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Masters/slideMaster57.xml" ContentType="application/vnd.openxmlformats-officedocument.presentationml.slideMaster+xml"/>
  <Override PartName="/ppt/slideMasters/slideMaster58.xml" ContentType="application/vnd.openxmlformats-officedocument.presentationml.slideMaster+xml"/>
  <Override PartName="/ppt/slideMasters/slideMaster59.xml" ContentType="application/vnd.openxmlformats-officedocument.presentationml.slideMaster+xml"/>
  <Override PartName="/ppt/slideMasters/slideMaster60.xml" ContentType="application/vnd.openxmlformats-officedocument.presentationml.slideMaster+xml"/>
  <Override PartName="/ppt/slideMasters/slideMaster61.xml" ContentType="application/vnd.openxmlformats-officedocument.presentationml.slideMaster+xml"/>
  <Override PartName="/ppt/slideMasters/slideMaster62.xml" ContentType="application/vnd.openxmlformats-officedocument.presentationml.slideMaster+xml"/>
  <Override PartName="/ppt/slideMasters/slideMaster63.xml" ContentType="application/vnd.openxmlformats-officedocument.presentationml.slideMaster+xml"/>
  <Override PartName="/ppt/slideMasters/slideMaster64.xml" ContentType="application/vnd.openxmlformats-officedocument.presentationml.slideMaster+xml"/>
  <Override PartName="/ppt/slideMasters/slideMaster65.xml" ContentType="application/vnd.openxmlformats-officedocument.presentationml.slideMaster+xml"/>
  <Override PartName="/ppt/slideMasters/slideMaster66.xml" ContentType="application/vnd.openxmlformats-officedocument.presentationml.slideMaster+xml"/>
  <Override PartName="/ppt/slideMasters/slideMaster67.xml" ContentType="application/vnd.openxmlformats-officedocument.presentationml.slideMaster+xml"/>
  <Override PartName="/ppt/slideMasters/slideMaster68.xml" ContentType="application/vnd.openxmlformats-officedocument.presentationml.slideMaster+xml"/>
  <Override PartName="/ppt/slideMasters/slideMaster6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5.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6.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7.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8.xml" ContentType="application/vnd.openxmlformats-officedocument.theme+xml"/>
  <Override PartName="/ppt/slideLayouts/slideLayout70.xml" ContentType="application/vnd.openxmlformats-officedocument.presentationml.slideLayout+xml"/>
  <Override PartName="/ppt/theme/theme9.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10.xml" ContentType="application/vnd.openxmlformats-officedocument.theme+xml"/>
  <Override PartName="/ppt/slideLayouts/slideLayout82.xml" ContentType="application/vnd.openxmlformats-officedocument.presentationml.slideLayout+xml"/>
  <Override PartName="/ppt/theme/theme11.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12.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13.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14.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15.xml" ContentType="application/vnd.openxmlformats-officedocument.theme+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16.xml" ContentType="application/vnd.openxmlformats-officedocument.theme+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theme/theme17.xml" ContentType="application/vnd.openxmlformats-officedocument.theme+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theme/theme18.xml" ContentType="application/vnd.openxmlformats-officedocument.theme+xml"/>
  <Override PartName="/ppt/slideLayouts/slideLayout153.xml" ContentType="application/vnd.openxmlformats-officedocument.presentationml.slideLayout+xml"/>
  <Override PartName="/ppt/theme/theme19.xml" ContentType="application/vnd.openxmlformats-officedocument.theme+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theme/theme20.xml" ContentType="application/vnd.openxmlformats-officedocument.theme+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theme/theme21.xml" ContentType="application/vnd.openxmlformats-officedocument.theme+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theme/theme22.xml" ContentType="application/vnd.openxmlformats-officedocument.theme+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theme/theme23.xml" ContentType="application/vnd.openxmlformats-officedocument.theme+xml"/>
  <Override PartName="/ppt/slideLayouts/slideLayout200.xml" ContentType="application/vnd.openxmlformats-officedocument.presentationml.slideLayout+xml"/>
  <Override PartName="/ppt/theme/theme24.xml" ContentType="application/vnd.openxmlformats-officedocument.theme+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theme/theme25.xml" ContentType="application/vnd.openxmlformats-officedocument.theme+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theme/theme26.xml" ContentType="application/vnd.openxmlformats-officedocument.theme+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theme/theme27.xml" ContentType="application/vnd.openxmlformats-officedocument.theme+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theme/theme28.xml" ContentType="application/vnd.openxmlformats-officedocument.theme+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theme/theme29.xml" ContentType="application/vnd.openxmlformats-officedocument.theme+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theme/theme30.xml" ContentType="application/vnd.openxmlformats-officedocument.theme+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theme/theme31.xml" ContentType="application/vnd.openxmlformats-officedocument.theme+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theme/theme32.xml" ContentType="application/vnd.openxmlformats-officedocument.theme+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theme/theme33.xml" ContentType="application/vnd.openxmlformats-officedocument.theme+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theme/theme34.xml" ContentType="application/vnd.openxmlformats-officedocument.theme+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theme/theme35.xml" ContentType="application/vnd.openxmlformats-officedocument.theme+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theme/theme36.xml" ContentType="application/vnd.openxmlformats-officedocument.theme+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theme/theme37.xml" ContentType="application/vnd.openxmlformats-officedocument.theme+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theme/theme38.xml" ContentType="application/vnd.openxmlformats-officedocument.theme+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theme/theme39.xml" ContentType="application/vnd.openxmlformats-officedocument.theme+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theme/theme40.xml" ContentType="application/vnd.openxmlformats-officedocument.theme+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theme/theme41.xml" ContentType="application/vnd.openxmlformats-officedocument.theme+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theme/theme42.xml" ContentType="application/vnd.openxmlformats-officedocument.theme+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theme/theme43.xml" ContentType="application/vnd.openxmlformats-officedocument.theme+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theme/theme44.xml" ContentType="application/vnd.openxmlformats-officedocument.theme+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theme/theme45.xml" ContentType="application/vnd.openxmlformats-officedocument.theme+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theme/theme46.xml" ContentType="application/vnd.openxmlformats-officedocument.theme+xml"/>
  <Override PartName="/ppt/slideLayouts/slideLayout452.xml" ContentType="application/vnd.openxmlformats-officedocument.presentationml.slideLayout+xml"/>
  <Override PartName="/ppt/theme/theme47.xml" ContentType="application/vnd.openxmlformats-officedocument.theme+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theme/theme48.xml" ContentType="application/vnd.openxmlformats-officedocument.theme+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theme/theme49.xml" ContentType="application/vnd.openxmlformats-officedocument.theme+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theme/theme50.xml" ContentType="application/vnd.openxmlformats-officedocument.theme+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theme/theme51.xml" ContentType="application/vnd.openxmlformats-officedocument.theme+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theme/theme52.xml" ContentType="application/vnd.openxmlformats-officedocument.theme+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theme/theme53.xml" ContentType="application/vnd.openxmlformats-officedocument.theme+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theme/theme54.xml" ContentType="application/vnd.openxmlformats-officedocument.theme+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theme/theme55.xml" ContentType="application/vnd.openxmlformats-officedocument.theme+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theme/theme56.xml" ContentType="application/vnd.openxmlformats-officedocument.theme+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theme/theme57.xml" ContentType="application/vnd.openxmlformats-officedocument.theme+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theme/theme58.xml" ContentType="application/vnd.openxmlformats-officedocument.theme+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theme/theme59.xml" ContentType="application/vnd.openxmlformats-officedocument.theme+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theme/theme60.xml" ContentType="application/vnd.openxmlformats-officedocument.theme+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theme/theme61.xml" ContentType="application/vnd.openxmlformats-officedocument.theme+xml"/>
  <Override PartName="/ppt/slideLayouts/slideLayout620.xml" ContentType="application/vnd.openxmlformats-officedocument.presentationml.slideLayout+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slideLayouts/slideLayout623.xml" ContentType="application/vnd.openxmlformats-officedocument.presentationml.slideLayout+xml"/>
  <Override PartName="/ppt/slideLayouts/slideLayout624.xml" ContentType="application/vnd.openxmlformats-officedocument.presentationml.slideLayout+xml"/>
  <Override PartName="/ppt/slideLayouts/slideLayout625.xml" ContentType="application/vnd.openxmlformats-officedocument.presentationml.slideLayout+xml"/>
  <Override PartName="/ppt/slideLayouts/slideLayout626.xml" ContentType="application/vnd.openxmlformats-officedocument.presentationml.slideLayout+xml"/>
  <Override PartName="/ppt/slideLayouts/slideLayout627.xml" ContentType="application/vnd.openxmlformats-officedocument.presentationml.slideLayout+xml"/>
  <Override PartName="/ppt/slideLayouts/slideLayout628.xml" ContentType="application/vnd.openxmlformats-officedocument.presentationml.slideLayout+xml"/>
  <Override PartName="/ppt/slideLayouts/slideLayout629.xml" ContentType="application/vnd.openxmlformats-officedocument.presentationml.slideLayout+xml"/>
  <Override PartName="/ppt/slideLayouts/slideLayout630.xml" ContentType="application/vnd.openxmlformats-officedocument.presentationml.slideLayout+xml"/>
  <Override PartName="/ppt/theme/theme62.xml" ContentType="application/vnd.openxmlformats-officedocument.theme+xml"/>
  <Override PartName="/ppt/slideLayouts/slideLayout631.xml" ContentType="application/vnd.openxmlformats-officedocument.presentationml.slideLayout+xml"/>
  <Override PartName="/ppt/theme/theme63.xml" ContentType="application/vnd.openxmlformats-officedocument.theme+xml"/>
  <Override PartName="/ppt/slideLayouts/slideLayout632.xml" ContentType="application/vnd.openxmlformats-officedocument.presentationml.slideLayout+xml"/>
  <Override PartName="/ppt/slideLayouts/slideLayout633.xml" ContentType="application/vnd.openxmlformats-officedocument.presentationml.slideLayout+xml"/>
  <Override PartName="/ppt/slideLayouts/slideLayout634.xml" ContentType="application/vnd.openxmlformats-officedocument.presentationml.slideLayout+xml"/>
  <Override PartName="/ppt/slideLayouts/slideLayout635.xml" ContentType="application/vnd.openxmlformats-officedocument.presentationml.slideLayout+xml"/>
  <Override PartName="/ppt/slideLayouts/slideLayout636.xml" ContentType="application/vnd.openxmlformats-officedocument.presentationml.slideLayout+xml"/>
  <Override PartName="/ppt/slideLayouts/slideLayout637.xml" ContentType="application/vnd.openxmlformats-officedocument.presentationml.slideLayout+xml"/>
  <Override PartName="/ppt/slideLayouts/slideLayout638.xml" ContentType="application/vnd.openxmlformats-officedocument.presentationml.slideLayout+xml"/>
  <Override PartName="/ppt/slideLayouts/slideLayout639.xml" ContentType="application/vnd.openxmlformats-officedocument.presentationml.slideLayout+xml"/>
  <Override PartName="/ppt/slideLayouts/slideLayout640.xml" ContentType="application/vnd.openxmlformats-officedocument.presentationml.slideLayout+xml"/>
  <Override PartName="/ppt/slideLayouts/slideLayout641.xml" ContentType="application/vnd.openxmlformats-officedocument.presentationml.slideLayout+xml"/>
  <Override PartName="/ppt/theme/theme64.xml" ContentType="application/vnd.openxmlformats-officedocument.theme+xml"/>
  <Override PartName="/ppt/slideLayouts/slideLayout642.xml" ContentType="application/vnd.openxmlformats-officedocument.presentationml.slideLayout+xml"/>
  <Override PartName="/ppt/slideLayouts/slideLayout643.xml" ContentType="application/vnd.openxmlformats-officedocument.presentationml.slideLayout+xml"/>
  <Override PartName="/ppt/slideLayouts/slideLayout644.xml" ContentType="application/vnd.openxmlformats-officedocument.presentationml.slideLayout+xml"/>
  <Override PartName="/ppt/slideLayouts/slideLayout645.xml" ContentType="application/vnd.openxmlformats-officedocument.presentationml.slideLayout+xml"/>
  <Override PartName="/ppt/slideLayouts/slideLayout646.xml" ContentType="application/vnd.openxmlformats-officedocument.presentationml.slideLayout+xml"/>
  <Override PartName="/ppt/slideLayouts/slideLayout647.xml" ContentType="application/vnd.openxmlformats-officedocument.presentationml.slideLayout+xml"/>
  <Override PartName="/ppt/slideLayouts/slideLayout648.xml" ContentType="application/vnd.openxmlformats-officedocument.presentationml.slideLayout+xml"/>
  <Override PartName="/ppt/slideLayouts/slideLayout649.xml" ContentType="application/vnd.openxmlformats-officedocument.presentationml.slideLayout+xml"/>
  <Override PartName="/ppt/slideLayouts/slideLayout650.xml" ContentType="application/vnd.openxmlformats-officedocument.presentationml.slideLayout+xml"/>
  <Override PartName="/ppt/slideLayouts/slideLayout651.xml" ContentType="application/vnd.openxmlformats-officedocument.presentationml.slideLayout+xml"/>
  <Override PartName="/ppt/slideLayouts/slideLayout652.xml" ContentType="application/vnd.openxmlformats-officedocument.presentationml.slideLayout+xml"/>
  <Override PartName="/ppt/theme/theme65.xml" ContentType="application/vnd.openxmlformats-officedocument.theme+xml"/>
  <Override PartName="/ppt/slideLayouts/slideLayout653.xml" ContentType="application/vnd.openxmlformats-officedocument.presentationml.slideLayout+xml"/>
  <Override PartName="/ppt/slideLayouts/slideLayout654.xml" ContentType="application/vnd.openxmlformats-officedocument.presentationml.slideLayout+xml"/>
  <Override PartName="/ppt/slideLayouts/slideLayout655.xml" ContentType="application/vnd.openxmlformats-officedocument.presentationml.slideLayout+xml"/>
  <Override PartName="/ppt/slideLayouts/slideLayout656.xml" ContentType="application/vnd.openxmlformats-officedocument.presentationml.slideLayout+xml"/>
  <Override PartName="/ppt/slideLayouts/slideLayout657.xml" ContentType="application/vnd.openxmlformats-officedocument.presentationml.slideLayout+xml"/>
  <Override PartName="/ppt/slideLayouts/slideLayout658.xml" ContentType="application/vnd.openxmlformats-officedocument.presentationml.slideLayout+xml"/>
  <Override PartName="/ppt/slideLayouts/slideLayout659.xml" ContentType="application/vnd.openxmlformats-officedocument.presentationml.slideLayout+xml"/>
  <Override PartName="/ppt/slideLayouts/slideLayout660.xml" ContentType="application/vnd.openxmlformats-officedocument.presentationml.slideLayout+xml"/>
  <Override PartName="/ppt/slideLayouts/slideLayout661.xml" ContentType="application/vnd.openxmlformats-officedocument.presentationml.slideLayout+xml"/>
  <Override PartName="/ppt/slideLayouts/slideLayout662.xml" ContentType="application/vnd.openxmlformats-officedocument.presentationml.slideLayout+xml"/>
  <Override PartName="/ppt/slideLayouts/slideLayout663.xml" ContentType="application/vnd.openxmlformats-officedocument.presentationml.slideLayout+xml"/>
  <Override PartName="/ppt/theme/theme66.xml" ContentType="application/vnd.openxmlformats-officedocument.theme+xml"/>
  <Override PartName="/ppt/slideLayouts/slideLayout664.xml" ContentType="application/vnd.openxmlformats-officedocument.presentationml.slideLayout+xml"/>
  <Override PartName="/ppt/slideLayouts/slideLayout665.xml" ContentType="application/vnd.openxmlformats-officedocument.presentationml.slideLayout+xml"/>
  <Override PartName="/ppt/slideLayouts/slideLayout666.xml" ContentType="application/vnd.openxmlformats-officedocument.presentationml.slideLayout+xml"/>
  <Override PartName="/ppt/slideLayouts/slideLayout667.xml" ContentType="application/vnd.openxmlformats-officedocument.presentationml.slideLayout+xml"/>
  <Override PartName="/ppt/slideLayouts/slideLayout668.xml" ContentType="application/vnd.openxmlformats-officedocument.presentationml.slideLayout+xml"/>
  <Override PartName="/ppt/slideLayouts/slideLayout669.xml" ContentType="application/vnd.openxmlformats-officedocument.presentationml.slideLayout+xml"/>
  <Override PartName="/ppt/slideLayouts/slideLayout670.xml" ContentType="application/vnd.openxmlformats-officedocument.presentationml.slideLayout+xml"/>
  <Override PartName="/ppt/slideLayouts/slideLayout671.xml" ContentType="application/vnd.openxmlformats-officedocument.presentationml.slideLayout+xml"/>
  <Override PartName="/ppt/slideLayouts/slideLayout672.xml" ContentType="application/vnd.openxmlformats-officedocument.presentationml.slideLayout+xml"/>
  <Override PartName="/ppt/slideLayouts/slideLayout673.xml" ContentType="application/vnd.openxmlformats-officedocument.presentationml.slideLayout+xml"/>
  <Override PartName="/ppt/slideLayouts/slideLayout674.xml" ContentType="application/vnd.openxmlformats-officedocument.presentationml.slideLayout+xml"/>
  <Override PartName="/ppt/theme/theme67.xml" ContentType="application/vnd.openxmlformats-officedocument.theme+xml"/>
  <Override PartName="/ppt/slideLayouts/slideLayout675.xml" ContentType="application/vnd.openxmlformats-officedocument.presentationml.slideLayout+xml"/>
  <Override PartName="/ppt/slideLayouts/slideLayout676.xml" ContentType="application/vnd.openxmlformats-officedocument.presentationml.slideLayout+xml"/>
  <Override PartName="/ppt/slideLayouts/slideLayout677.xml" ContentType="application/vnd.openxmlformats-officedocument.presentationml.slideLayout+xml"/>
  <Override PartName="/ppt/slideLayouts/slideLayout678.xml" ContentType="application/vnd.openxmlformats-officedocument.presentationml.slideLayout+xml"/>
  <Override PartName="/ppt/slideLayouts/slideLayout679.xml" ContentType="application/vnd.openxmlformats-officedocument.presentationml.slideLayout+xml"/>
  <Override PartName="/ppt/slideLayouts/slideLayout680.xml" ContentType="application/vnd.openxmlformats-officedocument.presentationml.slideLayout+xml"/>
  <Override PartName="/ppt/slideLayouts/slideLayout681.xml" ContentType="application/vnd.openxmlformats-officedocument.presentationml.slideLayout+xml"/>
  <Override PartName="/ppt/slideLayouts/slideLayout682.xml" ContentType="application/vnd.openxmlformats-officedocument.presentationml.slideLayout+xml"/>
  <Override PartName="/ppt/slideLayouts/slideLayout683.xml" ContentType="application/vnd.openxmlformats-officedocument.presentationml.slideLayout+xml"/>
  <Override PartName="/ppt/slideLayouts/slideLayout684.xml" ContentType="application/vnd.openxmlformats-officedocument.presentationml.slideLayout+xml"/>
  <Override PartName="/ppt/slideLayouts/slideLayout685.xml" ContentType="application/vnd.openxmlformats-officedocument.presentationml.slideLayout+xml"/>
  <Override PartName="/ppt/theme/theme68.xml" ContentType="application/vnd.openxmlformats-officedocument.theme+xml"/>
  <Override PartName="/ppt/slideLayouts/slideLayout686.xml" ContentType="application/vnd.openxmlformats-officedocument.presentationml.slideLayout+xml"/>
  <Override PartName="/ppt/slideLayouts/slideLayout687.xml" ContentType="application/vnd.openxmlformats-officedocument.presentationml.slideLayout+xml"/>
  <Override PartName="/ppt/slideLayouts/slideLayout688.xml" ContentType="application/vnd.openxmlformats-officedocument.presentationml.slideLayout+xml"/>
  <Override PartName="/ppt/slideLayouts/slideLayout689.xml" ContentType="application/vnd.openxmlformats-officedocument.presentationml.slideLayout+xml"/>
  <Override PartName="/ppt/slideLayouts/slideLayout690.xml" ContentType="application/vnd.openxmlformats-officedocument.presentationml.slideLayout+xml"/>
  <Override PartName="/ppt/slideLayouts/slideLayout691.xml" ContentType="application/vnd.openxmlformats-officedocument.presentationml.slideLayout+xml"/>
  <Override PartName="/ppt/slideLayouts/slideLayout692.xml" ContentType="application/vnd.openxmlformats-officedocument.presentationml.slideLayout+xml"/>
  <Override PartName="/ppt/slideLayouts/slideLayout693.xml" ContentType="application/vnd.openxmlformats-officedocument.presentationml.slideLayout+xml"/>
  <Override PartName="/ppt/slideLayouts/slideLayout694.xml" ContentType="application/vnd.openxmlformats-officedocument.presentationml.slideLayout+xml"/>
  <Override PartName="/ppt/slideLayouts/slideLayout695.xml" ContentType="application/vnd.openxmlformats-officedocument.presentationml.slideLayout+xml"/>
  <Override PartName="/ppt/slideLayouts/slideLayout696.xml" ContentType="application/vnd.openxmlformats-officedocument.presentationml.slideLayout+xml"/>
  <Override PartName="/ppt/slideLayouts/slideLayout697.xml" ContentType="application/vnd.openxmlformats-officedocument.presentationml.slideLayout+xml"/>
  <Override PartName="/ppt/slideLayouts/slideLayout698.xml" ContentType="application/vnd.openxmlformats-officedocument.presentationml.slideLayout+xml"/>
  <Override PartName="/ppt/theme/theme69.xml" ContentType="application/vnd.openxmlformats-officedocument.theme+xml"/>
  <Override PartName="/ppt/theme/theme70.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theme/themeOverride2.xml" ContentType="application/vnd.openxmlformats-officedocument.themeOverr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theme/themeOverride3.xml" ContentType="application/vnd.openxmlformats-officedocument.themeOverride+xml"/>
  <Override PartName="/ppt/notesSlides/notesSlide65.xml" ContentType="application/vnd.openxmlformats-officedocument.presentationml.notesSlide+xml"/>
  <Override PartName="/ppt/theme/themeOverride4.xml" ContentType="application/vnd.openxmlformats-officedocument.themeOverride+xml"/>
  <Override PartName="/ppt/notesSlides/notesSlide66.xml" ContentType="application/vnd.openxmlformats-officedocument.presentationml.notesSlide+xml"/>
  <Override PartName="/ppt/theme/themeOverride5.xml" ContentType="application/vnd.openxmlformats-officedocument.themeOverr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theme/themeOverride6.xml" ContentType="application/vnd.openxmlformats-officedocument.themeOverr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theme/themeOverride7.xml" ContentType="application/vnd.openxmlformats-officedocument.themeOverr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2" r:id="rId3"/>
    <p:sldMasterId id="2147483674" r:id="rId4"/>
    <p:sldMasterId id="2147483686" r:id="rId5"/>
    <p:sldMasterId id="2147483712" r:id="rId6"/>
    <p:sldMasterId id="2147483724" r:id="rId7"/>
    <p:sldMasterId id="2147483736" r:id="rId8"/>
    <p:sldMasterId id="2147483751" r:id="rId9"/>
    <p:sldMasterId id="2147483769" r:id="rId10"/>
    <p:sldMasterId id="2147483781" r:id="rId11"/>
    <p:sldMasterId id="2147483783" r:id="rId12"/>
    <p:sldMasterId id="2147483795" r:id="rId13"/>
    <p:sldMasterId id="2147483799" r:id="rId14"/>
    <p:sldMasterId id="2147483811" r:id="rId15"/>
    <p:sldMasterId id="2147483823" r:id="rId16"/>
    <p:sldMasterId id="2147483836" r:id="rId17"/>
    <p:sldMasterId id="2147483848" r:id="rId18"/>
    <p:sldMasterId id="2147483860" r:id="rId19"/>
    <p:sldMasterId id="2147483862" r:id="rId20"/>
    <p:sldMasterId id="2147483886" r:id="rId21"/>
    <p:sldMasterId id="2147483912" r:id="rId22"/>
    <p:sldMasterId id="2147483938" r:id="rId23"/>
    <p:sldMasterId id="2147484024" r:id="rId24"/>
    <p:sldMasterId id="2147484026" r:id="rId25"/>
    <p:sldMasterId id="2147484050" r:id="rId26"/>
    <p:sldMasterId id="2147484062" r:id="rId27"/>
    <p:sldMasterId id="2147484074" r:id="rId28"/>
    <p:sldMasterId id="2147484086" r:id="rId29"/>
    <p:sldMasterId id="2147484110" r:id="rId30"/>
    <p:sldMasterId id="2147484122" r:id="rId31"/>
    <p:sldMasterId id="2147484134" r:id="rId32"/>
    <p:sldMasterId id="2147484147" r:id="rId33"/>
    <p:sldMasterId id="2147484159" r:id="rId34"/>
    <p:sldMasterId id="2147484171" r:id="rId35"/>
    <p:sldMasterId id="2147484183" r:id="rId36"/>
    <p:sldMasterId id="2147484195" r:id="rId37"/>
    <p:sldMasterId id="2147484271" r:id="rId38"/>
    <p:sldMasterId id="2147484283" r:id="rId39"/>
    <p:sldMasterId id="2147484295" r:id="rId40"/>
    <p:sldMasterId id="2147484319" r:id="rId41"/>
    <p:sldMasterId id="2147484331" r:id="rId42"/>
    <p:sldMasterId id="2147484345" r:id="rId43"/>
    <p:sldMasterId id="2147484360" r:id="rId44"/>
    <p:sldMasterId id="2147484373" r:id="rId45"/>
    <p:sldMasterId id="2147484387" r:id="rId46"/>
    <p:sldMasterId id="2147484399" r:id="rId47"/>
    <p:sldMasterId id="2147484401" r:id="rId48"/>
    <p:sldMasterId id="2147484413" r:id="rId49"/>
    <p:sldMasterId id="2147484429" r:id="rId50"/>
    <p:sldMasterId id="2147484442" r:id="rId51"/>
    <p:sldMasterId id="2147484454" r:id="rId52"/>
    <p:sldMasterId id="2147484468" r:id="rId53"/>
    <p:sldMasterId id="2147484482" r:id="rId54"/>
    <p:sldMasterId id="2147484496" r:id="rId55"/>
    <p:sldMasterId id="2147484508" r:id="rId56"/>
    <p:sldMasterId id="2147484520" r:id="rId57"/>
    <p:sldMasterId id="2147484532" r:id="rId58"/>
    <p:sldMasterId id="2147484544" r:id="rId59"/>
    <p:sldMasterId id="2147484557" r:id="rId60"/>
    <p:sldMasterId id="2147484582" r:id="rId61"/>
    <p:sldMasterId id="2147484606" r:id="rId62"/>
    <p:sldMasterId id="2147484618" r:id="rId63"/>
    <p:sldMasterId id="2147484620" r:id="rId64"/>
    <p:sldMasterId id="2147484631" r:id="rId65"/>
    <p:sldMasterId id="2147484655" r:id="rId66"/>
    <p:sldMasterId id="2147484667" r:id="rId67"/>
    <p:sldMasterId id="2147484679" r:id="rId68"/>
    <p:sldMasterId id="2147484691" r:id="rId69"/>
  </p:sldMasterIdLst>
  <p:notesMasterIdLst>
    <p:notesMasterId r:id="rId283"/>
  </p:notesMasterIdLst>
  <p:sldIdLst>
    <p:sldId id="3875" r:id="rId70"/>
    <p:sldId id="3876" r:id="rId71"/>
    <p:sldId id="3877" r:id="rId72"/>
    <p:sldId id="3878" r:id="rId73"/>
    <p:sldId id="3879" r:id="rId74"/>
    <p:sldId id="3880" r:id="rId75"/>
    <p:sldId id="3881" r:id="rId76"/>
    <p:sldId id="3882" r:id="rId77"/>
    <p:sldId id="3883" r:id="rId78"/>
    <p:sldId id="4174" r:id="rId79"/>
    <p:sldId id="4175" r:id="rId80"/>
    <p:sldId id="3884" r:id="rId81"/>
    <p:sldId id="3885" r:id="rId82"/>
    <p:sldId id="3886" r:id="rId83"/>
    <p:sldId id="3887" r:id="rId84"/>
    <p:sldId id="3888" r:id="rId85"/>
    <p:sldId id="1199" r:id="rId86"/>
    <p:sldId id="3889" r:id="rId87"/>
    <p:sldId id="4176" r:id="rId88"/>
    <p:sldId id="1201" r:id="rId89"/>
    <p:sldId id="380" r:id="rId90"/>
    <p:sldId id="282" r:id="rId91"/>
    <p:sldId id="381" r:id="rId92"/>
    <p:sldId id="382" r:id="rId93"/>
    <p:sldId id="383" r:id="rId94"/>
    <p:sldId id="384" r:id="rId95"/>
    <p:sldId id="806" r:id="rId96"/>
    <p:sldId id="386" r:id="rId97"/>
    <p:sldId id="387" r:id="rId98"/>
    <p:sldId id="388" r:id="rId99"/>
    <p:sldId id="389" r:id="rId100"/>
    <p:sldId id="390" r:id="rId101"/>
    <p:sldId id="287" r:id="rId102"/>
    <p:sldId id="391" r:id="rId103"/>
    <p:sldId id="284" r:id="rId104"/>
    <p:sldId id="4184" r:id="rId105"/>
    <p:sldId id="4185" r:id="rId106"/>
    <p:sldId id="4186" r:id="rId107"/>
    <p:sldId id="273" r:id="rId108"/>
    <p:sldId id="4187" r:id="rId109"/>
    <p:sldId id="462" r:id="rId110"/>
    <p:sldId id="376" r:id="rId111"/>
    <p:sldId id="300" r:id="rId112"/>
    <p:sldId id="258" r:id="rId113"/>
    <p:sldId id="4180" r:id="rId114"/>
    <p:sldId id="4188" r:id="rId115"/>
    <p:sldId id="4181" r:id="rId116"/>
    <p:sldId id="1185" r:id="rId117"/>
    <p:sldId id="1183" r:id="rId118"/>
    <p:sldId id="1184" r:id="rId119"/>
    <p:sldId id="4189" r:id="rId120"/>
    <p:sldId id="1221" r:id="rId121"/>
    <p:sldId id="4182" r:id="rId122"/>
    <p:sldId id="4178" r:id="rId123"/>
    <p:sldId id="420" r:id="rId124"/>
    <p:sldId id="421" r:id="rId125"/>
    <p:sldId id="422" r:id="rId126"/>
    <p:sldId id="283" r:id="rId127"/>
    <p:sldId id="279" r:id="rId128"/>
    <p:sldId id="286" r:id="rId129"/>
    <p:sldId id="4179" r:id="rId130"/>
    <p:sldId id="4190" r:id="rId131"/>
    <p:sldId id="4211" r:id="rId132"/>
    <p:sldId id="430" r:id="rId133"/>
    <p:sldId id="4183" r:id="rId134"/>
    <p:sldId id="1223" r:id="rId135"/>
    <p:sldId id="461" r:id="rId136"/>
    <p:sldId id="1209" r:id="rId137"/>
    <p:sldId id="1225" r:id="rId138"/>
    <p:sldId id="302" r:id="rId139"/>
    <p:sldId id="303" r:id="rId140"/>
    <p:sldId id="304" r:id="rId141"/>
    <p:sldId id="311" r:id="rId142"/>
    <p:sldId id="305" r:id="rId143"/>
    <p:sldId id="4194" r:id="rId144"/>
    <p:sldId id="1222" r:id="rId145"/>
    <p:sldId id="1210" r:id="rId146"/>
    <p:sldId id="1226" r:id="rId147"/>
    <p:sldId id="582" r:id="rId148"/>
    <p:sldId id="795" r:id="rId149"/>
    <p:sldId id="432" r:id="rId150"/>
    <p:sldId id="1212" r:id="rId151"/>
    <p:sldId id="352" r:id="rId152"/>
    <p:sldId id="1229" r:id="rId153"/>
    <p:sldId id="4193" r:id="rId154"/>
    <p:sldId id="322" r:id="rId155"/>
    <p:sldId id="323" r:id="rId156"/>
    <p:sldId id="281" r:id="rId157"/>
    <p:sldId id="324" r:id="rId158"/>
    <p:sldId id="276" r:id="rId159"/>
    <p:sldId id="1233" r:id="rId160"/>
    <p:sldId id="1228" r:id="rId161"/>
    <p:sldId id="297" r:id="rId162"/>
    <p:sldId id="4195" r:id="rId163"/>
    <p:sldId id="4196" r:id="rId164"/>
    <p:sldId id="4197" r:id="rId165"/>
    <p:sldId id="375" r:id="rId166"/>
    <p:sldId id="378" r:id="rId167"/>
    <p:sldId id="312" r:id="rId168"/>
    <p:sldId id="313" r:id="rId169"/>
    <p:sldId id="314" r:id="rId170"/>
    <p:sldId id="315" r:id="rId171"/>
    <p:sldId id="458" r:id="rId172"/>
    <p:sldId id="379" r:id="rId173"/>
    <p:sldId id="459" r:id="rId174"/>
    <p:sldId id="460" r:id="rId175"/>
    <p:sldId id="320" r:id="rId176"/>
    <p:sldId id="321" r:id="rId177"/>
    <p:sldId id="4210" r:id="rId178"/>
    <p:sldId id="433" r:id="rId179"/>
    <p:sldId id="1193" r:id="rId180"/>
    <p:sldId id="1247" r:id="rId181"/>
    <p:sldId id="4199" r:id="rId182"/>
    <p:sldId id="1235" r:id="rId183"/>
    <p:sldId id="1234" r:id="rId184"/>
    <p:sldId id="1192" r:id="rId185"/>
    <p:sldId id="1232" r:id="rId186"/>
    <p:sldId id="1231" r:id="rId187"/>
    <p:sldId id="1191" r:id="rId188"/>
    <p:sldId id="1217" r:id="rId189"/>
    <p:sldId id="1236" r:id="rId190"/>
    <p:sldId id="1190" r:id="rId191"/>
    <p:sldId id="1224" r:id="rId192"/>
    <p:sldId id="1211" r:id="rId193"/>
    <p:sldId id="1237" r:id="rId194"/>
    <p:sldId id="435" r:id="rId195"/>
    <p:sldId id="1189" r:id="rId196"/>
    <p:sldId id="1230" r:id="rId197"/>
    <p:sldId id="437" r:id="rId198"/>
    <p:sldId id="4202" r:id="rId199"/>
    <p:sldId id="1239" r:id="rId200"/>
    <p:sldId id="1240" r:id="rId201"/>
    <p:sldId id="1188" r:id="rId202"/>
    <p:sldId id="1213" r:id="rId203"/>
    <p:sldId id="436" r:id="rId204"/>
    <p:sldId id="428" r:id="rId205"/>
    <p:sldId id="1241" r:id="rId206"/>
    <p:sldId id="4209" r:id="rId207"/>
    <p:sldId id="1142" r:id="rId208"/>
    <p:sldId id="1208" r:id="rId209"/>
    <p:sldId id="1214" r:id="rId210"/>
    <p:sldId id="1207" r:id="rId211"/>
    <p:sldId id="306" r:id="rId212"/>
    <p:sldId id="377" r:id="rId213"/>
    <p:sldId id="308" r:id="rId214"/>
    <p:sldId id="309" r:id="rId215"/>
    <p:sldId id="310" r:id="rId216"/>
    <p:sldId id="441" r:id="rId217"/>
    <p:sldId id="442" r:id="rId218"/>
    <p:sldId id="409" r:id="rId219"/>
    <p:sldId id="410" r:id="rId220"/>
    <p:sldId id="443" r:id="rId221"/>
    <p:sldId id="444" r:id="rId222"/>
    <p:sldId id="445" r:id="rId223"/>
    <p:sldId id="446" r:id="rId224"/>
    <p:sldId id="447" r:id="rId225"/>
    <p:sldId id="448" r:id="rId226"/>
    <p:sldId id="449" r:id="rId227"/>
    <p:sldId id="450" r:id="rId228"/>
    <p:sldId id="451" r:id="rId229"/>
    <p:sldId id="452" r:id="rId230"/>
    <p:sldId id="453" r:id="rId231"/>
    <p:sldId id="438" r:id="rId232"/>
    <p:sldId id="393" r:id="rId233"/>
    <p:sldId id="439" r:id="rId234"/>
    <p:sldId id="343" r:id="rId235"/>
    <p:sldId id="454" r:id="rId236"/>
    <p:sldId id="456" r:id="rId237"/>
    <p:sldId id="457" r:id="rId238"/>
    <p:sldId id="455" r:id="rId239"/>
    <p:sldId id="440" r:id="rId240"/>
    <p:sldId id="394" r:id="rId241"/>
    <p:sldId id="395" r:id="rId242"/>
    <p:sldId id="396" r:id="rId243"/>
    <p:sldId id="397" r:id="rId244"/>
    <p:sldId id="398" r:id="rId245"/>
    <p:sldId id="399" r:id="rId246"/>
    <p:sldId id="411" r:id="rId247"/>
    <p:sldId id="412" r:id="rId248"/>
    <p:sldId id="413" r:id="rId249"/>
    <p:sldId id="414" r:id="rId250"/>
    <p:sldId id="415" r:id="rId251"/>
    <p:sldId id="416" r:id="rId252"/>
    <p:sldId id="417" r:id="rId253"/>
    <p:sldId id="400" r:id="rId254"/>
    <p:sldId id="401" r:id="rId255"/>
    <p:sldId id="402" r:id="rId256"/>
    <p:sldId id="403" r:id="rId257"/>
    <p:sldId id="404" r:id="rId258"/>
    <p:sldId id="405" r:id="rId259"/>
    <p:sldId id="406" r:id="rId260"/>
    <p:sldId id="407" r:id="rId261"/>
    <p:sldId id="1206" r:id="rId262"/>
    <p:sldId id="1215" r:id="rId263"/>
    <p:sldId id="1242" r:id="rId264"/>
    <p:sldId id="371" r:id="rId265"/>
    <p:sldId id="1205" r:id="rId266"/>
    <p:sldId id="1244" r:id="rId267"/>
    <p:sldId id="1181" r:id="rId268"/>
    <p:sldId id="289" r:id="rId269"/>
    <p:sldId id="1245" r:id="rId270"/>
    <p:sldId id="4203" r:id="rId271"/>
    <p:sldId id="4204" r:id="rId272"/>
    <p:sldId id="1220" r:id="rId273"/>
    <p:sldId id="4205" r:id="rId274"/>
    <p:sldId id="4206" r:id="rId275"/>
    <p:sldId id="4207" r:id="rId276"/>
    <p:sldId id="4208" r:id="rId277"/>
    <p:sldId id="418" r:id="rId278"/>
    <p:sldId id="4177" r:id="rId279"/>
    <p:sldId id="328" r:id="rId280"/>
    <p:sldId id="374" r:id="rId281"/>
    <p:sldId id="373" r:id="rId282"/>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pitchFamily="34" charset="0"/>
        <a:ea typeface="MS PGothic" pitchFamily="34" charset="-128"/>
        <a:cs typeface="+mn-cs"/>
      </a:defRPr>
    </a:lvl1pPr>
    <a:lvl2pPr marL="457200" algn="l" rtl="0" fontAlgn="base">
      <a:spcBef>
        <a:spcPct val="0"/>
      </a:spcBef>
      <a:spcAft>
        <a:spcPct val="0"/>
      </a:spcAft>
      <a:defRPr kern="1200">
        <a:solidFill>
          <a:schemeClr val="tx1"/>
        </a:solidFill>
        <a:latin typeface="Arial" pitchFamily="34" charset="0"/>
        <a:ea typeface="MS PGothic" pitchFamily="34" charset="-128"/>
        <a:cs typeface="+mn-cs"/>
      </a:defRPr>
    </a:lvl2pPr>
    <a:lvl3pPr marL="914400"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37160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1828800" algn="l" rtl="0" fontAlgn="base">
      <a:spcBef>
        <a:spcPct val="0"/>
      </a:spcBef>
      <a:spcAft>
        <a:spcPct val="0"/>
      </a:spcAft>
      <a:defRPr kern="1200">
        <a:solidFill>
          <a:schemeClr val="tx1"/>
        </a:solidFill>
        <a:latin typeface="Arial" pitchFamily="34" charset="0"/>
        <a:ea typeface="MS PGothic" pitchFamily="34" charset="-128"/>
        <a:cs typeface="+mn-cs"/>
      </a:defRPr>
    </a:lvl5pPr>
    <a:lvl6pPr marL="2286000" algn="l" defTabSz="914400" rtl="0" eaLnBrk="1" latinLnBrk="0" hangingPunct="1">
      <a:defRPr kern="1200">
        <a:solidFill>
          <a:schemeClr val="tx1"/>
        </a:solidFill>
        <a:latin typeface="Arial" pitchFamily="34" charset="0"/>
        <a:ea typeface="MS PGothic" pitchFamily="34" charset="-128"/>
        <a:cs typeface="+mn-cs"/>
      </a:defRPr>
    </a:lvl6pPr>
    <a:lvl7pPr marL="2743200" algn="l" defTabSz="914400" rtl="0" eaLnBrk="1" latinLnBrk="0" hangingPunct="1">
      <a:defRPr kern="1200">
        <a:solidFill>
          <a:schemeClr val="tx1"/>
        </a:solidFill>
        <a:latin typeface="Arial" pitchFamily="34" charset="0"/>
        <a:ea typeface="MS PGothic" pitchFamily="34" charset="-128"/>
        <a:cs typeface="+mn-cs"/>
      </a:defRPr>
    </a:lvl7pPr>
    <a:lvl8pPr marL="3200400" algn="l" defTabSz="914400" rtl="0" eaLnBrk="1" latinLnBrk="0" hangingPunct="1">
      <a:defRPr kern="1200">
        <a:solidFill>
          <a:schemeClr val="tx1"/>
        </a:solidFill>
        <a:latin typeface="Arial" pitchFamily="34" charset="0"/>
        <a:ea typeface="MS PGothic" pitchFamily="34" charset="-128"/>
        <a:cs typeface="+mn-cs"/>
      </a:defRPr>
    </a:lvl8pPr>
    <a:lvl9pPr marL="3657600" algn="l" defTabSz="914400" rtl="0" eaLnBrk="1" latinLnBrk="0" hangingPunct="1">
      <a:defRPr kern="1200">
        <a:solidFill>
          <a:schemeClr val="tx1"/>
        </a:solidFill>
        <a:latin typeface="Arial" pitchFamily="34" charset="0"/>
        <a:ea typeface="MS PGothic" pitchFamily="34" charset="-128"/>
        <a:cs typeface="+mn-cs"/>
      </a:defRPr>
    </a:lvl9pPr>
  </p:defaultTextStyle>
  <p:extLst>
    <p:ext uri="{521415D9-36F7-43E2-AB2F-B90AF26B5E84}">
      <p14:sectionLst xmlns:p14="http://schemas.microsoft.com/office/powerpoint/2010/main">
        <p14:section name="Overvierw" id="{797C4CDB-504C-AD4D-8C57-9839363C385B}">
          <p14:sldIdLst>
            <p14:sldId id="3875"/>
            <p14:sldId id="3876"/>
            <p14:sldId id="3877"/>
            <p14:sldId id="3878"/>
            <p14:sldId id="3879"/>
            <p14:sldId id="3880"/>
            <p14:sldId id="3881"/>
            <p14:sldId id="3882"/>
            <p14:sldId id="3883"/>
            <p14:sldId id="4174"/>
            <p14:sldId id="4175"/>
            <p14:sldId id="3884"/>
            <p14:sldId id="3885"/>
            <p14:sldId id="3886"/>
            <p14:sldId id="3887"/>
            <p14:sldId id="3888"/>
            <p14:sldId id="1199"/>
            <p14:sldId id="3889"/>
            <p14:sldId id="4176"/>
            <p14:sldId id="1201"/>
          </p14:sldIdLst>
        </p14:section>
        <p14:section name="Introduction" id="{A7339AA6-A63F-2B4D-8AF3-4FE662F31528}">
          <p14:sldIdLst>
            <p14:sldId id="380"/>
            <p14:sldId id="282"/>
            <p14:sldId id="381"/>
            <p14:sldId id="382"/>
            <p14:sldId id="383"/>
            <p14:sldId id="384"/>
            <p14:sldId id="806"/>
            <p14:sldId id="386"/>
            <p14:sldId id="387"/>
            <p14:sldId id="388"/>
            <p14:sldId id="389"/>
            <p14:sldId id="390"/>
            <p14:sldId id="287"/>
            <p14:sldId id="391"/>
            <p14:sldId id="284"/>
            <p14:sldId id="4184"/>
            <p14:sldId id="4185"/>
            <p14:sldId id="4186"/>
            <p14:sldId id="273"/>
            <p14:sldId id="4187"/>
            <p14:sldId id="462"/>
            <p14:sldId id="376"/>
            <p14:sldId id="300"/>
            <p14:sldId id="258"/>
          </p14:sldIdLst>
        </p14:section>
        <p14:section name="Sermon" id="{463404F4-E404-E545-BD31-11C7AFAE3EA7}">
          <p14:sldIdLst>
            <p14:sldId id="4180"/>
            <p14:sldId id="4188"/>
            <p14:sldId id="4181"/>
            <p14:sldId id="1185"/>
            <p14:sldId id="1183"/>
            <p14:sldId id="1184"/>
            <p14:sldId id="4189"/>
            <p14:sldId id="1221"/>
            <p14:sldId id="4182"/>
            <p14:sldId id="4178"/>
            <p14:sldId id="420"/>
            <p14:sldId id="421"/>
            <p14:sldId id="422"/>
            <p14:sldId id="283"/>
            <p14:sldId id="279"/>
            <p14:sldId id="286"/>
            <p14:sldId id="4179"/>
            <p14:sldId id="4190"/>
            <p14:sldId id="4211"/>
          </p14:sldIdLst>
        </p14:section>
        <p14:section name="Chapters" id="{A936F449-54A9-D247-9013-0C07766E7F8E}">
          <p14:sldIdLst>
            <p14:sldId id="430"/>
            <p14:sldId id="4183"/>
            <p14:sldId id="1223"/>
            <p14:sldId id="461"/>
            <p14:sldId id="1209"/>
            <p14:sldId id="1225"/>
            <p14:sldId id="302"/>
            <p14:sldId id="303"/>
            <p14:sldId id="304"/>
            <p14:sldId id="311"/>
            <p14:sldId id="305"/>
            <p14:sldId id="4194"/>
            <p14:sldId id="1222"/>
            <p14:sldId id="1210"/>
            <p14:sldId id="1226"/>
            <p14:sldId id="582"/>
            <p14:sldId id="795"/>
            <p14:sldId id="432"/>
            <p14:sldId id="1212"/>
            <p14:sldId id="352"/>
            <p14:sldId id="1229"/>
            <p14:sldId id="4193"/>
            <p14:sldId id="322"/>
            <p14:sldId id="323"/>
            <p14:sldId id="281"/>
            <p14:sldId id="324"/>
            <p14:sldId id="276"/>
            <p14:sldId id="1233"/>
            <p14:sldId id="1228"/>
            <p14:sldId id="297"/>
            <p14:sldId id="4195"/>
            <p14:sldId id="4196"/>
            <p14:sldId id="4197"/>
            <p14:sldId id="375"/>
            <p14:sldId id="378"/>
            <p14:sldId id="312"/>
            <p14:sldId id="313"/>
            <p14:sldId id="314"/>
            <p14:sldId id="315"/>
            <p14:sldId id="458"/>
            <p14:sldId id="379"/>
            <p14:sldId id="459"/>
            <p14:sldId id="460"/>
            <p14:sldId id="320"/>
            <p14:sldId id="321"/>
            <p14:sldId id="4210"/>
            <p14:sldId id="433"/>
            <p14:sldId id="1193"/>
            <p14:sldId id="1247"/>
            <p14:sldId id="4199"/>
            <p14:sldId id="1235"/>
            <p14:sldId id="1234"/>
            <p14:sldId id="1192"/>
            <p14:sldId id="1232"/>
            <p14:sldId id="1231"/>
            <p14:sldId id="1191"/>
            <p14:sldId id="1217"/>
            <p14:sldId id="1236"/>
            <p14:sldId id="1190"/>
            <p14:sldId id="1224"/>
            <p14:sldId id="1211"/>
            <p14:sldId id="1237"/>
            <p14:sldId id="435"/>
            <p14:sldId id="1189"/>
            <p14:sldId id="1230"/>
            <p14:sldId id="437"/>
            <p14:sldId id="4202"/>
            <p14:sldId id="1239"/>
            <p14:sldId id="1240"/>
            <p14:sldId id="1188"/>
            <p14:sldId id="1213"/>
            <p14:sldId id="436"/>
            <p14:sldId id="428"/>
            <p14:sldId id="1241"/>
            <p14:sldId id="4209"/>
            <p14:sldId id="1142"/>
            <p14:sldId id="1208"/>
            <p14:sldId id="1214"/>
            <p14:sldId id="1207"/>
            <p14:sldId id="306"/>
            <p14:sldId id="377"/>
            <p14:sldId id="308"/>
            <p14:sldId id="309"/>
            <p14:sldId id="310"/>
            <p14:sldId id="441"/>
            <p14:sldId id="442"/>
            <p14:sldId id="409"/>
            <p14:sldId id="410"/>
            <p14:sldId id="443"/>
            <p14:sldId id="444"/>
            <p14:sldId id="445"/>
            <p14:sldId id="446"/>
            <p14:sldId id="447"/>
            <p14:sldId id="448"/>
            <p14:sldId id="449"/>
            <p14:sldId id="450"/>
            <p14:sldId id="451"/>
            <p14:sldId id="452"/>
            <p14:sldId id="453"/>
            <p14:sldId id="438"/>
            <p14:sldId id="393"/>
            <p14:sldId id="439"/>
            <p14:sldId id="343"/>
            <p14:sldId id="454"/>
            <p14:sldId id="456"/>
            <p14:sldId id="457"/>
            <p14:sldId id="455"/>
            <p14:sldId id="440"/>
            <p14:sldId id="394"/>
            <p14:sldId id="395"/>
            <p14:sldId id="396"/>
            <p14:sldId id="397"/>
            <p14:sldId id="398"/>
            <p14:sldId id="399"/>
            <p14:sldId id="411"/>
            <p14:sldId id="412"/>
            <p14:sldId id="413"/>
            <p14:sldId id="414"/>
            <p14:sldId id="415"/>
            <p14:sldId id="416"/>
            <p14:sldId id="417"/>
            <p14:sldId id="400"/>
            <p14:sldId id="401"/>
            <p14:sldId id="402"/>
            <p14:sldId id="403"/>
            <p14:sldId id="404"/>
            <p14:sldId id="405"/>
            <p14:sldId id="406"/>
            <p14:sldId id="407"/>
            <p14:sldId id="1206"/>
            <p14:sldId id="1215"/>
            <p14:sldId id="1242"/>
            <p14:sldId id="371"/>
            <p14:sldId id="1205"/>
            <p14:sldId id="1244"/>
            <p14:sldId id="1181"/>
            <p14:sldId id="289"/>
            <p14:sldId id="1245"/>
            <p14:sldId id="4203"/>
          </p14:sldIdLst>
        </p14:section>
        <p14:section name="Conclusion" id="{EE68CF23-2259-4848-91FD-5DCEAD0E7274}">
          <p14:sldIdLst>
            <p14:sldId id="4204"/>
            <p14:sldId id="1220"/>
            <p14:sldId id="4205"/>
            <p14:sldId id="4206"/>
            <p14:sldId id="4207"/>
            <p14:sldId id="4208"/>
            <p14:sldId id="418"/>
            <p14:sldId id="4177"/>
            <p14:sldId id="328"/>
          </p14:sldIdLst>
        </p14:section>
        <p14:section name="Supplements" id="{6E174EDB-49B8-0044-B4FC-B827452559A8}">
          <p14:sldIdLst>
            <p14:sldId id="374"/>
            <p14:sldId id="373"/>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CC"/>
    <a:srgbClr val="295589"/>
    <a:srgbClr val="338689"/>
    <a:srgbClr val="669900"/>
    <a:srgbClr val="339966"/>
    <a:srgbClr val="66FF66"/>
    <a:srgbClr val="99CC00"/>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9545"/>
    <p:restoredTop sz="94661"/>
  </p:normalViewPr>
  <p:slideViewPr>
    <p:cSldViewPr>
      <p:cViewPr varScale="1">
        <p:scale>
          <a:sx n="105" d="100"/>
          <a:sy n="105" d="100"/>
        </p:scale>
        <p:origin x="184" y="1048"/>
      </p:cViewPr>
      <p:guideLst>
        <p:guide orient="horz" pos="2160"/>
        <p:guide pos="2880"/>
      </p:guideLst>
    </p:cSldViewPr>
  </p:slideViewPr>
  <p:notesTextViewPr>
    <p:cViewPr>
      <p:scale>
        <a:sx n="100" d="100"/>
        <a:sy n="100" d="100"/>
      </p:scale>
      <p:origin x="0" y="0"/>
    </p:cViewPr>
  </p:notesTextViewPr>
  <p:sorterViewPr>
    <p:cViewPr>
      <p:scale>
        <a:sx n="1" d="1"/>
        <a:sy n="1" d="1"/>
      </p:scale>
      <p:origin x="0" y="0"/>
    </p:cViewPr>
  </p:sorterViewPr>
  <p:notesViewPr>
    <p:cSldViewPr>
      <p:cViewPr varScale="1">
        <p:scale>
          <a:sx n="55" d="100"/>
          <a:sy n="55" d="100"/>
        </p:scale>
        <p:origin x="-786"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48.xml"/><Relationship Id="rId21" Type="http://schemas.openxmlformats.org/officeDocument/2006/relationships/slideMaster" Target="slideMasters/slideMaster21.xml"/><Relationship Id="rId63" Type="http://schemas.openxmlformats.org/officeDocument/2006/relationships/slideMaster" Target="slideMasters/slideMaster63.xml"/><Relationship Id="rId159" Type="http://schemas.openxmlformats.org/officeDocument/2006/relationships/slide" Target="slides/slide90.xml"/><Relationship Id="rId170" Type="http://schemas.openxmlformats.org/officeDocument/2006/relationships/slide" Target="slides/slide101.xml"/><Relationship Id="rId226" Type="http://schemas.openxmlformats.org/officeDocument/2006/relationships/slide" Target="slides/slide157.xml"/><Relationship Id="rId268" Type="http://schemas.openxmlformats.org/officeDocument/2006/relationships/slide" Target="slides/slide199.xml"/><Relationship Id="rId32" Type="http://schemas.openxmlformats.org/officeDocument/2006/relationships/slideMaster" Target="slideMasters/slideMaster32.xml"/><Relationship Id="rId74" Type="http://schemas.openxmlformats.org/officeDocument/2006/relationships/slide" Target="slides/slide5.xml"/><Relationship Id="rId128" Type="http://schemas.openxmlformats.org/officeDocument/2006/relationships/slide" Target="slides/slide59.xml"/><Relationship Id="rId5" Type="http://schemas.openxmlformats.org/officeDocument/2006/relationships/slideMaster" Target="slideMasters/slideMaster5.xml"/><Relationship Id="rId181" Type="http://schemas.openxmlformats.org/officeDocument/2006/relationships/slide" Target="slides/slide112.xml"/><Relationship Id="rId237" Type="http://schemas.openxmlformats.org/officeDocument/2006/relationships/slide" Target="slides/slide168.xml"/><Relationship Id="rId279" Type="http://schemas.openxmlformats.org/officeDocument/2006/relationships/slide" Target="slides/slide210.xml"/><Relationship Id="rId43" Type="http://schemas.openxmlformats.org/officeDocument/2006/relationships/slideMaster" Target="slideMasters/slideMaster43.xml"/><Relationship Id="rId139" Type="http://schemas.openxmlformats.org/officeDocument/2006/relationships/slide" Target="slides/slide70.xml"/><Relationship Id="rId85" Type="http://schemas.openxmlformats.org/officeDocument/2006/relationships/slide" Target="slides/slide16.xml"/><Relationship Id="rId150" Type="http://schemas.openxmlformats.org/officeDocument/2006/relationships/slide" Target="slides/slide81.xml"/><Relationship Id="rId171" Type="http://schemas.openxmlformats.org/officeDocument/2006/relationships/slide" Target="slides/slide102.xml"/><Relationship Id="rId192" Type="http://schemas.openxmlformats.org/officeDocument/2006/relationships/slide" Target="slides/slide123.xml"/><Relationship Id="rId206" Type="http://schemas.openxmlformats.org/officeDocument/2006/relationships/slide" Target="slides/slide137.xml"/><Relationship Id="rId227" Type="http://schemas.openxmlformats.org/officeDocument/2006/relationships/slide" Target="slides/slide158.xml"/><Relationship Id="rId248" Type="http://schemas.openxmlformats.org/officeDocument/2006/relationships/slide" Target="slides/slide179.xml"/><Relationship Id="rId269" Type="http://schemas.openxmlformats.org/officeDocument/2006/relationships/slide" Target="slides/slide200.xml"/><Relationship Id="rId12" Type="http://schemas.openxmlformats.org/officeDocument/2006/relationships/slideMaster" Target="slideMasters/slideMaster12.xml"/><Relationship Id="rId33" Type="http://schemas.openxmlformats.org/officeDocument/2006/relationships/slideMaster" Target="slideMasters/slideMaster33.xml"/><Relationship Id="rId108" Type="http://schemas.openxmlformats.org/officeDocument/2006/relationships/slide" Target="slides/slide39.xml"/><Relationship Id="rId129" Type="http://schemas.openxmlformats.org/officeDocument/2006/relationships/slide" Target="slides/slide60.xml"/><Relationship Id="rId280" Type="http://schemas.openxmlformats.org/officeDocument/2006/relationships/slide" Target="slides/slide211.xml"/><Relationship Id="rId54" Type="http://schemas.openxmlformats.org/officeDocument/2006/relationships/slideMaster" Target="slideMasters/slideMaster54.xml"/><Relationship Id="rId75" Type="http://schemas.openxmlformats.org/officeDocument/2006/relationships/slide" Target="slides/slide6.xml"/><Relationship Id="rId96" Type="http://schemas.openxmlformats.org/officeDocument/2006/relationships/slide" Target="slides/slide27.xml"/><Relationship Id="rId140" Type="http://schemas.openxmlformats.org/officeDocument/2006/relationships/slide" Target="slides/slide71.xml"/><Relationship Id="rId161" Type="http://schemas.openxmlformats.org/officeDocument/2006/relationships/slide" Target="slides/slide92.xml"/><Relationship Id="rId182" Type="http://schemas.openxmlformats.org/officeDocument/2006/relationships/slide" Target="slides/slide113.xml"/><Relationship Id="rId217" Type="http://schemas.openxmlformats.org/officeDocument/2006/relationships/slide" Target="slides/slide148.xml"/><Relationship Id="rId6" Type="http://schemas.openxmlformats.org/officeDocument/2006/relationships/slideMaster" Target="slideMasters/slideMaster6.xml"/><Relationship Id="rId238" Type="http://schemas.openxmlformats.org/officeDocument/2006/relationships/slide" Target="slides/slide169.xml"/><Relationship Id="rId259" Type="http://schemas.openxmlformats.org/officeDocument/2006/relationships/slide" Target="slides/slide190.xml"/><Relationship Id="rId23" Type="http://schemas.openxmlformats.org/officeDocument/2006/relationships/slideMaster" Target="slideMasters/slideMaster23.xml"/><Relationship Id="rId119" Type="http://schemas.openxmlformats.org/officeDocument/2006/relationships/slide" Target="slides/slide50.xml"/><Relationship Id="rId270" Type="http://schemas.openxmlformats.org/officeDocument/2006/relationships/slide" Target="slides/slide201.xml"/><Relationship Id="rId44" Type="http://schemas.openxmlformats.org/officeDocument/2006/relationships/slideMaster" Target="slideMasters/slideMaster44.xml"/><Relationship Id="rId65" Type="http://schemas.openxmlformats.org/officeDocument/2006/relationships/slideMaster" Target="slideMasters/slideMaster65.xml"/><Relationship Id="rId86" Type="http://schemas.openxmlformats.org/officeDocument/2006/relationships/slide" Target="slides/slide17.xml"/><Relationship Id="rId130" Type="http://schemas.openxmlformats.org/officeDocument/2006/relationships/slide" Target="slides/slide61.xml"/><Relationship Id="rId151" Type="http://schemas.openxmlformats.org/officeDocument/2006/relationships/slide" Target="slides/slide82.xml"/><Relationship Id="rId172" Type="http://schemas.openxmlformats.org/officeDocument/2006/relationships/slide" Target="slides/slide103.xml"/><Relationship Id="rId193" Type="http://schemas.openxmlformats.org/officeDocument/2006/relationships/slide" Target="slides/slide124.xml"/><Relationship Id="rId207" Type="http://schemas.openxmlformats.org/officeDocument/2006/relationships/slide" Target="slides/slide138.xml"/><Relationship Id="rId228" Type="http://schemas.openxmlformats.org/officeDocument/2006/relationships/slide" Target="slides/slide159.xml"/><Relationship Id="rId249" Type="http://schemas.openxmlformats.org/officeDocument/2006/relationships/slide" Target="slides/slide180.xml"/><Relationship Id="rId13" Type="http://schemas.openxmlformats.org/officeDocument/2006/relationships/slideMaster" Target="slideMasters/slideMaster13.xml"/><Relationship Id="rId109" Type="http://schemas.openxmlformats.org/officeDocument/2006/relationships/slide" Target="slides/slide40.xml"/><Relationship Id="rId260" Type="http://schemas.openxmlformats.org/officeDocument/2006/relationships/slide" Target="slides/slide191.xml"/><Relationship Id="rId281" Type="http://schemas.openxmlformats.org/officeDocument/2006/relationships/slide" Target="slides/slide212.xml"/><Relationship Id="rId34" Type="http://schemas.openxmlformats.org/officeDocument/2006/relationships/slideMaster" Target="slideMasters/slideMaster34.xml"/><Relationship Id="rId55" Type="http://schemas.openxmlformats.org/officeDocument/2006/relationships/slideMaster" Target="slideMasters/slideMaster55.xml"/><Relationship Id="rId76" Type="http://schemas.openxmlformats.org/officeDocument/2006/relationships/slide" Target="slides/slide7.xml"/><Relationship Id="rId97" Type="http://schemas.openxmlformats.org/officeDocument/2006/relationships/slide" Target="slides/slide28.xml"/><Relationship Id="rId120" Type="http://schemas.openxmlformats.org/officeDocument/2006/relationships/slide" Target="slides/slide51.xml"/><Relationship Id="rId141" Type="http://schemas.openxmlformats.org/officeDocument/2006/relationships/slide" Target="slides/slide72.xml"/><Relationship Id="rId7" Type="http://schemas.openxmlformats.org/officeDocument/2006/relationships/slideMaster" Target="slideMasters/slideMaster7.xml"/><Relationship Id="rId162" Type="http://schemas.openxmlformats.org/officeDocument/2006/relationships/slide" Target="slides/slide93.xml"/><Relationship Id="rId183" Type="http://schemas.openxmlformats.org/officeDocument/2006/relationships/slide" Target="slides/slide114.xml"/><Relationship Id="rId218" Type="http://schemas.openxmlformats.org/officeDocument/2006/relationships/slide" Target="slides/slide149.xml"/><Relationship Id="rId239" Type="http://schemas.openxmlformats.org/officeDocument/2006/relationships/slide" Target="slides/slide170.xml"/><Relationship Id="rId250" Type="http://schemas.openxmlformats.org/officeDocument/2006/relationships/slide" Target="slides/slide181.xml"/><Relationship Id="rId271" Type="http://schemas.openxmlformats.org/officeDocument/2006/relationships/slide" Target="slides/slide202.xml"/><Relationship Id="rId24" Type="http://schemas.openxmlformats.org/officeDocument/2006/relationships/slideMaster" Target="slideMasters/slideMaster24.xml"/><Relationship Id="rId45" Type="http://schemas.openxmlformats.org/officeDocument/2006/relationships/slideMaster" Target="slideMasters/slideMaster45.xml"/><Relationship Id="rId66" Type="http://schemas.openxmlformats.org/officeDocument/2006/relationships/slideMaster" Target="slideMasters/slideMaster66.xml"/><Relationship Id="rId87" Type="http://schemas.openxmlformats.org/officeDocument/2006/relationships/slide" Target="slides/slide18.xml"/><Relationship Id="rId110" Type="http://schemas.openxmlformats.org/officeDocument/2006/relationships/slide" Target="slides/slide41.xml"/><Relationship Id="rId131" Type="http://schemas.openxmlformats.org/officeDocument/2006/relationships/slide" Target="slides/slide62.xml"/><Relationship Id="rId152" Type="http://schemas.openxmlformats.org/officeDocument/2006/relationships/slide" Target="slides/slide83.xml"/><Relationship Id="rId173" Type="http://schemas.openxmlformats.org/officeDocument/2006/relationships/slide" Target="slides/slide104.xml"/><Relationship Id="rId194" Type="http://schemas.openxmlformats.org/officeDocument/2006/relationships/slide" Target="slides/slide125.xml"/><Relationship Id="rId208" Type="http://schemas.openxmlformats.org/officeDocument/2006/relationships/slide" Target="slides/slide139.xml"/><Relationship Id="rId229" Type="http://schemas.openxmlformats.org/officeDocument/2006/relationships/slide" Target="slides/slide160.xml"/><Relationship Id="rId240" Type="http://schemas.openxmlformats.org/officeDocument/2006/relationships/slide" Target="slides/slide171.xml"/><Relationship Id="rId261" Type="http://schemas.openxmlformats.org/officeDocument/2006/relationships/slide" Target="slides/slide192.xml"/><Relationship Id="rId14" Type="http://schemas.openxmlformats.org/officeDocument/2006/relationships/slideMaster" Target="slideMasters/slideMaster14.xml"/><Relationship Id="rId35" Type="http://schemas.openxmlformats.org/officeDocument/2006/relationships/slideMaster" Target="slideMasters/slideMaster35.xml"/><Relationship Id="rId56" Type="http://schemas.openxmlformats.org/officeDocument/2006/relationships/slideMaster" Target="slideMasters/slideMaster56.xml"/><Relationship Id="rId77" Type="http://schemas.openxmlformats.org/officeDocument/2006/relationships/slide" Target="slides/slide8.xml"/><Relationship Id="rId100" Type="http://schemas.openxmlformats.org/officeDocument/2006/relationships/slide" Target="slides/slide31.xml"/><Relationship Id="rId282" Type="http://schemas.openxmlformats.org/officeDocument/2006/relationships/slide" Target="slides/slide213.xml"/><Relationship Id="rId8" Type="http://schemas.openxmlformats.org/officeDocument/2006/relationships/slideMaster" Target="slideMasters/slideMaster8.xml"/><Relationship Id="rId98" Type="http://schemas.openxmlformats.org/officeDocument/2006/relationships/slide" Target="slides/slide29.xml"/><Relationship Id="rId121" Type="http://schemas.openxmlformats.org/officeDocument/2006/relationships/slide" Target="slides/slide52.xml"/><Relationship Id="rId142" Type="http://schemas.openxmlformats.org/officeDocument/2006/relationships/slide" Target="slides/slide73.xml"/><Relationship Id="rId163" Type="http://schemas.openxmlformats.org/officeDocument/2006/relationships/slide" Target="slides/slide94.xml"/><Relationship Id="rId184" Type="http://schemas.openxmlformats.org/officeDocument/2006/relationships/slide" Target="slides/slide115.xml"/><Relationship Id="rId219" Type="http://schemas.openxmlformats.org/officeDocument/2006/relationships/slide" Target="slides/slide150.xml"/><Relationship Id="rId230" Type="http://schemas.openxmlformats.org/officeDocument/2006/relationships/slide" Target="slides/slide161.xml"/><Relationship Id="rId251" Type="http://schemas.openxmlformats.org/officeDocument/2006/relationships/slide" Target="slides/slide182.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Master" Target="slideMasters/slideMaster67.xml"/><Relationship Id="rId272" Type="http://schemas.openxmlformats.org/officeDocument/2006/relationships/slide" Target="slides/slide203.xml"/><Relationship Id="rId88" Type="http://schemas.openxmlformats.org/officeDocument/2006/relationships/slide" Target="slides/slide19.xml"/><Relationship Id="rId111" Type="http://schemas.openxmlformats.org/officeDocument/2006/relationships/slide" Target="slides/slide42.xml"/><Relationship Id="rId132" Type="http://schemas.openxmlformats.org/officeDocument/2006/relationships/slide" Target="slides/slide63.xml"/><Relationship Id="rId153" Type="http://schemas.openxmlformats.org/officeDocument/2006/relationships/slide" Target="slides/slide84.xml"/><Relationship Id="rId174" Type="http://schemas.openxmlformats.org/officeDocument/2006/relationships/slide" Target="slides/slide105.xml"/><Relationship Id="rId195" Type="http://schemas.openxmlformats.org/officeDocument/2006/relationships/slide" Target="slides/slide126.xml"/><Relationship Id="rId209" Type="http://schemas.openxmlformats.org/officeDocument/2006/relationships/slide" Target="slides/slide140.xml"/><Relationship Id="rId220" Type="http://schemas.openxmlformats.org/officeDocument/2006/relationships/slide" Target="slides/slide151.xml"/><Relationship Id="rId241" Type="http://schemas.openxmlformats.org/officeDocument/2006/relationships/slide" Target="slides/slide172.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Master" Target="slideMasters/slideMaster57.xml"/><Relationship Id="rId262" Type="http://schemas.openxmlformats.org/officeDocument/2006/relationships/slide" Target="slides/slide193.xml"/><Relationship Id="rId283" Type="http://schemas.openxmlformats.org/officeDocument/2006/relationships/notesMaster" Target="notesMasters/notesMaster1.xml"/><Relationship Id="rId78" Type="http://schemas.openxmlformats.org/officeDocument/2006/relationships/slide" Target="slides/slide9.xml"/><Relationship Id="rId99" Type="http://schemas.openxmlformats.org/officeDocument/2006/relationships/slide" Target="slides/slide30.xml"/><Relationship Id="rId101" Type="http://schemas.openxmlformats.org/officeDocument/2006/relationships/slide" Target="slides/slide32.xml"/><Relationship Id="rId122" Type="http://schemas.openxmlformats.org/officeDocument/2006/relationships/slide" Target="slides/slide53.xml"/><Relationship Id="rId143" Type="http://schemas.openxmlformats.org/officeDocument/2006/relationships/slide" Target="slides/slide74.xml"/><Relationship Id="rId164" Type="http://schemas.openxmlformats.org/officeDocument/2006/relationships/slide" Target="slides/slide95.xml"/><Relationship Id="rId185" Type="http://schemas.openxmlformats.org/officeDocument/2006/relationships/slide" Target="slides/slide116.xml"/><Relationship Id="rId9" Type="http://schemas.openxmlformats.org/officeDocument/2006/relationships/slideMaster" Target="slideMasters/slideMaster9.xml"/><Relationship Id="rId210" Type="http://schemas.openxmlformats.org/officeDocument/2006/relationships/slide" Target="slides/slide141.xml"/><Relationship Id="rId26" Type="http://schemas.openxmlformats.org/officeDocument/2006/relationships/slideMaster" Target="slideMasters/slideMaster26.xml"/><Relationship Id="rId231" Type="http://schemas.openxmlformats.org/officeDocument/2006/relationships/slide" Target="slides/slide162.xml"/><Relationship Id="rId252" Type="http://schemas.openxmlformats.org/officeDocument/2006/relationships/slide" Target="slides/slide183.xml"/><Relationship Id="rId273" Type="http://schemas.openxmlformats.org/officeDocument/2006/relationships/slide" Target="slides/slide204.xml"/><Relationship Id="rId47" Type="http://schemas.openxmlformats.org/officeDocument/2006/relationships/slideMaster" Target="slideMasters/slideMaster47.xml"/><Relationship Id="rId68" Type="http://schemas.openxmlformats.org/officeDocument/2006/relationships/slideMaster" Target="slideMasters/slideMaster68.xml"/><Relationship Id="rId89" Type="http://schemas.openxmlformats.org/officeDocument/2006/relationships/slide" Target="slides/slide20.xml"/><Relationship Id="rId112" Type="http://schemas.openxmlformats.org/officeDocument/2006/relationships/slide" Target="slides/slide43.xml"/><Relationship Id="rId133" Type="http://schemas.openxmlformats.org/officeDocument/2006/relationships/slide" Target="slides/slide64.xml"/><Relationship Id="rId154" Type="http://schemas.openxmlformats.org/officeDocument/2006/relationships/slide" Target="slides/slide85.xml"/><Relationship Id="rId175" Type="http://schemas.openxmlformats.org/officeDocument/2006/relationships/slide" Target="slides/slide106.xml"/><Relationship Id="rId196" Type="http://schemas.openxmlformats.org/officeDocument/2006/relationships/slide" Target="slides/slide127.xml"/><Relationship Id="rId200" Type="http://schemas.openxmlformats.org/officeDocument/2006/relationships/slide" Target="slides/slide131.xml"/><Relationship Id="rId16" Type="http://schemas.openxmlformats.org/officeDocument/2006/relationships/slideMaster" Target="slideMasters/slideMaster16.xml"/><Relationship Id="rId221" Type="http://schemas.openxmlformats.org/officeDocument/2006/relationships/slide" Target="slides/slide152.xml"/><Relationship Id="rId242" Type="http://schemas.openxmlformats.org/officeDocument/2006/relationships/slide" Target="slides/slide173.xml"/><Relationship Id="rId263" Type="http://schemas.openxmlformats.org/officeDocument/2006/relationships/slide" Target="slides/slide194.xml"/><Relationship Id="rId284" Type="http://schemas.openxmlformats.org/officeDocument/2006/relationships/presProps" Target="presProps.xml"/><Relationship Id="rId37" Type="http://schemas.openxmlformats.org/officeDocument/2006/relationships/slideMaster" Target="slideMasters/slideMaster37.xml"/><Relationship Id="rId58" Type="http://schemas.openxmlformats.org/officeDocument/2006/relationships/slideMaster" Target="slideMasters/slideMaster58.xml"/><Relationship Id="rId79" Type="http://schemas.openxmlformats.org/officeDocument/2006/relationships/slide" Target="slides/slide10.xml"/><Relationship Id="rId102" Type="http://schemas.openxmlformats.org/officeDocument/2006/relationships/slide" Target="slides/slide33.xml"/><Relationship Id="rId123" Type="http://schemas.openxmlformats.org/officeDocument/2006/relationships/slide" Target="slides/slide54.xml"/><Relationship Id="rId144" Type="http://schemas.openxmlformats.org/officeDocument/2006/relationships/slide" Target="slides/slide75.xml"/><Relationship Id="rId90" Type="http://schemas.openxmlformats.org/officeDocument/2006/relationships/slide" Target="slides/slide21.xml"/><Relationship Id="rId165" Type="http://schemas.openxmlformats.org/officeDocument/2006/relationships/slide" Target="slides/slide96.xml"/><Relationship Id="rId186" Type="http://schemas.openxmlformats.org/officeDocument/2006/relationships/slide" Target="slides/slide117.xml"/><Relationship Id="rId211" Type="http://schemas.openxmlformats.org/officeDocument/2006/relationships/slide" Target="slides/slide142.xml"/><Relationship Id="rId232" Type="http://schemas.openxmlformats.org/officeDocument/2006/relationships/slide" Target="slides/slide163.xml"/><Relationship Id="rId253" Type="http://schemas.openxmlformats.org/officeDocument/2006/relationships/slide" Target="slides/slide184.xml"/><Relationship Id="rId274" Type="http://schemas.openxmlformats.org/officeDocument/2006/relationships/slide" Target="slides/slide205.xml"/><Relationship Id="rId27" Type="http://schemas.openxmlformats.org/officeDocument/2006/relationships/slideMaster" Target="slideMasters/slideMaster27.xml"/><Relationship Id="rId48" Type="http://schemas.openxmlformats.org/officeDocument/2006/relationships/slideMaster" Target="slideMasters/slideMaster48.xml"/><Relationship Id="rId69" Type="http://schemas.openxmlformats.org/officeDocument/2006/relationships/slideMaster" Target="slideMasters/slideMaster69.xml"/><Relationship Id="rId113" Type="http://schemas.openxmlformats.org/officeDocument/2006/relationships/slide" Target="slides/slide44.xml"/><Relationship Id="rId134" Type="http://schemas.openxmlformats.org/officeDocument/2006/relationships/slide" Target="slides/slide65.xml"/><Relationship Id="rId80" Type="http://schemas.openxmlformats.org/officeDocument/2006/relationships/slide" Target="slides/slide11.xml"/><Relationship Id="rId155" Type="http://schemas.openxmlformats.org/officeDocument/2006/relationships/slide" Target="slides/slide86.xml"/><Relationship Id="rId176" Type="http://schemas.openxmlformats.org/officeDocument/2006/relationships/slide" Target="slides/slide107.xml"/><Relationship Id="rId197" Type="http://schemas.openxmlformats.org/officeDocument/2006/relationships/slide" Target="slides/slide128.xml"/><Relationship Id="rId201" Type="http://schemas.openxmlformats.org/officeDocument/2006/relationships/slide" Target="slides/slide132.xml"/><Relationship Id="rId222" Type="http://schemas.openxmlformats.org/officeDocument/2006/relationships/slide" Target="slides/slide153.xml"/><Relationship Id="rId243" Type="http://schemas.openxmlformats.org/officeDocument/2006/relationships/slide" Target="slides/slide174.xml"/><Relationship Id="rId264" Type="http://schemas.openxmlformats.org/officeDocument/2006/relationships/slide" Target="slides/slide195.xml"/><Relationship Id="rId285" Type="http://schemas.openxmlformats.org/officeDocument/2006/relationships/viewProps" Target="viewProps.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Master" Target="slideMasters/slideMaster59.xml"/><Relationship Id="rId103" Type="http://schemas.openxmlformats.org/officeDocument/2006/relationships/slide" Target="slides/slide34.xml"/><Relationship Id="rId124" Type="http://schemas.openxmlformats.org/officeDocument/2006/relationships/slide" Target="slides/slide55.xml"/><Relationship Id="rId70" Type="http://schemas.openxmlformats.org/officeDocument/2006/relationships/slide" Target="slides/slide1.xml"/><Relationship Id="rId91" Type="http://schemas.openxmlformats.org/officeDocument/2006/relationships/slide" Target="slides/slide22.xml"/><Relationship Id="rId145" Type="http://schemas.openxmlformats.org/officeDocument/2006/relationships/slide" Target="slides/slide76.xml"/><Relationship Id="rId166" Type="http://schemas.openxmlformats.org/officeDocument/2006/relationships/slide" Target="slides/slide97.xml"/><Relationship Id="rId187" Type="http://schemas.openxmlformats.org/officeDocument/2006/relationships/slide" Target="slides/slide118.xml"/><Relationship Id="rId1" Type="http://schemas.openxmlformats.org/officeDocument/2006/relationships/slideMaster" Target="slideMasters/slideMaster1.xml"/><Relationship Id="rId212" Type="http://schemas.openxmlformats.org/officeDocument/2006/relationships/slide" Target="slides/slide143.xml"/><Relationship Id="rId233" Type="http://schemas.openxmlformats.org/officeDocument/2006/relationships/slide" Target="slides/slide164.xml"/><Relationship Id="rId254" Type="http://schemas.openxmlformats.org/officeDocument/2006/relationships/slide" Target="slides/slide185.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45.xml"/><Relationship Id="rId275" Type="http://schemas.openxmlformats.org/officeDocument/2006/relationships/slide" Target="slides/slide206.xml"/><Relationship Id="rId60" Type="http://schemas.openxmlformats.org/officeDocument/2006/relationships/slideMaster" Target="slideMasters/slideMaster60.xml"/><Relationship Id="rId81" Type="http://schemas.openxmlformats.org/officeDocument/2006/relationships/slide" Target="slides/slide12.xml"/><Relationship Id="rId135" Type="http://schemas.openxmlformats.org/officeDocument/2006/relationships/slide" Target="slides/slide66.xml"/><Relationship Id="rId156" Type="http://schemas.openxmlformats.org/officeDocument/2006/relationships/slide" Target="slides/slide87.xml"/><Relationship Id="rId177" Type="http://schemas.openxmlformats.org/officeDocument/2006/relationships/slide" Target="slides/slide108.xml"/><Relationship Id="rId198" Type="http://schemas.openxmlformats.org/officeDocument/2006/relationships/slide" Target="slides/slide129.xml"/><Relationship Id="rId202" Type="http://schemas.openxmlformats.org/officeDocument/2006/relationships/slide" Target="slides/slide133.xml"/><Relationship Id="rId223" Type="http://schemas.openxmlformats.org/officeDocument/2006/relationships/slide" Target="slides/slide154.xml"/><Relationship Id="rId244" Type="http://schemas.openxmlformats.org/officeDocument/2006/relationships/slide" Target="slides/slide175.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265" Type="http://schemas.openxmlformats.org/officeDocument/2006/relationships/slide" Target="slides/slide196.xml"/><Relationship Id="rId286" Type="http://schemas.openxmlformats.org/officeDocument/2006/relationships/theme" Target="theme/theme1.xml"/><Relationship Id="rId50" Type="http://schemas.openxmlformats.org/officeDocument/2006/relationships/slideMaster" Target="slideMasters/slideMaster50.xml"/><Relationship Id="rId104" Type="http://schemas.openxmlformats.org/officeDocument/2006/relationships/slide" Target="slides/slide35.xml"/><Relationship Id="rId125" Type="http://schemas.openxmlformats.org/officeDocument/2006/relationships/slide" Target="slides/slide56.xml"/><Relationship Id="rId146" Type="http://schemas.openxmlformats.org/officeDocument/2006/relationships/slide" Target="slides/slide77.xml"/><Relationship Id="rId167" Type="http://schemas.openxmlformats.org/officeDocument/2006/relationships/slide" Target="slides/slide98.xml"/><Relationship Id="rId188" Type="http://schemas.openxmlformats.org/officeDocument/2006/relationships/slide" Target="slides/slide119.xml"/><Relationship Id="rId71" Type="http://schemas.openxmlformats.org/officeDocument/2006/relationships/slide" Target="slides/slide2.xml"/><Relationship Id="rId92" Type="http://schemas.openxmlformats.org/officeDocument/2006/relationships/slide" Target="slides/slide23.xml"/><Relationship Id="rId213" Type="http://schemas.openxmlformats.org/officeDocument/2006/relationships/slide" Target="slides/slide144.xml"/><Relationship Id="rId234" Type="http://schemas.openxmlformats.org/officeDocument/2006/relationships/slide" Target="slides/slide165.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186.xml"/><Relationship Id="rId276" Type="http://schemas.openxmlformats.org/officeDocument/2006/relationships/slide" Target="slides/slide207.xml"/><Relationship Id="rId40" Type="http://schemas.openxmlformats.org/officeDocument/2006/relationships/slideMaster" Target="slideMasters/slideMaster40.xml"/><Relationship Id="rId115" Type="http://schemas.openxmlformats.org/officeDocument/2006/relationships/slide" Target="slides/slide46.xml"/><Relationship Id="rId136" Type="http://schemas.openxmlformats.org/officeDocument/2006/relationships/slide" Target="slides/slide67.xml"/><Relationship Id="rId157" Type="http://schemas.openxmlformats.org/officeDocument/2006/relationships/slide" Target="slides/slide88.xml"/><Relationship Id="rId178" Type="http://schemas.openxmlformats.org/officeDocument/2006/relationships/slide" Target="slides/slide109.xml"/><Relationship Id="rId61" Type="http://schemas.openxmlformats.org/officeDocument/2006/relationships/slideMaster" Target="slideMasters/slideMaster61.xml"/><Relationship Id="rId82" Type="http://schemas.openxmlformats.org/officeDocument/2006/relationships/slide" Target="slides/slide13.xml"/><Relationship Id="rId199" Type="http://schemas.openxmlformats.org/officeDocument/2006/relationships/slide" Target="slides/slide130.xml"/><Relationship Id="rId203" Type="http://schemas.openxmlformats.org/officeDocument/2006/relationships/slide" Target="slides/slide134.xml"/><Relationship Id="rId19" Type="http://schemas.openxmlformats.org/officeDocument/2006/relationships/slideMaster" Target="slideMasters/slideMaster19.xml"/><Relationship Id="rId224" Type="http://schemas.openxmlformats.org/officeDocument/2006/relationships/slide" Target="slides/slide155.xml"/><Relationship Id="rId245" Type="http://schemas.openxmlformats.org/officeDocument/2006/relationships/slide" Target="slides/slide176.xml"/><Relationship Id="rId266" Type="http://schemas.openxmlformats.org/officeDocument/2006/relationships/slide" Target="slides/slide197.xml"/><Relationship Id="rId287" Type="http://schemas.openxmlformats.org/officeDocument/2006/relationships/tableStyles" Target="tableStyles.xml"/><Relationship Id="rId30" Type="http://schemas.openxmlformats.org/officeDocument/2006/relationships/slideMaster" Target="slideMasters/slideMaster30.xml"/><Relationship Id="rId105" Type="http://schemas.openxmlformats.org/officeDocument/2006/relationships/slide" Target="slides/slide36.xml"/><Relationship Id="rId126" Type="http://schemas.openxmlformats.org/officeDocument/2006/relationships/slide" Target="slides/slide57.xml"/><Relationship Id="rId147" Type="http://schemas.openxmlformats.org/officeDocument/2006/relationships/slide" Target="slides/slide78.xml"/><Relationship Id="rId168" Type="http://schemas.openxmlformats.org/officeDocument/2006/relationships/slide" Target="slides/slide99.xml"/><Relationship Id="rId51" Type="http://schemas.openxmlformats.org/officeDocument/2006/relationships/slideMaster" Target="slideMasters/slideMaster51.xml"/><Relationship Id="rId72" Type="http://schemas.openxmlformats.org/officeDocument/2006/relationships/slide" Target="slides/slide3.xml"/><Relationship Id="rId93" Type="http://schemas.openxmlformats.org/officeDocument/2006/relationships/slide" Target="slides/slide24.xml"/><Relationship Id="rId189" Type="http://schemas.openxmlformats.org/officeDocument/2006/relationships/slide" Target="slides/slide120.xml"/><Relationship Id="rId3" Type="http://schemas.openxmlformats.org/officeDocument/2006/relationships/slideMaster" Target="slideMasters/slideMaster3.xml"/><Relationship Id="rId214" Type="http://schemas.openxmlformats.org/officeDocument/2006/relationships/slide" Target="slides/slide145.xml"/><Relationship Id="rId235" Type="http://schemas.openxmlformats.org/officeDocument/2006/relationships/slide" Target="slides/slide166.xml"/><Relationship Id="rId256" Type="http://schemas.openxmlformats.org/officeDocument/2006/relationships/slide" Target="slides/slide187.xml"/><Relationship Id="rId277" Type="http://schemas.openxmlformats.org/officeDocument/2006/relationships/slide" Target="slides/slide208.xml"/><Relationship Id="rId116" Type="http://schemas.openxmlformats.org/officeDocument/2006/relationships/slide" Target="slides/slide47.xml"/><Relationship Id="rId137" Type="http://schemas.openxmlformats.org/officeDocument/2006/relationships/slide" Target="slides/slide68.xml"/><Relationship Id="rId158" Type="http://schemas.openxmlformats.org/officeDocument/2006/relationships/slide" Target="slides/slide89.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Master" Target="slideMasters/slideMaster62.xml"/><Relationship Id="rId83" Type="http://schemas.openxmlformats.org/officeDocument/2006/relationships/slide" Target="slides/slide14.xml"/><Relationship Id="rId179" Type="http://schemas.openxmlformats.org/officeDocument/2006/relationships/slide" Target="slides/slide110.xml"/><Relationship Id="rId190" Type="http://schemas.openxmlformats.org/officeDocument/2006/relationships/slide" Target="slides/slide121.xml"/><Relationship Id="rId204" Type="http://schemas.openxmlformats.org/officeDocument/2006/relationships/slide" Target="slides/slide135.xml"/><Relationship Id="rId225" Type="http://schemas.openxmlformats.org/officeDocument/2006/relationships/slide" Target="slides/slide156.xml"/><Relationship Id="rId246" Type="http://schemas.openxmlformats.org/officeDocument/2006/relationships/slide" Target="slides/slide177.xml"/><Relationship Id="rId267" Type="http://schemas.openxmlformats.org/officeDocument/2006/relationships/slide" Target="slides/slide198.xml"/><Relationship Id="rId106" Type="http://schemas.openxmlformats.org/officeDocument/2006/relationships/slide" Target="slides/slide37.xml"/><Relationship Id="rId127" Type="http://schemas.openxmlformats.org/officeDocument/2006/relationships/slide" Target="slides/slide58.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Master" Target="slideMasters/slideMaster52.xml"/><Relationship Id="rId73" Type="http://schemas.openxmlformats.org/officeDocument/2006/relationships/slide" Target="slides/slide4.xml"/><Relationship Id="rId94" Type="http://schemas.openxmlformats.org/officeDocument/2006/relationships/slide" Target="slides/slide25.xml"/><Relationship Id="rId148" Type="http://schemas.openxmlformats.org/officeDocument/2006/relationships/slide" Target="slides/slide79.xml"/><Relationship Id="rId169" Type="http://schemas.openxmlformats.org/officeDocument/2006/relationships/slide" Target="slides/slide100.xml"/><Relationship Id="rId4" Type="http://schemas.openxmlformats.org/officeDocument/2006/relationships/slideMaster" Target="slideMasters/slideMaster4.xml"/><Relationship Id="rId180" Type="http://schemas.openxmlformats.org/officeDocument/2006/relationships/slide" Target="slides/slide111.xml"/><Relationship Id="rId215" Type="http://schemas.openxmlformats.org/officeDocument/2006/relationships/slide" Target="slides/slide146.xml"/><Relationship Id="rId236" Type="http://schemas.openxmlformats.org/officeDocument/2006/relationships/slide" Target="slides/slide167.xml"/><Relationship Id="rId257" Type="http://schemas.openxmlformats.org/officeDocument/2006/relationships/slide" Target="slides/slide188.xml"/><Relationship Id="rId278" Type="http://schemas.openxmlformats.org/officeDocument/2006/relationships/slide" Target="slides/slide209.xml"/><Relationship Id="rId42" Type="http://schemas.openxmlformats.org/officeDocument/2006/relationships/slideMaster" Target="slideMasters/slideMaster42.xml"/><Relationship Id="rId84" Type="http://schemas.openxmlformats.org/officeDocument/2006/relationships/slide" Target="slides/slide15.xml"/><Relationship Id="rId138" Type="http://schemas.openxmlformats.org/officeDocument/2006/relationships/slide" Target="slides/slide69.xml"/><Relationship Id="rId191" Type="http://schemas.openxmlformats.org/officeDocument/2006/relationships/slide" Target="slides/slide122.xml"/><Relationship Id="rId205" Type="http://schemas.openxmlformats.org/officeDocument/2006/relationships/slide" Target="slides/slide136.xml"/><Relationship Id="rId247" Type="http://schemas.openxmlformats.org/officeDocument/2006/relationships/slide" Target="slides/slide178.xml"/><Relationship Id="rId107" Type="http://schemas.openxmlformats.org/officeDocument/2006/relationships/slide" Target="slides/slide38.xml"/><Relationship Id="rId11" Type="http://schemas.openxmlformats.org/officeDocument/2006/relationships/slideMaster" Target="slideMasters/slideMaster11.xml"/><Relationship Id="rId53" Type="http://schemas.openxmlformats.org/officeDocument/2006/relationships/slideMaster" Target="slideMasters/slideMaster53.xml"/><Relationship Id="rId149" Type="http://schemas.openxmlformats.org/officeDocument/2006/relationships/slide" Target="slides/slide80.xml"/><Relationship Id="rId95" Type="http://schemas.openxmlformats.org/officeDocument/2006/relationships/slide" Target="slides/slide26.xml"/><Relationship Id="rId160" Type="http://schemas.openxmlformats.org/officeDocument/2006/relationships/slide" Target="slides/slide91.xml"/><Relationship Id="rId216" Type="http://schemas.openxmlformats.org/officeDocument/2006/relationships/slide" Target="slides/slide147.xml"/><Relationship Id="rId258" Type="http://schemas.openxmlformats.org/officeDocument/2006/relationships/slide" Target="slides/slide189.xml"/><Relationship Id="rId22" Type="http://schemas.openxmlformats.org/officeDocument/2006/relationships/slideMaster" Target="slideMasters/slideMaster22.xml"/><Relationship Id="rId64" Type="http://schemas.openxmlformats.org/officeDocument/2006/relationships/slideMaster" Target="slideMasters/slideMaster64.xml"/><Relationship Id="rId118" Type="http://schemas.openxmlformats.org/officeDocument/2006/relationships/slide" Target="slides/slide49.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8.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a:lvl1pPr>
          </a:lstStyle>
          <a:p>
            <a:endParaRPr lang="en-US" alt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fld id="{9117BA5C-5F3C-4790-8C97-3491F40A1088}" type="datetime1">
              <a:rPr lang="en-US" altLang="en-US"/>
              <a:pPr/>
              <a:t>7/16/20</a:t>
            </a:fld>
            <a:endParaRPr lang="en-US" alt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wrap="square" lIns="91440" tIns="45720" rIns="91440" bIns="45720" numCol="1" anchor="ctr" anchorCtr="0" compatLnSpc="1">
            <a:prstTxWarp prst="textNoShape">
              <a:avLst/>
            </a:prstTxWarp>
          </a:bodyPr>
          <a:lstStyle/>
          <a:p>
            <a:pPr lvl="0"/>
            <a:endParaRPr lang="en-US" alt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ltLang="en-US"/>
          </a:p>
        </p:txBody>
      </p:sp>
      <p:sp>
        <p:nvSpPr>
          <p:cNvPr id="6" name="Footer Placeholder 5"/>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a:lvl1pPr>
          </a:lstStyle>
          <a:p>
            <a:endParaRPr lang="en-US" alt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008DED03-512F-4C4E-9A62-00333F4D0C69}" type="slidenum">
              <a:rPr lang="en-US" altLang="en-US"/>
              <a:pPr/>
              <a:t>‹#›</a:t>
            </a:fld>
            <a:endParaRPr lang="en-US" altLang="en-US"/>
          </a:p>
        </p:txBody>
      </p:sp>
    </p:spTree>
    <p:extLst>
      <p:ext uri="{BB962C8B-B14F-4D97-AF65-F5344CB8AC3E}">
        <p14:creationId xmlns:p14="http://schemas.microsoft.com/office/powerpoint/2010/main" val="2565260638"/>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MS PGothic" pitchFamily="34"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mn-lt"/>
        <a:ea typeface="MS PGothic" pitchFamily="34"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MS PGothic" pitchFamily="34"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MS PGothic" pitchFamily="34"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MS PGothic" pitchFamily="3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www.cnn.com/2015/09/03/asia/sheep-record-wool-shearer/index.html" TargetMode="External"/><Relationship Id="rId2" Type="http://schemas.openxmlformats.org/officeDocument/2006/relationships/slide" Target="../slides/slide50.xml"/><Relationship Id="rId1" Type="http://schemas.openxmlformats.org/officeDocument/2006/relationships/notesMaster" Target="../notesMasters/notesMaster1.xml"/><Relationship Id="rId5" Type="http://schemas.openxmlformats.org/officeDocument/2006/relationships/hyperlink" Target="https://www.nma.gov.au/explore/collection/highlights/world-record-sheep-fleece" TargetMode="External"/><Relationship Id="rId4" Type="http://schemas.openxmlformats.org/officeDocument/2006/relationships/hyperlink" Target="https://www.facebook.com/pg/littleoaksanctuary/posts/?ref=page_internal"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www.facebook.com/VoyageursWolfProject" TargetMode="External"/><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3" Type="http://schemas.openxmlformats.org/officeDocument/2006/relationships/hyperlink" Target="http://www.charismanews.com/component/search/?searchword=Jennifer%20LeClaire&amp;ordering=newest&amp;searchphrase=exact&amp;areas%5b0%5d=authors" TargetMode="External"/><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21337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When you do what God says, you get your true needs met (5:4-21 restated).</a:t>
            </a:r>
          </a:p>
        </p:txBody>
      </p:sp>
    </p:spTree>
    <p:extLst>
      <p:ext uri="{BB962C8B-B14F-4D97-AF65-F5344CB8AC3E}">
        <p14:creationId xmlns:p14="http://schemas.microsoft.com/office/powerpoint/2010/main" val="3583061644"/>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558180493"/>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56233026"/>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RESTATE</a:t>
            </a:r>
          </a:p>
        </p:txBody>
      </p:sp>
    </p:spTree>
    <p:extLst>
      <p:ext uri="{BB962C8B-B14F-4D97-AF65-F5344CB8AC3E}">
        <p14:creationId xmlns:p14="http://schemas.microsoft.com/office/powerpoint/2010/main" val="1416315160"/>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440652411"/>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608253911"/>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668242354"/>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RESTATE</a:t>
            </a:r>
          </a:p>
        </p:txBody>
      </p:sp>
    </p:spTree>
    <p:extLst>
      <p:ext uri="{BB962C8B-B14F-4D97-AF65-F5344CB8AC3E}">
        <p14:creationId xmlns:p14="http://schemas.microsoft.com/office/powerpoint/2010/main" val="2237249792"/>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3184375909"/>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129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130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4714109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We stay on track spiritually and benefit greatly by obeying God and loving each other (commands restated).</a:t>
            </a:r>
          </a:p>
        </p:txBody>
      </p:sp>
    </p:spTree>
    <p:extLst>
      <p:ext uri="{BB962C8B-B14F-4D97-AF65-F5344CB8AC3E}">
        <p14:creationId xmlns:p14="http://schemas.microsoft.com/office/powerpoint/2010/main" val="437196574"/>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720887703"/>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593184721"/>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RESTATE</a:t>
            </a:r>
          </a:p>
        </p:txBody>
      </p:sp>
    </p:spTree>
    <p:extLst>
      <p:ext uri="{BB962C8B-B14F-4D97-AF65-F5344CB8AC3E}">
        <p14:creationId xmlns:p14="http://schemas.microsoft.com/office/powerpoint/2010/main" val="2018466291"/>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3888577673"/>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RESTATE</a:t>
            </a:r>
          </a:p>
        </p:txBody>
      </p:sp>
    </p:spTree>
    <p:extLst>
      <p:ext uri="{BB962C8B-B14F-4D97-AF65-F5344CB8AC3E}">
        <p14:creationId xmlns:p14="http://schemas.microsoft.com/office/powerpoint/2010/main" val="2260429757"/>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516900669"/>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panose="020B0604020202020204" pitchFamily="34" charset="0"/>
                <a:cs typeface="Arial" panose="020B0604020202020204" pitchFamily="34" charset="0"/>
              </a:rPr>
              <a:t>What should you do to keep consistent amidst so many lies about God?</a:t>
            </a:r>
          </a:p>
        </p:txBody>
      </p:sp>
    </p:spTree>
    <p:extLst>
      <p:ext uri="{BB962C8B-B14F-4D97-AF65-F5344CB8AC3E}">
        <p14:creationId xmlns:p14="http://schemas.microsoft.com/office/powerpoint/2010/main" val="3158169523"/>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3992657649"/>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Rather than living a defeated life, you will conquer the world—literally!</a:t>
            </a:r>
          </a:p>
        </p:txBody>
      </p:sp>
    </p:spTree>
    <p:extLst>
      <p:ext uri="{BB962C8B-B14F-4D97-AF65-F5344CB8AC3E}">
        <p14:creationId xmlns:p14="http://schemas.microsoft.com/office/powerpoint/2010/main" val="571228114"/>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9418240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00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4D3A5EF-978C-3641-8739-A6FDF2FF8892}"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470018" name="Rectangle 2"/>
          <p:cNvSpPr>
            <a:spLocks noGrp="1" noRot="1" noChangeAspect="1" noChangeArrowheads="1" noTextEdit="1"/>
          </p:cNvSpPr>
          <p:nvPr>
            <p:ph type="sldImg"/>
          </p:nvPr>
        </p:nvSpPr>
        <p:spPr>
          <a:ln/>
        </p:spPr>
      </p:sp>
      <p:sp>
        <p:nvSpPr>
          <p:cNvPr id="47001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extLst>
      <p:ext uri="{BB962C8B-B14F-4D97-AF65-F5344CB8AC3E}">
        <p14:creationId xmlns:p14="http://schemas.microsoft.com/office/powerpoint/2010/main" val="551177619"/>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Rather than doubt your state (now and forever), you will </a:t>
            </a:r>
            <a:r>
              <a:rPr lang="en-US" i="1" dirty="0">
                <a:latin typeface="Arial" panose="020B0604020202020204" pitchFamily="34" charset="0"/>
                <a:cs typeface="Arial" panose="020B0604020202020204" pitchFamily="34" charset="0"/>
              </a:rPr>
              <a:t>know</a:t>
            </a:r>
            <a:r>
              <a:rPr lang="en-US" i="0" dirty="0">
                <a:latin typeface="Arial" panose="020B0604020202020204" pitchFamily="34" charset="0"/>
                <a:cs typeface="Arial" panose="020B0604020202020204" pitchFamily="34" charset="0"/>
              </a:rPr>
              <a:t> that you have eternal life!</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33438374"/>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35B7AAF-700A-2546-88AB-8845C540E7D0}" type="slidenum">
              <a:rPr lang="en-US" sz="1200">
                <a:solidFill>
                  <a:srgbClr val="000000"/>
                </a:solidFill>
                <a:latin typeface="Arial" charset="0"/>
              </a:rPr>
              <a:pPr eaLnBrk="1" hangingPunct="1"/>
              <a:t>143</a:t>
            </a:fld>
            <a:endParaRPr lang="en-US" sz="1200">
              <a:solidFill>
                <a:srgbClr val="000000"/>
              </a:solidFill>
              <a:latin typeface="Arial" charset="0"/>
            </a:endParaRPr>
          </a:p>
        </p:txBody>
      </p:sp>
      <p:sp>
        <p:nvSpPr>
          <p:cNvPr id="327682" name="Rectangle 2"/>
          <p:cNvSpPr>
            <a:spLocks noGrp="1" noRot="1" noChangeAspect="1" noChangeArrowheads="1" noTextEdit="1"/>
          </p:cNvSpPr>
          <p:nvPr>
            <p:ph type="sldImg"/>
          </p:nvPr>
        </p:nvSpPr>
        <p:spPr>
          <a:ln/>
        </p:spPr>
      </p:sp>
      <p:sp>
        <p:nvSpPr>
          <p:cNvPr id="139267" name="Rectangle 3"/>
          <p:cNvSpPr>
            <a:spLocks noGrp="1" noChangeArrowheads="1"/>
          </p:cNvSpPr>
          <p:nvPr>
            <p:ph type="body" idx="1"/>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a:lstStyle/>
          <a:p>
            <a:pPr eaLnBrk="1" hangingPunct="1">
              <a:defRPr/>
            </a:pPr>
            <a:r>
              <a:rPr lang="en-US" dirty="0">
                <a:latin typeface="+mn-lt"/>
                <a:cs typeface="ＭＳ Ｐゴシック" charset="0"/>
              </a:rPr>
              <a:t>That’s also</a:t>
            </a:r>
            <a:r>
              <a:rPr lang="en-US" i="1" dirty="0">
                <a:latin typeface="+mn-lt"/>
                <a:cs typeface="ＭＳ Ｐゴシック" charset="0"/>
              </a:rPr>
              <a:t> how long </a:t>
            </a:r>
            <a:r>
              <a:rPr lang="en-US" dirty="0">
                <a:latin typeface="+mn-lt"/>
                <a:cs typeface="ＭＳ Ｐゴシック" charset="0"/>
              </a:rPr>
              <a:t>we can stay with him.  He will come back for us, as 1 Thessalonians 4 says</a:t>
            </a:r>
            <a:r>
              <a:rPr lang="en-SG" dirty="0"/>
              <a:t> </a:t>
            </a:r>
            <a:endParaRPr lang="en-US" dirty="0">
              <a:latin typeface="Arial" charset="0"/>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556F067-87D6-6B4D-A892-A0572B950559}" type="slidenum">
              <a:rPr lang="en-US" sz="1200">
                <a:solidFill>
                  <a:prstClr val="black"/>
                </a:solidFill>
              </a:rPr>
              <a:pPr/>
              <a:t>144</a:t>
            </a:fld>
            <a:endParaRPr lang="en-US" sz="1200">
              <a:solidFill>
                <a:prstClr val="black"/>
              </a:solidFill>
            </a:endParaRPr>
          </a:p>
        </p:txBody>
      </p:sp>
      <p:sp>
        <p:nvSpPr>
          <p:cNvPr id="39938" name="Rectangle 2"/>
          <p:cNvSpPr>
            <a:spLocks noGrp="1" noRot="1" noChangeAspect="1" noChangeArrowheads="1" noTextEdit="1"/>
          </p:cNvSpPr>
          <p:nvPr>
            <p:ph type="sldImg"/>
          </p:nvPr>
        </p:nvSpPr>
        <p:spPr>
          <a:ln/>
        </p:spPr>
      </p:sp>
      <p:sp>
        <p:nvSpPr>
          <p:cNvPr id="3993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7"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pPr>
              <a:defRPr/>
            </a:pPr>
            <a:r>
              <a:rPr lang="en-US" dirty="0">
                <a:latin typeface="+mn-lt"/>
                <a:cs typeface="ＭＳ Ｐゴシック" charset="0"/>
              </a:rPr>
              <a:t>Would you like be assured that you have the gift of eternal life and will be with Jesus “for always”?  John, the last surviving friend of Jesus, gave us this promise…</a:t>
            </a:r>
            <a:endParaRPr lang="en-US" dirty="0"/>
          </a:p>
        </p:txBody>
      </p:sp>
      <p:sp>
        <p:nvSpPr>
          <p:cNvPr id="331779"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5466789-6021-C24E-A5D0-EE3EDFF14F41}" type="slidenum">
              <a:rPr lang="en-US" sz="1200">
                <a:solidFill>
                  <a:srgbClr val="000000"/>
                </a:solidFill>
                <a:latin typeface="Calibri" charset="0"/>
              </a:rPr>
              <a:pPr eaLnBrk="1" hangingPunct="1"/>
              <a:t>145</a:t>
            </a:fld>
            <a:endParaRPr lang="en-US" sz="1200">
              <a:solidFill>
                <a:srgbClr val="000000"/>
              </a:solidFill>
              <a:latin typeface="Calibri" charset="0"/>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5"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pPr>
              <a:defRPr/>
            </a:pPr>
            <a:r>
              <a:rPr lang="en-US" dirty="0">
                <a:latin typeface="+mn-lt"/>
                <a:cs typeface="ＭＳ Ｐゴシック" charset="0"/>
              </a:rPr>
              <a:t>Do you have the Son?  Then what else do you have?  Life!  Eternal life!</a:t>
            </a:r>
            <a:endParaRPr lang="en-SG" dirty="0">
              <a:latin typeface="+mn-lt"/>
              <a:cs typeface="ＭＳ Ｐゴシック" charset="0"/>
            </a:endParaRPr>
          </a:p>
          <a:p>
            <a:pPr>
              <a:defRPr/>
            </a:pPr>
            <a:r>
              <a:rPr lang="en-US" dirty="0">
                <a:latin typeface="+mn-lt"/>
                <a:cs typeface="ＭＳ Ｐゴシック" charset="0"/>
              </a:rPr>
              <a:t> </a:t>
            </a:r>
            <a:endParaRPr lang="en-SG" dirty="0">
              <a:latin typeface="+mn-lt"/>
              <a:cs typeface="ＭＳ Ｐゴシック" charset="0"/>
            </a:endParaRPr>
          </a:p>
          <a:p>
            <a:pPr>
              <a:defRPr/>
            </a:pPr>
            <a:r>
              <a:rPr lang="en-US" dirty="0">
                <a:latin typeface="+mn-lt"/>
                <a:cs typeface="ＭＳ Ｐゴシック" charset="0"/>
              </a:rPr>
              <a:t>Have you believed in the Son?  Then you can </a:t>
            </a:r>
            <a:r>
              <a:rPr lang="en-US" i="1" dirty="0">
                <a:latin typeface="+mn-lt"/>
                <a:cs typeface="ＭＳ Ｐゴシック" charset="0"/>
              </a:rPr>
              <a:t>know</a:t>
            </a:r>
            <a:r>
              <a:rPr lang="en-US" dirty="0">
                <a:latin typeface="+mn-lt"/>
                <a:cs typeface="ＭＳ Ｐゴシック" charset="0"/>
              </a:rPr>
              <a:t> that you have eternal life—not </a:t>
            </a:r>
            <a:r>
              <a:rPr lang="en-US" i="1" dirty="0">
                <a:latin typeface="+mn-lt"/>
                <a:cs typeface="ＭＳ Ｐゴシック" charset="0"/>
              </a:rPr>
              <a:t>wish</a:t>
            </a:r>
            <a:r>
              <a:rPr lang="en-US" dirty="0">
                <a:latin typeface="+mn-lt"/>
                <a:cs typeface="ＭＳ Ｐゴシック" charset="0"/>
              </a:rPr>
              <a:t> for eternal life, not </a:t>
            </a:r>
            <a:r>
              <a:rPr lang="en-US" i="1" dirty="0">
                <a:latin typeface="+mn-lt"/>
                <a:cs typeface="ＭＳ Ｐゴシック" charset="0"/>
              </a:rPr>
              <a:t>hope</a:t>
            </a:r>
            <a:r>
              <a:rPr lang="en-US" dirty="0">
                <a:latin typeface="+mn-lt"/>
                <a:cs typeface="ＭＳ Ｐゴシック" charset="0"/>
              </a:rPr>
              <a:t> for eternal life, not </a:t>
            </a:r>
            <a:r>
              <a:rPr lang="en-US" i="1" dirty="0">
                <a:latin typeface="+mn-lt"/>
                <a:cs typeface="ＭＳ Ｐゴシック" charset="0"/>
              </a:rPr>
              <a:t>work</a:t>
            </a:r>
            <a:r>
              <a:rPr lang="en-US" dirty="0">
                <a:latin typeface="+mn-lt"/>
                <a:cs typeface="ＭＳ Ｐゴシック" charset="0"/>
              </a:rPr>
              <a:t> for eternal life, but </a:t>
            </a:r>
            <a:r>
              <a:rPr lang="en-US" i="1" dirty="0">
                <a:latin typeface="+mn-lt"/>
                <a:cs typeface="ＭＳ Ｐゴシック" charset="0"/>
              </a:rPr>
              <a:t>know</a:t>
            </a:r>
            <a:r>
              <a:rPr lang="en-US" dirty="0">
                <a:latin typeface="+mn-lt"/>
                <a:cs typeface="ＭＳ Ｐゴシック" charset="0"/>
              </a:rPr>
              <a:t> that you have eternal life.</a:t>
            </a:r>
            <a:endParaRPr lang="en-SG" dirty="0">
              <a:latin typeface="+mn-lt"/>
              <a:cs typeface="ＭＳ Ｐゴシック" charset="0"/>
            </a:endParaRPr>
          </a:p>
          <a:p>
            <a:pPr>
              <a:defRPr/>
            </a:pPr>
            <a:r>
              <a:rPr lang="en-US" dirty="0">
                <a:latin typeface="+mn-lt"/>
                <a:cs typeface="ＭＳ Ｐゴシック" charset="0"/>
              </a:rPr>
              <a:t> </a:t>
            </a:r>
            <a:endParaRPr lang="en-SG" dirty="0">
              <a:latin typeface="+mn-lt"/>
              <a:cs typeface="ＭＳ Ｐゴシック" charset="0"/>
            </a:endParaRPr>
          </a:p>
          <a:p>
            <a:pPr>
              <a:defRPr/>
            </a:pPr>
            <a:r>
              <a:rPr lang="en-US" dirty="0">
                <a:latin typeface="+mn-lt"/>
                <a:cs typeface="ＭＳ Ｐゴシック" charset="0"/>
              </a:rPr>
              <a:t>So the question this Christmas is whether you have the Son.  He invites you into his manger, as it were, to trust him so that you can be with him “for always.”</a:t>
            </a:r>
            <a:r>
              <a:rPr lang="en-SG" dirty="0"/>
              <a:t> </a:t>
            </a:r>
            <a:endParaRPr lang="en-US" dirty="0"/>
          </a:p>
        </p:txBody>
      </p:sp>
      <p:sp>
        <p:nvSpPr>
          <p:cNvPr id="333827"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F0D1D1F-056A-034A-BC02-F148F371EE1C}" type="slidenum">
              <a:rPr lang="en-US" sz="1200">
                <a:solidFill>
                  <a:srgbClr val="000000"/>
                </a:solidFill>
                <a:latin typeface="Calibri" charset="0"/>
              </a:rPr>
              <a:pPr eaLnBrk="1" hangingPunct="1"/>
              <a:t>146</a:t>
            </a:fld>
            <a:endParaRPr lang="en-US" sz="1200">
              <a:solidFill>
                <a:srgbClr val="000000"/>
              </a:solidFill>
              <a:latin typeface="Calibri" charset="0"/>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3"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pPr>
              <a:defRPr/>
            </a:pPr>
            <a:r>
              <a:rPr lang="en-US" dirty="0">
                <a:latin typeface="+mn-lt"/>
                <a:cs typeface="ＭＳ Ｐゴシック" charset="0"/>
              </a:rPr>
              <a:t>If you haven’t done this before, pray with me now…</a:t>
            </a:r>
          </a:p>
          <a:p>
            <a:pPr>
              <a:defRPr/>
            </a:pPr>
            <a:r>
              <a:rPr lang="en-US" dirty="0">
                <a:latin typeface="+mn-lt"/>
                <a:cs typeface="ＭＳ Ｐゴシック" charset="0"/>
              </a:rPr>
              <a:t>PRAY</a:t>
            </a:r>
          </a:p>
          <a:p>
            <a:pPr>
              <a:defRPr/>
            </a:pPr>
            <a:r>
              <a:rPr lang="en-US" dirty="0">
                <a:latin typeface="+mn-lt"/>
                <a:cs typeface="ＭＳ Ｐゴシック" charset="0"/>
              </a:rPr>
              <a:t>If you trusted Jesus by praying that prayer, God says that you </a:t>
            </a:r>
            <a:r>
              <a:rPr lang="en-US" i="1" dirty="0">
                <a:latin typeface="+mn-lt"/>
                <a:cs typeface="ＭＳ Ｐゴシック" charset="0"/>
              </a:rPr>
              <a:t>now</a:t>
            </a:r>
            <a:r>
              <a:rPr lang="en-US" dirty="0">
                <a:latin typeface="+mn-lt"/>
                <a:cs typeface="ＭＳ Ｐゴシック" charset="0"/>
              </a:rPr>
              <a:t> have eternal life!  You have begun the most amazing adventure you will ever know</a:t>
            </a:r>
            <a:r>
              <a:rPr lang="en-SG" dirty="0">
                <a:latin typeface="+mn-lt"/>
                <a:cs typeface="ＭＳ Ｐゴシック" charset="0"/>
              </a:rPr>
              <a:t>.</a:t>
            </a:r>
            <a:endParaRPr lang="en-US" dirty="0"/>
          </a:p>
        </p:txBody>
      </p:sp>
      <p:sp>
        <p:nvSpPr>
          <p:cNvPr id="335875"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E145141-0B64-6042-B07E-6BEA2118A469}" type="slidenum">
              <a:rPr lang="en-US" sz="1200">
                <a:solidFill>
                  <a:srgbClr val="000000"/>
                </a:solidFill>
                <a:latin typeface="Calibri" charset="0"/>
              </a:rPr>
              <a:pPr eaLnBrk="1" hangingPunct="1"/>
              <a:t>147</a:t>
            </a:fld>
            <a:endParaRPr lang="en-US" sz="1200">
              <a:solidFill>
                <a:srgbClr val="000000"/>
              </a:solidFill>
              <a:latin typeface="Calibri" charset="0"/>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3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955A050-C97D-FD4A-A396-44C8DC071F29}" type="slidenum">
              <a:rPr lang="en-GB" sz="1200">
                <a:solidFill>
                  <a:srgbClr val="FFFFFF"/>
                </a:solidFill>
                <a:latin typeface="Comic Sans MS" charset="0"/>
              </a:rPr>
              <a:pPr eaLnBrk="1" hangingPunct="1"/>
              <a:t>149</a:t>
            </a:fld>
            <a:endParaRPr lang="en-GB" sz="1200" dirty="0">
              <a:solidFill>
                <a:srgbClr val="FFFFFF"/>
              </a:solidFill>
              <a:latin typeface="Comic Sans MS" charset="0"/>
            </a:endParaRPr>
          </a:p>
        </p:txBody>
      </p:sp>
      <p:sp>
        <p:nvSpPr>
          <p:cNvPr id="398338" name="Rectangle 1026"/>
          <p:cNvSpPr>
            <a:spLocks noGrp="1" noRot="1" noChangeAspect="1" noChangeArrowheads="1"/>
          </p:cNvSpPr>
          <p:nvPr>
            <p:ph type="sldImg"/>
          </p:nvPr>
        </p:nvSpPr>
        <p:spPr>
          <a:solidFill>
            <a:srgbClr val="FFFFFF"/>
          </a:solidFill>
          <a:ln/>
        </p:spPr>
      </p:sp>
      <p:sp>
        <p:nvSpPr>
          <p:cNvPr id="39833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cs typeface="ＭＳ Ｐゴシック" charset="0"/>
            </a:endParaRPr>
          </a:p>
        </p:txBody>
      </p:sp>
    </p:spTree>
    <p:extLst>
      <p:ext uri="{BB962C8B-B14F-4D97-AF65-F5344CB8AC3E}">
        <p14:creationId xmlns:p14="http://schemas.microsoft.com/office/powerpoint/2010/main" val="3080073050"/>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4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BC85A3F-BAFE-1E4B-8B16-7E30731FB9AA}" type="slidenum">
              <a:rPr lang="en-GB" sz="1200">
                <a:solidFill>
                  <a:srgbClr val="FFFFFF"/>
                </a:solidFill>
                <a:latin typeface="Comic Sans MS" charset="0"/>
              </a:rPr>
              <a:pPr eaLnBrk="1" hangingPunct="1"/>
              <a:t>152</a:t>
            </a:fld>
            <a:endParaRPr lang="en-GB" sz="1200" dirty="0">
              <a:solidFill>
                <a:srgbClr val="FFFFFF"/>
              </a:solidFill>
              <a:latin typeface="Comic Sans MS" charset="0"/>
            </a:endParaRPr>
          </a:p>
        </p:txBody>
      </p:sp>
      <p:sp>
        <p:nvSpPr>
          <p:cNvPr id="402434" name="Rectangle 1026"/>
          <p:cNvSpPr>
            <a:spLocks noGrp="1" noRot="1" noChangeAspect="1" noChangeArrowheads="1"/>
          </p:cNvSpPr>
          <p:nvPr>
            <p:ph type="sldImg"/>
          </p:nvPr>
        </p:nvSpPr>
        <p:spPr>
          <a:solidFill>
            <a:srgbClr val="FFFFFF"/>
          </a:solidFill>
          <a:ln/>
        </p:spPr>
      </p:sp>
      <p:sp>
        <p:nvSpPr>
          <p:cNvPr id="4024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1669152171"/>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4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A117744-DA80-B34E-B400-D6CBF7C28437}" type="slidenum">
              <a:rPr lang="en-US" sz="1200">
                <a:solidFill>
                  <a:srgbClr val="000000"/>
                </a:solidFill>
                <a:latin typeface="Calibri" charset="0"/>
              </a:rPr>
              <a:pPr eaLnBrk="1" hangingPunct="1"/>
              <a:t>153</a:t>
            </a:fld>
            <a:endParaRPr lang="en-US" sz="1200" dirty="0">
              <a:solidFill>
                <a:srgbClr val="000000"/>
              </a:solidFill>
              <a:latin typeface="Calibri" charset="0"/>
            </a:endParaRPr>
          </a:p>
        </p:txBody>
      </p:sp>
      <p:sp>
        <p:nvSpPr>
          <p:cNvPr id="404482" name="Rectangle 2"/>
          <p:cNvSpPr>
            <a:spLocks noGrp="1" noRot="1" noChangeAspect="1" noChangeArrowheads="1" noTextEdit="1"/>
          </p:cNvSpPr>
          <p:nvPr>
            <p:ph type="sldImg"/>
          </p:nvPr>
        </p:nvSpPr>
        <p:spPr>
          <a:ln/>
        </p:spPr>
      </p:sp>
      <p:sp>
        <p:nvSpPr>
          <p:cNvPr id="40448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3932066327"/>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5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6265770-3049-DC40-BA7A-E5C04F922F8A}" type="slidenum">
              <a:rPr lang="en-GB" sz="1200">
                <a:solidFill>
                  <a:srgbClr val="FFFFFF"/>
                </a:solidFill>
                <a:latin typeface="Comic Sans MS" charset="0"/>
              </a:rPr>
              <a:pPr eaLnBrk="1" hangingPunct="1"/>
              <a:t>154</a:t>
            </a:fld>
            <a:endParaRPr lang="en-GB" sz="1200" dirty="0">
              <a:solidFill>
                <a:srgbClr val="FFFFFF"/>
              </a:solidFill>
              <a:latin typeface="Comic Sans MS" charset="0"/>
            </a:endParaRPr>
          </a:p>
        </p:txBody>
      </p:sp>
      <p:sp>
        <p:nvSpPr>
          <p:cNvPr id="406530" name="Rectangle 1026"/>
          <p:cNvSpPr>
            <a:spLocks noGrp="1" noRot="1" noChangeAspect="1" noChangeArrowheads="1"/>
          </p:cNvSpPr>
          <p:nvPr>
            <p:ph type="sldImg"/>
          </p:nvPr>
        </p:nvSpPr>
        <p:spPr>
          <a:solidFill>
            <a:srgbClr val="FFFFFF"/>
          </a:solidFill>
          <a:ln/>
        </p:spPr>
      </p:sp>
      <p:sp>
        <p:nvSpPr>
          <p:cNvPr id="406531"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482865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8A9877E-EE4F-174F-9C9B-6732761B0296}" type="slidenum">
              <a:rPr lang="en-US" sz="1200">
                <a:solidFill>
                  <a:prstClr val="black"/>
                </a:solidFill>
              </a:rPr>
              <a:pPr eaLnBrk="1" hangingPunct="1"/>
              <a:t>21</a:t>
            </a:fld>
            <a:endParaRPr lang="en-US" sz="1200">
              <a:solidFill>
                <a:prstClr val="black"/>
              </a:solidFill>
            </a:endParaRPr>
          </a:p>
        </p:txBody>
      </p:sp>
      <p:sp>
        <p:nvSpPr>
          <p:cNvPr id="362498" name="Rectangle 2"/>
          <p:cNvSpPr>
            <a:spLocks noGrp="1" noRot="1" noChangeAspect="1" noChangeArrowheads="1" noTextEdit="1"/>
          </p:cNvSpPr>
          <p:nvPr>
            <p:ph type="sldImg"/>
          </p:nvPr>
        </p:nvSpPr>
        <p:spPr>
          <a:ln/>
        </p:spPr>
      </p:sp>
      <p:sp>
        <p:nvSpPr>
          <p:cNvPr id="36249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5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43B559E-4CF6-F246-8F44-8EDD528B6E5A}" type="slidenum">
              <a:rPr lang="en-GB" sz="1200">
                <a:solidFill>
                  <a:srgbClr val="FFFFFF"/>
                </a:solidFill>
                <a:latin typeface="Comic Sans MS" charset="0"/>
              </a:rPr>
              <a:pPr eaLnBrk="1" hangingPunct="1"/>
              <a:t>155</a:t>
            </a:fld>
            <a:endParaRPr lang="en-GB" sz="1200" dirty="0">
              <a:solidFill>
                <a:srgbClr val="FFFFFF"/>
              </a:solidFill>
              <a:latin typeface="Comic Sans MS" charset="0"/>
            </a:endParaRPr>
          </a:p>
        </p:txBody>
      </p:sp>
      <p:sp>
        <p:nvSpPr>
          <p:cNvPr id="408578" name="Rectangle 1026"/>
          <p:cNvSpPr>
            <a:spLocks noGrp="1" noRot="1" noChangeAspect="1" noChangeArrowheads="1"/>
          </p:cNvSpPr>
          <p:nvPr>
            <p:ph type="sldImg"/>
          </p:nvPr>
        </p:nvSpPr>
        <p:spPr>
          <a:solidFill>
            <a:srgbClr val="FFFFFF"/>
          </a:solidFill>
          <a:ln/>
        </p:spPr>
      </p:sp>
      <p:sp>
        <p:nvSpPr>
          <p:cNvPr id="40857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1388282283"/>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6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49CA219-88BF-D444-9DAA-ABAD1AA474E6}" type="slidenum">
              <a:rPr lang="en-GB" sz="1200">
                <a:solidFill>
                  <a:srgbClr val="FFFFFF"/>
                </a:solidFill>
                <a:latin typeface="Comic Sans MS" charset="0"/>
              </a:rPr>
              <a:pPr eaLnBrk="1" hangingPunct="1"/>
              <a:t>157</a:t>
            </a:fld>
            <a:endParaRPr lang="en-GB" sz="1200" dirty="0">
              <a:solidFill>
                <a:srgbClr val="FFFFFF"/>
              </a:solidFill>
              <a:latin typeface="Comic Sans MS" charset="0"/>
            </a:endParaRPr>
          </a:p>
        </p:txBody>
      </p:sp>
      <p:sp>
        <p:nvSpPr>
          <p:cNvPr id="411650" name="Rectangle 1026"/>
          <p:cNvSpPr>
            <a:spLocks noGrp="1" noRot="1" noChangeAspect="1" noChangeArrowheads="1"/>
          </p:cNvSpPr>
          <p:nvPr>
            <p:ph type="sldImg"/>
          </p:nvPr>
        </p:nvSpPr>
        <p:spPr>
          <a:solidFill>
            <a:srgbClr val="FFFFFF"/>
          </a:solidFill>
          <a:ln/>
        </p:spPr>
      </p:sp>
      <p:sp>
        <p:nvSpPr>
          <p:cNvPr id="411651"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916327536"/>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6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544450A-1382-9847-A228-3AEE09FC310B}" type="slidenum">
              <a:rPr lang="en-GB" sz="1200">
                <a:solidFill>
                  <a:srgbClr val="FFFFFF"/>
                </a:solidFill>
                <a:latin typeface="Comic Sans MS" charset="0"/>
              </a:rPr>
              <a:pPr eaLnBrk="1" hangingPunct="1"/>
              <a:t>158</a:t>
            </a:fld>
            <a:endParaRPr lang="en-GB" sz="1200" dirty="0">
              <a:solidFill>
                <a:srgbClr val="FFFFFF"/>
              </a:solidFill>
              <a:latin typeface="Comic Sans MS" charset="0"/>
            </a:endParaRPr>
          </a:p>
        </p:txBody>
      </p:sp>
      <p:sp>
        <p:nvSpPr>
          <p:cNvPr id="413698" name="Rectangle 1026"/>
          <p:cNvSpPr>
            <a:spLocks noGrp="1" noRot="1" noChangeAspect="1" noChangeArrowheads="1"/>
          </p:cNvSpPr>
          <p:nvPr>
            <p:ph type="sldImg"/>
          </p:nvPr>
        </p:nvSpPr>
        <p:spPr>
          <a:solidFill>
            <a:srgbClr val="FFFFFF"/>
          </a:solidFill>
          <a:ln/>
        </p:spPr>
      </p:sp>
      <p:sp>
        <p:nvSpPr>
          <p:cNvPr id="41369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3467247906"/>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7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7F94574-8B2F-134E-B8AE-3824ED43AE8C}" type="slidenum">
              <a:rPr lang="en-US" sz="1200">
                <a:solidFill>
                  <a:srgbClr val="000000"/>
                </a:solidFill>
              </a:rPr>
              <a:pPr eaLnBrk="1" hangingPunct="1"/>
              <a:t>159</a:t>
            </a:fld>
            <a:endParaRPr lang="en-US" sz="1200" dirty="0">
              <a:solidFill>
                <a:srgbClr val="000000"/>
              </a:solidFill>
            </a:endParaRPr>
          </a:p>
        </p:txBody>
      </p:sp>
      <p:sp>
        <p:nvSpPr>
          <p:cNvPr id="415746" name="Rectangle 2"/>
          <p:cNvSpPr>
            <a:spLocks noGrp="1" noRot="1" noChangeAspect="1" noChangeArrowheads="1" noTextEdit="1"/>
          </p:cNvSpPr>
          <p:nvPr>
            <p:ph type="sldImg"/>
          </p:nvPr>
        </p:nvSpPr>
        <p:spPr>
          <a:ln/>
        </p:spPr>
      </p:sp>
      <p:sp>
        <p:nvSpPr>
          <p:cNvPr id="41574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cs typeface="ＭＳ Ｐゴシック" charset="0"/>
            </a:endParaRPr>
          </a:p>
        </p:txBody>
      </p:sp>
    </p:spTree>
    <p:extLst>
      <p:ext uri="{BB962C8B-B14F-4D97-AF65-F5344CB8AC3E}">
        <p14:creationId xmlns:p14="http://schemas.microsoft.com/office/powerpoint/2010/main" val="2095721080"/>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D5DB8C6-5944-8A4E-B3ED-155A9AD00407}" type="slidenum">
              <a:rPr lang="en-US" sz="1200">
                <a:solidFill>
                  <a:srgbClr val="000000"/>
                </a:solidFill>
              </a:rPr>
              <a:pPr eaLnBrk="1" hangingPunct="1"/>
              <a:t>160</a:t>
            </a:fld>
            <a:endParaRPr lang="en-US" sz="1200" dirty="0">
              <a:solidFill>
                <a:srgbClr val="000000"/>
              </a:solidFill>
            </a:endParaRPr>
          </a:p>
        </p:txBody>
      </p:sp>
      <p:sp>
        <p:nvSpPr>
          <p:cNvPr id="417794" name="Rectangle 2"/>
          <p:cNvSpPr>
            <a:spLocks noGrp="1" noRot="1" noChangeAspect="1" noChangeArrowheads="1" noTextEdit="1"/>
          </p:cNvSpPr>
          <p:nvPr>
            <p:ph type="sldImg"/>
          </p:nvPr>
        </p:nvSpPr>
        <p:spPr>
          <a:ln/>
        </p:spPr>
      </p:sp>
      <p:sp>
        <p:nvSpPr>
          <p:cNvPr id="41779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dirty="0">
                <a:cs typeface="ＭＳ Ｐゴシック" charset="0"/>
              </a:rPr>
              <a:t>Verse 26</a:t>
            </a:r>
          </a:p>
          <a:p>
            <a:pPr eaLnBrk="1" hangingPunct="1"/>
            <a:r>
              <a:rPr lang="en-US" b="1" dirty="0">
                <a:cs typeface="ＭＳ Ｐゴシック" charset="0"/>
              </a:rPr>
              <a:t>Why did the crowd search for Jesus?</a:t>
            </a:r>
          </a:p>
          <a:p>
            <a:pPr eaLnBrk="1" hangingPunct="1"/>
            <a:r>
              <a:rPr lang="en-US" dirty="0">
                <a:cs typeface="ＭＳ Ｐゴシック" charset="0"/>
              </a:rPr>
              <a:t>The crowd wants follow a prophet who will provide free food and political deliverance. </a:t>
            </a:r>
          </a:p>
        </p:txBody>
      </p:sp>
    </p:spTree>
    <p:extLst>
      <p:ext uri="{BB962C8B-B14F-4D97-AF65-F5344CB8AC3E}">
        <p14:creationId xmlns:p14="http://schemas.microsoft.com/office/powerpoint/2010/main" val="19156714"/>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8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87B4205-3B0F-A446-A05A-C37AA2D90F5B}" type="slidenum">
              <a:rPr lang="en-US" sz="1200">
                <a:solidFill>
                  <a:srgbClr val="000000"/>
                </a:solidFill>
                <a:latin typeface="Calibri" charset="0"/>
              </a:rPr>
              <a:pPr eaLnBrk="1" hangingPunct="1"/>
              <a:t>162</a:t>
            </a:fld>
            <a:endParaRPr lang="en-US" sz="1200" dirty="0">
              <a:solidFill>
                <a:srgbClr val="000000"/>
              </a:solidFill>
              <a:latin typeface="Calibri" charset="0"/>
            </a:endParaRPr>
          </a:p>
        </p:txBody>
      </p:sp>
      <p:sp>
        <p:nvSpPr>
          <p:cNvPr id="420866" name="Rectangle 2"/>
          <p:cNvSpPr>
            <a:spLocks noGrp="1" noRot="1" noChangeAspect="1" noChangeArrowheads="1" noTextEdit="1"/>
          </p:cNvSpPr>
          <p:nvPr>
            <p:ph type="sldImg"/>
          </p:nvPr>
        </p:nvSpPr>
        <p:spPr>
          <a:ln/>
        </p:spPr>
      </p:sp>
      <p:sp>
        <p:nvSpPr>
          <p:cNvPr id="4208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981490076"/>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3009" name="Slide Image Placeholder 1"/>
          <p:cNvSpPr>
            <a:spLocks noGrp="1" noRot="1" noChangeAspect="1" noTextEdit="1"/>
          </p:cNvSpPr>
          <p:nvPr>
            <p:ph type="sldImg"/>
          </p:nvPr>
        </p:nvSpPr>
        <p:spPr>
          <a:ln/>
        </p:spPr>
      </p:sp>
      <p:sp>
        <p:nvSpPr>
          <p:cNvPr id="683010"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zh-CN" altLang="en-US">
                <a:latin typeface="Times New Roman" charset="0"/>
                <a:ea typeface="ＭＳ Ｐゴシック" charset="0"/>
                <a:cs typeface="ＭＳ Ｐゴシック" charset="0"/>
              </a:rPr>
              <a:t>在保罗的</a:t>
            </a:r>
            <a:r>
              <a:rPr lang="zh-TW" altLang="en-US">
                <a:latin typeface="Times New Roman" charset="0"/>
                <a:ea typeface="ＭＳ Ｐゴシック" charset="0"/>
                <a:cs typeface="ＭＳ Ｐゴシック" charset="0"/>
              </a:rPr>
              <a:t>时期</a:t>
            </a:r>
            <a:r>
              <a:rPr lang="zh-CN" altLang="en-US">
                <a:latin typeface="Times New Roman" charset="0"/>
                <a:ea typeface="ＭＳ Ｐゴシック" charset="0"/>
                <a:cs typeface="ＭＳ Ｐゴシック" charset="0"/>
              </a:rPr>
              <a:t>，蜡封的信</a:t>
            </a:r>
            <a:r>
              <a:rPr lang="zh-TW" altLang="en-US">
                <a:latin typeface="Times New Roman" charset="0"/>
                <a:ea typeface="ＭＳ Ｐゴシック" charset="0"/>
                <a:cs typeface="ＭＳ Ｐゴシック" charset="0"/>
              </a:rPr>
              <a:t>件的意思</a:t>
            </a:r>
            <a:r>
              <a:rPr lang="zh-CN" altLang="en-US">
                <a:latin typeface="Times New Roman" charset="0"/>
                <a:ea typeface="ＭＳ Ｐゴシック" charset="0"/>
                <a:cs typeface="ＭＳ Ｐゴシック" charset="0"/>
              </a:rPr>
              <a:t>：（</a:t>
            </a:r>
            <a:r>
              <a:rPr lang="en-US" altLang="zh-CN">
                <a:latin typeface="Times New Roman" charset="0"/>
                <a:ea typeface="ＭＳ Ｐゴシック" charset="0"/>
                <a:cs typeface="ＭＳ Ｐゴシック" charset="0"/>
              </a:rPr>
              <a:t>1</a:t>
            </a:r>
            <a:r>
              <a:rPr lang="zh-CN" altLang="en-US">
                <a:latin typeface="Times New Roman" charset="0"/>
                <a:ea typeface="ＭＳ Ｐゴシック" charset="0"/>
                <a:cs typeface="ＭＳ Ｐゴシック" charset="0"/>
              </a:rPr>
              <a:t>）发件人加盖印章</a:t>
            </a:r>
            <a:r>
              <a:rPr lang="zh-TW" altLang="en-US">
                <a:latin typeface="Times New Roman" charset="0"/>
                <a:ea typeface="ＭＳ Ｐゴシック" charset="0"/>
                <a:cs typeface="ＭＳ Ｐゴシック" charset="0"/>
              </a:rPr>
              <a:t>，表示其拥有权在</a:t>
            </a:r>
            <a:r>
              <a:rPr lang="zh-CN" altLang="en-US">
                <a:latin typeface="Times New Roman" charset="0"/>
                <a:ea typeface="ＭＳ Ｐゴシック" charset="0"/>
                <a:cs typeface="ＭＳ Ｐゴシック" charset="0"/>
              </a:rPr>
              <a:t>蜡封</a:t>
            </a:r>
            <a:r>
              <a:rPr lang="zh-TW" altLang="en-US">
                <a:latin typeface="Times New Roman" charset="0"/>
                <a:ea typeface="ＭＳ Ｐゴシック" charset="0"/>
                <a:cs typeface="ＭＳ Ｐゴシック" charset="0"/>
              </a:rPr>
              <a:t>之內</a:t>
            </a:r>
            <a:r>
              <a:rPr lang="zh-CN" altLang="en-US">
                <a:latin typeface="Times New Roman" charset="0"/>
                <a:ea typeface="ＭＳ Ｐゴシック" charset="0"/>
                <a:cs typeface="ＭＳ Ｐゴシック" charset="0"/>
              </a:rPr>
              <a:t>（</a:t>
            </a:r>
            <a:r>
              <a:rPr lang="en-US" altLang="zh-CN">
                <a:latin typeface="Times New Roman" charset="0"/>
                <a:ea typeface="ＭＳ Ｐゴシック" charset="0"/>
                <a:cs typeface="ＭＳ Ｐゴシック" charset="0"/>
              </a:rPr>
              <a:t>2</a:t>
            </a:r>
            <a:r>
              <a:rPr lang="zh-CN" altLang="en-US">
                <a:latin typeface="Times New Roman" charset="0"/>
                <a:ea typeface="ＭＳ Ｐゴシック" charset="0"/>
                <a:cs typeface="ＭＳ Ｐゴシック" charset="0"/>
              </a:rPr>
              <a:t>）保</a:t>
            </a:r>
            <a:r>
              <a:rPr lang="zh-TW" altLang="en-US">
                <a:latin typeface="Times New Roman" charset="0"/>
                <a:ea typeface="ＭＳ Ｐゴシック" charset="0"/>
                <a:cs typeface="ＭＳ Ｐゴシック" charset="0"/>
              </a:rPr>
              <a:t>隌內容保密</a:t>
            </a:r>
            <a:r>
              <a:rPr lang="zh-CN" altLang="en-US">
                <a:latin typeface="Times New Roman" charset="0"/>
                <a:ea typeface="ＭＳ Ｐゴシック" charset="0"/>
                <a:cs typeface="ＭＳ Ｐゴシック" charset="0"/>
              </a:rPr>
              <a:t>。结果是，收件人可以</a:t>
            </a:r>
            <a:r>
              <a:rPr lang="zh-TW" altLang="en-US">
                <a:latin typeface="Times New Roman" charset="0"/>
                <a:ea typeface="ＭＳ Ｐゴシック" charset="0"/>
                <a:cs typeface="ＭＳ Ｐゴシック" charset="0"/>
              </a:rPr>
              <a:t>肯定</a:t>
            </a:r>
            <a:r>
              <a:rPr lang="zh-CN" altLang="en-US">
                <a:latin typeface="Times New Roman" charset="0"/>
                <a:ea typeface="ＭＳ Ｐゴシック" charset="0"/>
                <a:cs typeface="ＭＳ Ｐゴシック" charset="0"/>
              </a:rPr>
              <a:t>内容是</a:t>
            </a:r>
            <a:r>
              <a:rPr lang="zh-TW" altLang="en-US">
                <a:latin typeface="Times New Roman" charset="0"/>
                <a:ea typeface="ＭＳ Ｐゴシック" charset="0"/>
                <a:cs typeface="ＭＳ Ｐゴシック" charset="0"/>
              </a:rPr>
              <a:t>受</a:t>
            </a:r>
            <a:r>
              <a:rPr lang="zh-CN" altLang="en-US">
                <a:latin typeface="Times New Roman" charset="0"/>
                <a:ea typeface="ＭＳ Ｐゴシック" charset="0"/>
                <a:cs typeface="ＭＳ Ｐゴシック" charset="0"/>
              </a:rPr>
              <a:t>保</a:t>
            </a:r>
            <a:r>
              <a:rPr lang="zh-TW" altLang="en-US">
                <a:latin typeface="Times New Roman" charset="0"/>
                <a:ea typeface="ＭＳ Ｐゴシック" charset="0"/>
                <a:cs typeface="ＭＳ Ｐゴシック" charset="0"/>
              </a:rPr>
              <a:t>障和</a:t>
            </a:r>
            <a:r>
              <a:rPr lang="zh-CN" altLang="en-US">
                <a:latin typeface="Times New Roman" charset="0"/>
                <a:ea typeface="ＭＳ Ｐゴシック" charset="0"/>
                <a:cs typeface="ＭＳ Ｐゴシック" charset="0"/>
              </a:rPr>
              <a:t>安全</a:t>
            </a:r>
            <a:r>
              <a:rPr lang="zh-TW" altLang="en-US">
                <a:latin typeface="Times New Roman" charset="0"/>
                <a:ea typeface="ＭＳ Ｐゴシック" charset="0"/>
                <a:cs typeface="ＭＳ Ｐゴシック" charset="0"/>
              </a:rPr>
              <a:t>的</a:t>
            </a:r>
            <a:r>
              <a:rPr lang="zh-CN" altLang="en-US">
                <a:latin typeface="Times New Roman" charset="0"/>
                <a:ea typeface="ＭＳ Ｐゴシック" charset="0"/>
                <a:cs typeface="ＭＳ Ｐゴシック" charset="0"/>
              </a:rPr>
              <a:t>。</a:t>
            </a:r>
          </a:p>
          <a:p>
            <a:endParaRPr lang="en-US" altLang="zh-CN">
              <a:latin typeface="Times New Roman" charset="0"/>
              <a:ea typeface="ＭＳ Ｐゴシック" charset="0"/>
              <a:cs typeface="ＭＳ Ｐゴシック" charset="0"/>
            </a:endParaRPr>
          </a:p>
        </p:txBody>
      </p:sp>
      <p:sp>
        <p:nvSpPr>
          <p:cNvPr id="683011"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fld id="{57458E07-723F-A140-8C6E-3AB94ED009F8}" type="slidenum">
              <a:rPr lang="en-US" altLang="zh-CN" sz="1200">
                <a:solidFill>
                  <a:prstClr val="black"/>
                </a:solidFill>
                <a:ea typeface="ＭＳ Ｐゴシック" charset="0"/>
                <a:cs typeface="ＭＳ Ｐゴシック" charset="0"/>
              </a:rPr>
              <a:pPr eaLnBrk="1" hangingPunct="1"/>
              <a:t>163</a:t>
            </a:fld>
            <a:endParaRPr lang="en-US" altLang="zh-CN" sz="1200">
              <a:solidFill>
                <a:prstClr val="black"/>
              </a:solidFill>
              <a:ea typeface="ＭＳ Ｐゴシック" charset="0"/>
              <a:cs typeface="ＭＳ Ｐゴシック" charset="0"/>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683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F98E878-51A3-C34C-A787-BDBB3CE58239}" type="slidenum">
              <a:rPr lang="en-GB" sz="1200">
                <a:solidFill>
                  <a:srgbClr val="FFFFFF"/>
                </a:solidFill>
                <a:latin typeface="Comic Sans MS" charset="0"/>
              </a:rPr>
              <a:pPr eaLnBrk="1" hangingPunct="1"/>
              <a:t>164</a:t>
            </a:fld>
            <a:endParaRPr lang="en-GB" sz="1200">
              <a:solidFill>
                <a:srgbClr val="FFFFFF"/>
              </a:solidFill>
              <a:latin typeface="Comic Sans MS" charset="0"/>
            </a:endParaRPr>
          </a:p>
        </p:txBody>
      </p:sp>
      <p:sp>
        <p:nvSpPr>
          <p:cNvPr id="1016834" name="Rectangle 1026"/>
          <p:cNvSpPr>
            <a:spLocks noGrp="1" noRot="1" noChangeAspect="1" noChangeArrowheads="1"/>
          </p:cNvSpPr>
          <p:nvPr>
            <p:ph type="sldImg"/>
          </p:nvPr>
        </p:nvSpPr>
        <p:spPr>
          <a:solidFill>
            <a:srgbClr val="FFFFFF"/>
          </a:solidFill>
          <a:ln/>
        </p:spPr>
      </p:sp>
      <p:sp>
        <p:nvSpPr>
          <p:cNvPr id="10168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cs typeface="Times New Roman" charset="0"/>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5057" name="Slide Image Placeholder 1"/>
          <p:cNvSpPr>
            <a:spLocks noGrp="1" noRot="1" noChangeAspect="1" noTextEdit="1"/>
          </p:cNvSpPr>
          <p:nvPr>
            <p:ph type="sldImg"/>
          </p:nvPr>
        </p:nvSpPr>
        <p:spPr>
          <a:ln/>
        </p:spPr>
      </p:sp>
      <p:sp>
        <p:nvSpPr>
          <p:cNvPr id="685058"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tLang="zh-CN" dirty="0">
                <a:latin typeface="Times New Roman" charset="0"/>
                <a:ea typeface="ＭＳ Ｐゴシック" charset="0"/>
                <a:cs typeface="ＭＳ Ｐゴシック" charset="0"/>
              </a:rPr>
              <a:t>Paul used this background to assure his readers their salvation by noting that the Holy Spirit HIMSELF was the seal of their salvation (Eph. 1:13-14).</a:t>
            </a:r>
          </a:p>
          <a:p>
            <a:r>
              <a:rPr lang="zh-CN" altLang="en-US" dirty="0">
                <a:latin typeface="Times New Roman" charset="0"/>
                <a:ea typeface="ＭＳ Ｐゴシック" charset="0"/>
                <a:cs typeface="ＭＳ Ｐゴシック" charset="0"/>
              </a:rPr>
              <a:t>保罗用这样的背景下，以保证他的读者们的救赎</a:t>
            </a:r>
            <a:r>
              <a:rPr lang="zh-TW" altLang="en-US" dirty="0">
                <a:latin typeface="Times New Roman" charset="0"/>
                <a:ea typeface="ＭＳ Ｐゴシック" charset="0"/>
                <a:cs typeface="ＭＳ Ｐゴシック" charset="0"/>
              </a:rPr>
              <a:t>是单靠</a:t>
            </a:r>
            <a:r>
              <a:rPr lang="zh-CN" altLang="en-US" dirty="0">
                <a:latin typeface="Times New Roman" charset="0"/>
                <a:ea typeface="ＭＳ Ｐゴシック" charset="0"/>
                <a:cs typeface="ＭＳ Ｐゴシック" charset="0"/>
              </a:rPr>
              <a:t>圣灵</a:t>
            </a:r>
            <a:r>
              <a:rPr lang="zh-TW" altLang="en-US" dirty="0">
                <a:latin typeface="Times New Roman" charset="0"/>
                <a:ea typeface="ＭＳ Ｐゴシック" charset="0"/>
                <a:cs typeface="ＭＳ Ｐゴシック" charset="0"/>
              </a:rPr>
              <a:t>确保的</a:t>
            </a:r>
            <a:r>
              <a:rPr lang="zh-CN" altLang="en-US" dirty="0">
                <a:latin typeface="Times New Roman" charset="0"/>
                <a:ea typeface="ＭＳ Ｐゴシック" charset="0"/>
                <a:cs typeface="ＭＳ Ｐゴシック" charset="0"/>
              </a:rPr>
              <a:t>（弗</a:t>
            </a:r>
            <a:r>
              <a:rPr lang="en-US" altLang="zh-CN" dirty="0">
                <a:latin typeface="Times New Roman" charset="0"/>
                <a:ea typeface="ＭＳ Ｐゴシック" charset="0"/>
                <a:cs typeface="ＭＳ Ｐゴシック" charset="0"/>
              </a:rPr>
              <a:t>1:13-14</a:t>
            </a:r>
            <a:r>
              <a:rPr lang="zh-CN" altLang="en-US" dirty="0">
                <a:latin typeface="Times New Roman" charset="0"/>
                <a:ea typeface="ＭＳ Ｐゴシック" charset="0"/>
                <a:cs typeface="ＭＳ Ｐゴシック" charset="0"/>
              </a:rPr>
              <a:t>）。</a:t>
            </a:r>
          </a:p>
          <a:p>
            <a:endParaRPr lang="en-US" altLang="zh-CN" dirty="0">
              <a:latin typeface="Times New Roman" charset="0"/>
              <a:ea typeface="ＭＳ Ｐゴシック" charset="0"/>
              <a:cs typeface="ＭＳ Ｐゴシック" charset="0"/>
            </a:endParaRPr>
          </a:p>
        </p:txBody>
      </p:sp>
      <p:sp>
        <p:nvSpPr>
          <p:cNvPr id="685059"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fld id="{ECACF143-19DA-D64B-AE87-80B3850C0DE1}" type="slidenum">
              <a:rPr lang="en-US" altLang="zh-CN" sz="1200">
                <a:solidFill>
                  <a:prstClr val="black"/>
                </a:solidFill>
                <a:ea typeface="ＭＳ Ｐゴシック" charset="0"/>
                <a:cs typeface="ＭＳ Ｐゴシック" charset="0"/>
              </a:rPr>
              <a:pPr eaLnBrk="1" hangingPunct="1"/>
              <a:t>165</a:t>
            </a:fld>
            <a:endParaRPr lang="en-US" altLang="zh-CN" sz="1200">
              <a:solidFill>
                <a:prstClr val="black"/>
              </a:solidFill>
              <a:ea typeface="ＭＳ Ｐゴシック" charset="0"/>
              <a:cs typeface="ＭＳ Ｐゴシック" charset="0"/>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057" name="Slide Image Placeholder 1"/>
          <p:cNvSpPr>
            <a:spLocks noGrp="1" noRot="1" noChangeAspect="1"/>
          </p:cNvSpPr>
          <p:nvPr>
            <p:ph type="sldImg"/>
          </p:nvPr>
        </p:nvSpPr>
        <p:spPr>
          <a:ln/>
        </p:spPr>
      </p:sp>
      <p:sp>
        <p:nvSpPr>
          <p:cNvPr id="429058"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cs typeface="ＭＳ Ｐゴシック" charset="0"/>
            </a:endParaRPr>
          </a:p>
        </p:txBody>
      </p:sp>
      <p:sp>
        <p:nvSpPr>
          <p:cNvPr id="429059"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24CA303-F329-3248-84CD-CE354CF0A6E7}" type="slidenum">
              <a:rPr lang="en-US" sz="1200">
                <a:solidFill>
                  <a:srgbClr val="000000"/>
                </a:solidFill>
                <a:latin typeface="Calibri" charset="0"/>
              </a:rPr>
              <a:pPr eaLnBrk="1" hangingPunct="1"/>
              <a:t>166</a:t>
            </a:fld>
            <a:endParaRPr lang="en-US" sz="1200">
              <a:solidFill>
                <a:srgbClr val="000000"/>
              </a:solidFill>
              <a:latin typeface="Calibri"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08B2C67-E4D7-EE41-AE82-9F2CEFBA4CF9}" type="slidenum">
              <a:rPr lang="en-US" sz="1200">
                <a:solidFill>
                  <a:srgbClr val="000000"/>
                </a:solidFill>
              </a:rPr>
              <a:pPr eaLnBrk="1" hangingPunct="1"/>
              <a:t>22</a:t>
            </a:fld>
            <a:endParaRPr lang="en-US" sz="1200">
              <a:solidFill>
                <a:srgbClr val="000000"/>
              </a:solidFill>
            </a:endParaRPr>
          </a:p>
        </p:txBody>
      </p:sp>
      <p:sp>
        <p:nvSpPr>
          <p:cNvPr id="301058" name="Rectangle 2"/>
          <p:cNvSpPr>
            <a:spLocks noGrp="1" noRot="1" noChangeAspect="1" noChangeArrowheads="1" noTextEdit="1"/>
          </p:cNvSpPr>
          <p:nvPr>
            <p:ph type="sldImg"/>
          </p:nvPr>
        </p:nvSpPr>
        <p:spPr>
          <a:ln/>
        </p:spPr>
      </p:sp>
      <p:sp>
        <p:nvSpPr>
          <p:cNvPr id="3010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cs typeface="ＭＳ Ｐゴシック" charset="0"/>
            </a:endParaRPr>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105" name="Slide Image Placeholder 1"/>
          <p:cNvSpPr>
            <a:spLocks noGrp="1" noRot="1" noChangeAspect="1"/>
          </p:cNvSpPr>
          <p:nvPr>
            <p:ph type="sldImg"/>
          </p:nvPr>
        </p:nvSpPr>
        <p:spPr>
          <a:ln/>
        </p:spPr>
      </p:sp>
      <p:sp>
        <p:nvSpPr>
          <p:cNvPr id="431106"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p>
        </p:txBody>
      </p:sp>
      <p:sp>
        <p:nvSpPr>
          <p:cNvPr id="431107"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5E88C96-5DE2-854A-BE73-403D5A7F51CB}" type="slidenum">
              <a:rPr lang="en-US" sz="1200">
                <a:solidFill>
                  <a:srgbClr val="000000"/>
                </a:solidFill>
                <a:latin typeface="Calibri" charset="0"/>
              </a:rPr>
              <a:pPr eaLnBrk="1" hangingPunct="1"/>
              <a:t>167</a:t>
            </a:fld>
            <a:endParaRPr lang="en-US" sz="1200" dirty="0">
              <a:solidFill>
                <a:srgbClr val="000000"/>
              </a:solidFill>
              <a:latin typeface="Calibri" charset="0"/>
            </a:endParaRPr>
          </a:p>
        </p:txBody>
      </p:sp>
    </p:spTree>
    <p:extLst>
      <p:ext uri="{BB962C8B-B14F-4D97-AF65-F5344CB8AC3E}">
        <p14:creationId xmlns:p14="http://schemas.microsoft.com/office/powerpoint/2010/main" val="454489083"/>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1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49224E2-315E-6540-8987-E9C6D2F4D53F}" type="slidenum">
              <a:rPr lang="en-GB" sz="1200">
                <a:solidFill>
                  <a:srgbClr val="FFFFFF"/>
                </a:solidFill>
                <a:latin typeface="Comic Sans MS" charset="0"/>
              </a:rPr>
              <a:pPr eaLnBrk="1" hangingPunct="1"/>
              <a:t>168</a:t>
            </a:fld>
            <a:endParaRPr lang="en-GB" sz="1200" dirty="0">
              <a:solidFill>
                <a:srgbClr val="FFFFFF"/>
              </a:solidFill>
              <a:latin typeface="Comic Sans MS" charset="0"/>
            </a:endParaRPr>
          </a:p>
        </p:txBody>
      </p:sp>
      <p:sp>
        <p:nvSpPr>
          <p:cNvPr id="433154" name="Rectangle 1026"/>
          <p:cNvSpPr>
            <a:spLocks noGrp="1" noRot="1" noChangeAspect="1" noChangeArrowheads="1"/>
          </p:cNvSpPr>
          <p:nvPr>
            <p:ph type="sldImg"/>
          </p:nvPr>
        </p:nvSpPr>
        <p:spPr>
          <a:solidFill>
            <a:srgbClr val="FFFFFF"/>
          </a:solidFill>
          <a:ln/>
        </p:spPr>
      </p:sp>
      <p:sp>
        <p:nvSpPr>
          <p:cNvPr id="43315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3897720494"/>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2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6AEE5DF-427B-B140-A97A-C701D1DE0DFA}" type="slidenum">
              <a:rPr lang="en-GB" sz="1200">
                <a:solidFill>
                  <a:srgbClr val="FFFFFF"/>
                </a:solidFill>
                <a:latin typeface="Comic Sans MS" charset="0"/>
              </a:rPr>
              <a:pPr eaLnBrk="1" hangingPunct="1"/>
              <a:t>169</a:t>
            </a:fld>
            <a:endParaRPr lang="en-GB" sz="1200" dirty="0">
              <a:solidFill>
                <a:srgbClr val="FFFFFF"/>
              </a:solidFill>
              <a:latin typeface="Comic Sans MS" charset="0"/>
            </a:endParaRPr>
          </a:p>
        </p:txBody>
      </p:sp>
      <p:sp>
        <p:nvSpPr>
          <p:cNvPr id="435202" name="Rectangle 1026"/>
          <p:cNvSpPr>
            <a:spLocks noGrp="1" noRot="1" noChangeAspect="1" noChangeArrowheads="1"/>
          </p:cNvSpPr>
          <p:nvPr>
            <p:ph type="sldImg"/>
          </p:nvPr>
        </p:nvSpPr>
        <p:spPr>
          <a:solidFill>
            <a:srgbClr val="FFFFFF"/>
          </a:solidFill>
          <a:ln/>
        </p:spPr>
      </p:sp>
      <p:sp>
        <p:nvSpPr>
          <p:cNvPr id="43520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1788718157"/>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2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5EEAA8A-4892-364B-BA3C-F471724161C8}" type="slidenum">
              <a:rPr lang="en-US" sz="1200">
                <a:solidFill>
                  <a:srgbClr val="000000"/>
                </a:solidFill>
              </a:rPr>
              <a:pPr eaLnBrk="1" hangingPunct="1"/>
              <a:t>170</a:t>
            </a:fld>
            <a:endParaRPr lang="en-US" sz="1200" dirty="0">
              <a:solidFill>
                <a:srgbClr val="000000"/>
              </a:solidFill>
            </a:endParaRPr>
          </a:p>
        </p:txBody>
      </p:sp>
      <p:sp>
        <p:nvSpPr>
          <p:cNvPr id="437250" name="Rectangle 2"/>
          <p:cNvSpPr>
            <a:spLocks noGrp="1" noRot="1" noChangeAspect="1" noChangeArrowheads="1" noTextEdit="1"/>
          </p:cNvSpPr>
          <p:nvPr>
            <p:ph type="sldImg"/>
          </p:nvPr>
        </p:nvSpPr>
        <p:spPr>
          <a:ln/>
        </p:spPr>
      </p:sp>
      <p:sp>
        <p:nvSpPr>
          <p:cNvPr id="43725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extLst>
      <p:ext uri="{BB962C8B-B14F-4D97-AF65-F5344CB8AC3E}">
        <p14:creationId xmlns:p14="http://schemas.microsoft.com/office/powerpoint/2010/main" val="1414211171"/>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63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fld id="{D9F945F3-D41B-F644-8D5D-307F4F300C4C}" type="slidenum">
              <a:rPr lang="zh-CN" altLang="en-US" sz="1200">
                <a:solidFill>
                  <a:prstClr val="black"/>
                </a:solidFill>
                <a:ea typeface="ＭＳ Ｐゴシック" charset="0"/>
                <a:cs typeface="ＭＳ Ｐゴシック" charset="0"/>
              </a:rPr>
              <a:pPr eaLnBrk="1" hangingPunct="1"/>
              <a:t>173</a:t>
            </a:fld>
            <a:endParaRPr lang="en-US" altLang="zh-CN" sz="1200">
              <a:solidFill>
                <a:prstClr val="black"/>
              </a:solidFill>
              <a:ea typeface="ＭＳ Ｐゴシック" charset="0"/>
              <a:cs typeface="ＭＳ Ｐゴシック" charset="0"/>
            </a:endParaRPr>
          </a:p>
        </p:txBody>
      </p:sp>
      <p:sp>
        <p:nvSpPr>
          <p:cNvPr id="526338" name="Rectangle 2"/>
          <p:cNvSpPr>
            <a:spLocks noGrp="1" noRot="1" noChangeAspect="1" noChangeArrowheads="1" noTextEdit="1"/>
          </p:cNvSpPr>
          <p:nvPr>
            <p:ph type="sldImg"/>
          </p:nvPr>
        </p:nvSpPr>
        <p:spPr>
          <a:solidFill>
            <a:srgbClr val="FFFFFF"/>
          </a:solidFill>
          <a:ln/>
        </p:spPr>
      </p:sp>
      <p:sp>
        <p:nvSpPr>
          <p:cNvPr id="52633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74812974"/>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79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fld id="{A1C8DE19-1066-804E-85D7-F41F3C992FAA}" type="slidenum">
              <a:rPr lang="zh-CN" altLang="en-US" sz="1200">
                <a:solidFill>
                  <a:prstClr val="black"/>
                </a:solidFill>
                <a:ea typeface="ＭＳ Ｐゴシック" charset="0"/>
                <a:cs typeface="ＭＳ Ｐゴシック" charset="0"/>
              </a:rPr>
              <a:pPr eaLnBrk="1" hangingPunct="1"/>
              <a:t>175</a:t>
            </a:fld>
            <a:endParaRPr lang="en-US" altLang="zh-CN" sz="1200">
              <a:solidFill>
                <a:prstClr val="black"/>
              </a:solidFill>
              <a:ea typeface="ＭＳ Ｐゴシック" charset="0"/>
              <a:cs typeface="ＭＳ Ｐゴシック" charset="0"/>
            </a:endParaRPr>
          </a:p>
        </p:txBody>
      </p:sp>
      <p:sp>
        <p:nvSpPr>
          <p:cNvPr id="637954" name="Rectangle 2"/>
          <p:cNvSpPr>
            <a:spLocks noGrp="1" noRot="1" noChangeAspect="1" noChangeArrowheads="1" noTextEdit="1"/>
          </p:cNvSpPr>
          <p:nvPr>
            <p:ph type="sldImg"/>
          </p:nvPr>
        </p:nvSpPr>
        <p:spPr>
          <a:solidFill>
            <a:srgbClr val="FFFFFF"/>
          </a:solidFill>
          <a:ln/>
        </p:spPr>
      </p:sp>
      <p:sp>
        <p:nvSpPr>
          <p:cNvPr id="6379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523012984"/>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6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b"/>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r" eaLnBrk="1" hangingPunct="1"/>
            <a:fld id="{12BB8F69-9411-964B-AEA6-743BFD5A16E3}" type="slidenum">
              <a:rPr lang="zh-CN" altLang="en-US" sz="1200">
                <a:solidFill>
                  <a:prstClr val="black"/>
                </a:solidFill>
                <a:ea typeface="ＭＳ Ｐゴシック" charset="0"/>
                <a:cs typeface="ＭＳ Ｐゴシック" charset="0"/>
              </a:rPr>
              <a:pPr algn="r" eaLnBrk="1" hangingPunct="1"/>
              <a:t>176</a:t>
            </a:fld>
            <a:endParaRPr lang="en-US" altLang="zh-CN" sz="1200">
              <a:solidFill>
                <a:prstClr val="black"/>
              </a:solidFill>
              <a:ea typeface="ＭＳ Ｐゴシック" charset="0"/>
              <a:cs typeface="ＭＳ Ｐゴシック" charset="0"/>
            </a:endParaRPr>
          </a:p>
        </p:txBody>
      </p:sp>
      <p:sp>
        <p:nvSpPr>
          <p:cNvPr id="655362" name="Rectangle 2"/>
          <p:cNvSpPr>
            <a:spLocks noGrp="1" noRot="1" noChangeAspect="1" noChangeArrowheads="1" noTextEdit="1"/>
          </p:cNvSpPr>
          <p:nvPr>
            <p:ph type="sldImg"/>
          </p:nvPr>
        </p:nvSpPr>
        <p:spPr>
          <a:solidFill>
            <a:srgbClr val="FFFFFF"/>
          </a:solidFill>
          <a:ln/>
        </p:spPr>
      </p:sp>
      <p:sp>
        <p:nvSpPr>
          <p:cNvPr id="6553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465321345"/>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3793"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b"/>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r" eaLnBrk="1" hangingPunct="1"/>
            <a:fld id="{3B884D0E-3888-5648-89F4-B6C19E2F37A8}" type="slidenum">
              <a:rPr lang="zh-CN" altLang="en-US" sz="1200">
                <a:solidFill>
                  <a:prstClr val="black"/>
                </a:solidFill>
                <a:ea typeface="ＭＳ Ｐゴシック" charset="0"/>
                <a:cs typeface="ＭＳ Ｐゴシック" charset="0"/>
              </a:rPr>
              <a:pPr algn="r" eaLnBrk="1" hangingPunct="1"/>
              <a:t>192</a:t>
            </a:fld>
            <a:endParaRPr lang="en-US" altLang="zh-CN" sz="1200">
              <a:solidFill>
                <a:prstClr val="black"/>
              </a:solidFill>
              <a:ea typeface="ＭＳ Ｐゴシック" charset="0"/>
              <a:cs typeface="ＭＳ Ｐゴシック" charset="0"/>
            </a:endParaRPr>
          </a:p>
        </p:txBody>
      </p:sp>
      <p:sp>
        <p:nvSpPr>
          <p:cNvPr id="673794" name="Rectangle 2"/>
          <p:cNvSpPr>
            <a:spLocks noGrp="1" noRot="1" noChangeAspect="1" noChangeArrowheads="1" noTextEdit="1"/>
          </p:cNvSpPr>
          <p:nvPr>
            <p:ph type="sldImg"/>
          </p:nvPr>
        </p:nvSpPr>
        <p:spPr>
          <a:solidFill>
            <a:srgbClr val="FFFFFF"/>
          </a:solidFill>
          <a:ln/>
        </p:spPr>
      </p:sp>
      <p:sp>
        <p:nvSpPr>
          <p:cNvPr id="67379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931152089"/>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Rather than live aimlessly, you will have God lead you as you talk to him.</a:t>
            </a:r>
          </a:p>
        </p:txBody>
      </p:sp>
    </p:spTree>
    <p:extLst>
      <p:ext uri="{BB962C8B-B14F-4D97-AF65-F5344CB8AC3E}">
        <p14:creationId xmlns:p14="http://schemas.microsoft.com/office/powerpoint/2010/main" val="1410981009"/>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9781448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921A1F-F0FB-AD47-B0CA-A1699821A01E}" type="slidenum">
              <a:rPr lang="en-US" sz="1200">
                <a:solidFill>
                  <a:prstClr val="black"/>
                </a:solidFill>
              </a:rPr>
              <a:pPr eaLnBrk="1" hangingPunct="1"/>
              <a:t>23</a:t>
            </a:fld>
            <a:endParaRPr lang="en-US" sz="1200">
              <a:solidFill>
                <a:prstClr val="black"/>
              </a:solidFill>
            </a:endParaRPr>
          </a:p>
        </p:txBody>
      </p:sp>
      <p:sp>
        <p:nvSpPr>
          <p:cNvPr id="364546" name="Rectangle 2"/>
          <p:cNvSpPr>
            <a:spLocks noGrp="1" noRot="1" noChangeAspect="1" noChangeArrowheads="1" noTextEdit="1"/>
          </p:cNvSpPr>
          <p:nvPr>
            <p:ph type="sldImg"/>
          </p:nvPr>
        </p:nvSpPr>
        <p:spPr>
          <a:ln/>
        </p:spPr>
      </p:sp>
      <p:sp>
        <p:nvSpPr>
          <p:cNvPr id="36454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4177272887"/>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A815310-8F86-6C44-8A12-F73923695900}" type="slidenum">
              <a:rPr lang="en-US" sz="1200">
                <a:solidFill>
                  <a:srgbClr val="000000"/>
                </a:solidFill>
              </a:rPr>
              <a:pPr eaLnBrk="1" hangingPunct="1"/>
              <a:t>196</a:t>
            </a:fld>
            <a:endParaRPr lang="en-US" sz="1200">
              <a:solidFill>
                <a:srgbClr val="000000"/>
              </a:solidFill>
            </a:endParaRPr>
          </a:p>
        </p:txBody>
      </p:sp>
      <p:sp>
        <p:nvSpPr>
          <p:cNvPr id="390146" name="Rectangle 2"/>
          <p:cNvSpPr>
            <a:spLocks noGrp="1" noRot="1" noChangeAspect="1" noChangeArrowheads="1" noTextEdit="1"/>
          </p:cNvSpPr>
          <p:nvPr>
            <p:ph type="sldImg"/>
          </p:nvPr>
        </p:nvSpPr>
        <p:spPr>
          <a:ln/>
        </p:spPr>
      </p:sp>
      <p:sp>
        <p:nvSpPr>
          <p:cNvPr id="39014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cs typeface="ＭＳ Ｐゴシック" charset="0"/>
            </a:endParaRPr>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Rather than be a slave to your passions, you will be liberated.</a:t>
            </a:r>
          </a:p>
        </p:txBody>
      </p:sp>
    </p:spTree>
    <p:extLst>
      <p:ext uri="{BB962C8B-B14F-4D97-AF65-F5344CB8AC3E}">
        <p14:creationId xmlns:p14="http://schemas.microsoft.com/office/powerpoint/2010/main" val="2158400316"/>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F80B5E6-56EA-C745-8E8B-475BB0505D09}"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29730" name="Rectangle 2"/>
          <p:cNvSpPr>
            <a:spLocks noGrp="1" noRot="1" noChangeAspect="1" noChangeArrowheads="1" noTextEdit="1"/>
          </p:cNvSpPr>
          <p:nvPr>
            <p:ph type="sldImg"/>
          </p:nvPr>
        </p:nvSpPr>
        <p:spPr>
          <a:ln/>
        </p:spPr>
      </p:sp>
      <p:sp>
        <p:nvSpPr>
          <p:cNvPr id="140291" name="Rectangle 3"/>
          <p:cNvSpPr>
            <a:spLocks noGrp="1" noChangeArrowheads="1"/>
          </p:cNvSpPr>
          <p:nvPr>
            <p:ph type="body" idx="1"/>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a:lstStyle/>
          <a:p>
            <a:pPr>
              <a:defRPr/>
            </a:pPr>
            <a:endParaRPr lang="en-US" dirty="0">
              <a:latin typeface="Arial" charset="0"/>
            </a:endParaRPr>
          </a:p>
          <a:p>
            <a:pPr>
              <a:defRPr/>
            </a:pPr>
            <a:endParaRPr lang="en-US" dirty="0">
              <a:latin typeface="Arial" charset="0"/>
            </a:endParaRPr>
          </a:p>
        </p:txBody>
      </p:sp>
    </p:spTree>
    <p:extLst>
      <p:ext uri="{BB962C8B-B14F-4D97-AF65-F5344CB8AC3E}">
        <p14:creationId xmlns:p14="http://schemas.microsoft.com/office/powerpoint/2010/main" val="2732162394"/>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Rather than other things having a grip on you, you’ll have trust God like a little child.</a:t>
            </a:r>
          </a:p>
        </p:txBody>
      </p:sp>
    </p:spTree>
    <p:extLst>
      <p:ext uri="{BB962C8B-B14F-4D97-AF65-F5344CB8AC3E}">
        <p14:creationId xmlns:p14="http://schemas.microsoft.com/office/powerpoint/2010/main" val="3577217523"/>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79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314266E-B5CF-4D46-9667-1D69F5B840AD}"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200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67970" name="Rectangle 2"/>
          <p:cNvSpPr>
            <a:spLocks noGrp="1" noRot="1" noChangeAspect="1" noChangeArrowheads="1" noTextEdit="1"/>
          </p:cNvSpPr>
          <p:nvPr>
            <p:ph type="sldImg"/>
          </p:nvPr>
        </p:nvSpPr>
        <p:spPr>
          <a:ln/>
        </p:spPr>
      </p:sp>
      <p:sp>
        <p:nvSpPr>
          <p:cNvPr id="46797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cs typeface="ＭＳ Ｐゴシック" charset="0"/>
            </a:endParaRPr>
          </a:p>
        </p:txBody>
      </p:sp>
    </p:spTree>
    <p:extLst>
      <p:ext uri="{BB962C8B-B14F-4D97-AF65-F5344CB8AC3E}">
        <p14:creationId xmlns:p14="http://schemas.microsoft.com/office/powerpoint/2010/main" val="1197367724"/>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686499347"/>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https://</a:t>
            </a:r>
            <a:r>
              <a:rPr lang="en-US" dirty="0" err="1"/>
              <a:t>visual.ly</a:t>
            </a:r>
            <a:r>
              <a:rPr lang="en-US" dirty="0"/>
              <a:t>/community/infographic/lifestyle/idols</a:t>
            </a:r>
          </a:p>
          <a:p>
            <a:r>
              <a:rPr lang="en-US" dirty="0"/>
              <a:t>Accessed 10 Jan 2020</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t>Source: https://</a:t>
            </a:r>
            <a:r>
              <a:rPr lang="en-US" dirty="0" err="1"/>
              <a:t>blacksunsetart.wixsite.com</a:t>
            </a:r>
            <a:r>
              <a:rPr lang="en-US" dirty="0"/>
              <a:t>/</a:t>
            </a:r>
            <a:r>
              <a:rPr lang="en-US" dirty="0" err="1"/>
              <a:t>blacksunset</a:t>
            </a:r>
            <a:endParaRPr lang="en-US" dirty="0"/>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Tree>
    <p:extLst>
      <p:ext uri="{BB962C8B-B14F-4D97-AF65-F5344CB8AC3E}">
        <p14:creationId xmlns:p14="http://schemas.microsoft.com/office/powerpoint/2010/main" val="691886297"/>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panose="020B0604020202020204" pitchFamily="34" charset="0"/>
                <a:cs typeface="Arial" panose="020B0604020202020204" pitchFamily="34" charset="0"/>
              </a:rPr>
              <a:t>• The first letter from the Apostle John tells us • three key ways that we can stop losing our way—wandering off, drifting—like sheep.</a:t>
            </a:r>
          </a:p>
        </p:txBody>
      </p:sp>
    </p:spTree>
    <p:extLst>
      <p:ext uri="{BB962C8B-B14F-4D97-AF65-F5344CB8AC3E}">
        <p14:creationId xmlns:p14="http://schemas.microsoft.com/office/powerpoint/2010/main" val="1103294273"/>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panose="020B0604020202020204" pitchFamily="34" charset="0"/>
                <a:cs typeface="Arial" panose="020B0604020202020204" pitchFamily="34" charset="0"/>
              </a:rPr>
              <a:t>What should you do to keep consistent amidst so many lies about God?</a:t>
            </a:r>
          </a:p>
        </p:txBody>
      </p:sp>
    </p:spTree>
    <p:extLst>
      <p:ext uri="{BB962C8B-B14F-4D97-AF65-F5344CB8AC3E}">
        <p14:creationId xmlns:p14="http://schemas.microsoft.com/office/powerpoint/2010/main" val="16842677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9F7156A-DE12-AD43-B9A9-17880583285D}" type="slidenum">
              <a:rPr lang="en-US" sz="1200">
                <a:solidFill>
                  <a:prstClr val="black"/>
                </a:solidFill>
              </a:rPr>
              <a:pPr eaLnBrk="1" hangingPunct="1"/>
              <a:t>24</a:t>
            </a:fld>
            <a:endParaRPr lang="en-US" sz="1200">
              <a:solidFill>
                <a:prstClr val="black"/>
              </a:solidFill>
            </a:endParaRPr>
          </a:p>
        </p:txBody>
      </p:sp>
      <p:sp>
        <p:nvSpPr>
          <p:cNvPr id="366594" name="Rectangle 2"/>
          <p:cNvSpPr>
            <a:spLocks noGrp="1" noRot="1" noChangeAspect="1" noChangeArrowheads="1" noTextEdit="1"/>
          </p:cNvSpPr>
          <p:nvPr>
            <p:ph type="sldImg"/>
          </p:nvPr>
        </p:nvSpPr>
        <p:spPr>
          <a:ln/>
        </p:spPr>
      </p:sp>
      <p:sp>
        <p:nvSpPr>
          <p:cNvPr id="36659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Follow what the Lord says so you won’t stray away (1 John 1–2 restated).</a:t>
            </a:r>
          </a:p>
        </p:txBody>
      </p:sp>
    </p:spTree>
    <p:extLst>
      <p:ext uri="{BB962C8B-B14F-4D97-AF65-F5344CB8AC3E}">
        <p14:creationId xmlns:p14="http://schemas.microsoft.com/office/powerpoint/2010/main" val="402556991"/>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Live for other people instead of for yourself, which is a key trait of false teaching (3:1–5:3 restated).</a:t>
            </a:r>
          </a:p>
        </p:txBody>
      </p:sp>
    </p:spTree>
    <p:extLst>
      <p:ext uri="{BB962C8B-B14F-4D97-AF65-F5344CB8AC3E}">
        <p14:creationId xmlns:p14="http://schemas.microsoft.com/office/powerpoint/2010/main" val="3691561844"/>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When you do what God says, you get your true needs met (5:4-21 restated).</a:t>
            </a:r>
          </a:p>
        </p:txBody>
      </p:sp>
    </p:spTree>
    <p:extLst>
      <p:ext uri="{BB962C8B-B14F-4D97-AF65-F5344CB8AC3E}">
        <p14:creationId xmlns:p14="http://schemas.microsoft.com/office/powerpoint/2010/main" val="1297356766"/>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We stay on track spiritually and benefit greatly by obeying God and loving each other (commands restated).</a:t>
            </a:r>
          </a:p>
        </p:txBody>
      </p:sp>
    </p:spTree>
    <p:extLst>
      <p:ext uri="{BB962C8B-B14F-4D97-AF65-F5344CB8AC3E}">
        <p14:creationId xmlns:p14="http://schemas.microsoft.com/office/powerpoint/2010/main" val="922620478"/>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00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4D3A5EF-978C-3641-8739-A6FDF2FF8892}" type="slidenum">
              <a:rPr lang="en-US" sz="1200">
                <a:solidFill>
                  <a:prstClr val="black"/>
                </a:solidFill>
              </a:rPr>
              <a:pPr eaLnBrk="1" hangingPunct="1"/>
              <a:t>209</a:t>
            </a:fld>
            <a:endParaRPr lang="en-US" sz="1200">
              <a:solidFill>
                <a:prstClr val="black"/>
              </a:solidFill>
            </a:endParaRPr>
          </a:p>
        </p:txBody>
      </p:sp>
      <p:sp>
        <p:nvSpPr>
          <p:cNvPr id="470018" name="Rectangle 2"/>
          <p:cNvSpPr>
            <a:spLocks noGrp="1" noRot="1" noChangeAspect="1" noChangeArrowheads="1" noTextEdit="1"/>
          </p:cNvSpPr>
          <p:nvPr>
            <p:ph type="sldImg"/>
          </p:nvPr>
        </p:nvSpPr>
        <p:spPr>
          <a:ln/>
        </p:spPr>
      </p:sp>
      <p:sp>
        <p:nvSpPr>
          <p:cNvPr id="47001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b="1">
                <a:solidFill>
                  <a:schemeClr val="tx1"/>
                </a:solidFill>
                <a:latin typeface="Arial" charset="0"/>
                <a:ea typeface="MS PGothic" charset="0"/>
                <a:cs typeface="MS PGothic" charset="0"/>
              </a:defRPr>
            </a:lvl1pPr>
            <a:lvl2pPr marL="742950" indent="-285750">
              <a:defRPr sz="2400" b="1">
                <a:solidFill>
                  <a:schemeClr val="tx1"/>
                </a:solidFill>
                <a:latin typeface="Arial" charset="0"/>
                <a:ea typeface="MS PGothic" charset="0"/>
                <a:cs typeface="MS PGothic" charset="0"/>
              </a:defRPr>
            </a:lvl2pPr>
            <a:lvl3pPr marL="1143000" indent="-228600">
              <a:defRPr sz="2400" b="1">
                <a:solidFill>
                  <a:schemeClr val="tx1"/>
                </a:solidFill>
                <a:latin typeface="Arial" charset="0"/>
                <a:ea typeface="MS PGothic" charset="0"/>
                <a:cs typeface="MS PGothic" charset="0"/>
              </a:defRPr>
            </a:lvl3pPr>
            <a:lvl4pPr marL="1600200" indent="-228600">
              <a:defRPr sz="2400" b="1">
                <a:solidFill>
                  <a:schemeClr val="tx1"/>
                </a:solidFill>
                <a:latin typeface="Arial" charset="0"/>
                <a:ea typeface="MS PGothic" charset="0"/>
                <a:cs typeface="MS PGothic" charset="0"/>
              </a:defRPr>
            </a:lvl4pPr>
            <a:lvl5pPr marL="2057400" indent="-228600">
              <a:defRPr sz="2400" b="1">
                <a:solidFill>
                  <a:schemeClr val="tx1"/>
                </a:solidFill>
                <a:latin typeface="Arial" charset="0"/>
                <a:ea typeface="MS PGothic" charset="0"/>
                <a:cs typeface="MS PGothic" charset="0"/>
              </a:defRPr>
            </a:lvl5pPr>
            <a:lvl6pPr marL="25146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6pPr>
            <a:lvl7pPr marL="29718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7pPr>
            <a:lvl8pPr marL="34290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8pPr>
            <a:lvl9pPr marL="38862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9pPr>
          </a:lstStyle>
          <a:p>
            <a:pPr marL="0" marR="0" lvl="0" indent="0" algn="r" defTabSz="457150" rtl="0" eaLnBrk="1" fontAlgn="auto" latinLnBrk="0" hangingPunct="1">
              <a:lnSpc>
                <a:spcPct val="100000"/>
              </a:lnSpc>
              <a:spcBef>
                <a:spcPts val="0"/>
              </a:spcBef>
              <a:spcAft>
                <a:spcPts val="0"/>
              </a:spcAft>
              <a:buClrTx/>
              <a:buSzTx/>
              <a:buFontTx/>
              <a:buNone/>
              <a:tabLst/>
              <a:defRPr/>
            </a:pPr>
            <a:fld id="{E71FD3BA-F0B8-DA4C-B590-69A23FF2915B}" type="slidenum">
              <a:rPr kumimoji="0" lang="en-US" sz="1200" b="0" i="0" u="none" strike="noStrike" kern="1200" cap="none" spc="0" normalizeH="0" baseline="0" noProof="0">
                <a:ln>
                  <a:noFill/>
                </a:ln>
                <a:solidFill>
                  <a:srgbClr val="000000"/>
                </a:solidFill>
                <a:effectLst/>
                <a:uLnTx/>
                <a:uFillTx/>
                <a:latin typeface="Times New Roman" charset="0"/>
                <a:ea typeface="MS PGothic" charset="0"/>
              </a:rPr>
              <a:pPr marL="0" marR="0" lvl="0" indent="0" algn="r" defTabSz="457150" rtl="0" eaLnBrk="1" fontAlgn="auto" latinLnBrk="0" hangingPunct="1">
                <a:lnSpc>
                  <a:spcPct val="100000"/>
                </a:lnSpc>
                <a:spcBef>
                  <a:spcPts val="0"/>
                </a:spcBef>
                <a:spcAft>
                  <a:spcPts val="0"/>
                </a:spcAft>
                <a:buClrTx/>
                <a:buSzTx/>
                <a:buFontTx/>
                <a:buNone/>
                <a:tabLst/>
                <a:defRPr/>
              </a:pPr>
              <a:t>211</a:t>
            </a:fld>
            <a:endParaRPr kumimoji="0" lang="en-US" sz="1200" b="0" i="0" u="none" strike="noStrike" kern="1200" cap="none" spc="0" normalizeH="0" baseline="0" noProof="0">
              <a:ln>
                <a:noFill/>
              </a:ln>
              <a:solidFill>
                <a:srgbClr val="000000"/>
              </a:solidFill>
              <a:effectLst/>
              <a:uLnTx/>
              <a:uFillTx/>
              <a:latin typeface="Times New Roman" charset="0"/>
              <a:ea typeface="MS PGothic" charset="0"/>
            </a:endParaRPr>
          </a:p>
        </p:txBody>
      </p:sp>
      <p:sp>
        <p:nvSpPr>
          <p:cNvPr id="203778" name="Rectangle 2"/>
          <p:cNvSpPr>
            <a:spLocks noGrp="1" noRot="1" noChangeAspect="1" noChangeArrowheads="1"/>
          </p:cNvSpPr>
          <p:nvPr>
            <p:ph type="sldImg"/>
          </p:nvPr>
        </p:nvSpPr>
        <p:spPr>
          <a:xfrm>
            <a:off x="1143000" y="685800"/>
            <a:ext cx="4572000" cy="3429000"/>
          </a:xfrm>
          <a:solidFill>
            <a:srgbClr val="FFFFFF"/>
          </a:solidFill>
          <a:ln/>
        </p:spPr>
      </p:sp>
      <p:sp>
        <p:nvSpPr>
          <p:cNvPr id="2037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rPr>
              <a:t>The explanation for free</a:t>
            </a:r>
          </a:p>
          <a:p>
            <a:pPr eaLnBrk="1" hangingPunct="1"/>
            <a:r>
              <a:rPr lang="en-US" dirty="0">
                <a:latin typeface="Arial" charset="0"/>
              </a:rPr>
              <a:t>NT Preaching link address</a:t>
            </a:r>
          </a:p>
        </p:txBody>
      </p:sp>
    </p:spTree>
    <p:extLst>
      <p:ext uri="{BB962C8B-B14F-4D97-AF65-F5344CB8AC3E}">
        <p14:creationId xmlns:p14="http://schemas.microsoft.com/office/powerpoint/2010/main" val="2571068929"/>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213</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NT Survey link: http://biblestudydownloads.org/resource/</a:t>
            </a:r>
            <a:r>
              <a:rPr lang="en-US" dirty="0">
                <a:latin typeface="SimHei" panose="02010609060101010101" pitchFamily="49" charset="-122"/>
                <a:ea typeface="SimHei" panose="02010609060101010101" pitchFamily="49" charset="-122"/>
                <a:cs typeface="ＭＳ Ｐゴシック" charset="0"/>
              </a:rPr>
              <a:t>%e6%96%b0%e7%ba%a6%e5%85%a8%e4%b9%a6/</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EA73DA9-C040-6D4B-A1B1-E43A02AC7F3C}" type="slidenum">
              <a:rPr lang="en-US" sz="1200">
                <a:solidFill>
                  <a:prstClr val="black"/>
                </a:solidFill>
              </a:rPr>
              <a:pPr eaLnBrk="1" hangingPunct="1"/>
              <a:t>25</a:t>
            </a:fld>
            <a:endParaRPr lang="en-US" sz="1200">
              <a:solidFill>
                <a:prstClr val="black"/>
              </a:solidFill>
            </a:endParaRPr>
          </a:p>
        </p:txBody>
      </p:sp>
      <p:sp>
        <p:nvSpPr>
          <p:cNvPr id="368642" name="Rectangle 2"/>
          <p:cNvSpPr>
            <a:spLocks noGrp="1" noRot="1" noChangeAspect="1" noChangeArrowheads="1" noTextEdit="1"/>
          </p:cNvSpPr>
          <p:nvPr>
            <p:ph type="sldImg"/>
          </p:nvPr>
        </p:nvSpPr>
        <p:spPr>
          <a:ln/>
        </p:spPr>
      </p:sp>
      <p:sp>
        <p:nvSpPr>
          <p:cNvPr id="368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3FA6E2D-AB49-C449-8CFE-7F95D0107ADE}" type="slidenum">
              <a:rPr lang="en-US" sz="1200">
                <a:solidFill>
                  <a:prstClr val="black"/>
                </a:solidFill>
              </a:rPr>
              <a:pPr eaLnBrk="1" hangingPunct="1"/>
              <a:t>26</a:t>
            </a:fld>
            <a:endParaRPr lang="en-US" sz="1200">
              <a:solidFill>
                <a:prstClr val="black"/>
              </a:solidFill>
            </a:endParaRPr>
          </a:p>
        </p:txBody>
      </p:sp>
      <p:sp>
        <p:nvSpPr>
          <p:cNvPr id="370690" name="Rectangle 2"/>
          <p:cNvSpPr>
            <a:spLocks noGrp="1" noRot="1" noChangeAspect="1" noChangeArrowheads="1" noTextEdit="1"/>
          </p:cNvSpPr>
          <p:nvPr>
            <p:ph type="sldImg"/>
          </p:nvPr>
        </p:nvSpPr>
        <p:spPr>
          <a:ln/>
        </p:spPr>
      </p:sp>
      <p:sp>
        <p:nvSpPr>
          <p:cNvPr id="37069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1313" name="Slide Image Placeholder 1"/>
          <p:cNvSpPr>
            <a:spLocks noGrp="1" noRot="1" noChangeAspect="1"/>
          </p:cNvSpPr>
          <p:nvPr>
            <p:ph type="sldImg"/>
          </p:nvPr>
        </p:nvSpPr>
        <p:spPr>
          <a:ln/>
        </p:spPr>
      </p:sp>
      <p:sp>
        <p:nvSpPr>
          <p:cNvPr id="781314"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p>
            <a:r>
              <a:rPr lang="en-US" dirty="0">
                <a:latin typeface="Arial" panose="020B0604020202020204" pitchFamily="34" charset="0"/>
                <a:ea typeface="ＭＳ Ｐゴシック" charset="0"/>
                <a:cs typeface="Arial" panose="020B0604020202020204" pitchFamily="34" charset="0"/>
              </a:rPr>
              <a:t>These 7 churches were neither the largest, nor the most influential cities in Asia Minor.  However, they were strategically located on a key highway that linked them all.  </a:t>
            </a:r>
          </a:p>
          <a:p>
            <a:r>
              <a:rPr lang="en-US" dirty="0">
                <a:latin typeface="Arial" panose="020B0604020202020204" pitchFamily="34" charset="0"/>
                <a:ea typeface="ＭＳ Ｐゴシック" charset="0"/>
                <a:cs typeface="Arial" panose="020B0604020202020204" pitchFamily="34" charset="0"/>
              </a:rPr>
              <a:t>[Animate} From their own locations we understand that they also copied the prophecy and sent these copies to other churches near them.</a:t>
            </a:r>
          </a:p>
        </p:txBody>
      </p:sp>
      <p:sp>
        <p:nvSpPr>
          <p:cNvPr id="781315"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89A7EA7-73BD-CE45-9B35-B662A4D64E3F}"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Tree>
    <p:extLst>
      <p:ext uri="{BB962C8B-B14F-4D97-AF65-F5344CB8AC3E}">
        <p14:creationId xmlns:p14="http://schemas.microsoft.com/office/powerpoint/2010/main" val="35172956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3165224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461AB32-1BBD-904D-94A3-5FBCE43F3EED}" type="slidenum">
              <a:rPr lang="en-US" sz="1200">
                <a:solidFill>
                  <a:prstClr val="black"/>
                </a:solidFill>
              </a:rPr>
              <a:pPr eaLnBrk="1" hangingPunct="1"/>
              <a:t>28</a:t>
            </a:fld>
            <a:endParaRPr lang="en-US" sz="1200">
              <a:solidFill>
                <a:prstClr val="black"/>
              </a:solidFill>
            </a:endParaRPr>
          </a:p>
        </p:txBody>
      </p:sp>
      <p:sp>
        <p:nvSpPr>
          <p:cNvPr id="374786" name="Rectangle 2"/>
          <p:cNvSpPr>
            <a:spLocks noGrp="1" noRot="1" noChangeAspect="1" noChangeArrowheads="1" noTextEdit="1"/>
          </p:cNvSpPr>
          <p:nvPr>
            <p:ph type="sldImg"/>
          </p:nvPr>
        </p:nvSpPr>
        <p:spPr>
          <a:ln/>
        </p:spPr>
      </p:sp>
      <p:sp>
        <p:nvSpPr>
          <p:cNvPr id="37478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476EEC6-50D1-4942-895C-1CE65702ACBC}" type="slidenum">
              <a:rPr lang="en-US" sz="1200">
                <a:solidFill>
                  <a:prstClr val="black"/>
                </a:solidFill>
              </a:rPr>
              <a:pPr eaLnBrk="1" hangingPunct="1"/>
              <a:t>29</a:t>
            </a:fld>
            <a:endParaRPr lang="en-US" sz="1200">
              <a:solidFill>
                <a:prstClr val="black"/>
              </a:solidFill>
            </a:endParaRPr>
          </a:p>
        </p:txBody>
      </p:sp>
      <p:sp>
        <p:nvSpPr>
          <p:cNvPr id="376834" name="Rectangle 2"/>
          <p:cNvSpPr>
            <a:spLocks noGrp="1" noRot="1" noChangeAspect="1" noChangeArrowheads="1" noTextEdit="1"/>
          </p:cNvSpPr>
          <p:nvPr>
            <p:ph type="sldImg"/>
          </p:nvPr>
        </p:nvSpPr>
        <p:spPr>
          <a:ln/>
        </p:spPr>
      </p:sp>
      <p:sp>
        <p:nvSpPr>
          <p:cNvPr id="37683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D36FAE9-4370-0E48-9BCC-C77E155FC225}" type="slidenum">
              <a:rPr lang="en-US" sz="1200">
                <a:solidFill>
                  <a:prstClr val="black"/>
                </a:solidFill>
              </a:rPr>
              <a:pPr eaLnBrk="1" hangingPunct="1"/>
              <a:t>30</a:t>
            </a:fld>
            <a:endParaRPr lang="en-US" sz="1200">
              <a:solidFill>
                <a:prstClr val="black"/>
              </a:solidFill>
            </a:endParaRPr>
          </a:p>
        </p:txBody>
      </p:sp>
      <p:sp>
        <p:nvSpPr>
          <p:cNvPr id="378882" name="Rectangle 2"/>
          <p:cNvSpPr>
            <a:spLocks noGrp="1" noRot="1" noChangeAspect="1" noChangeArrowheads="1" noTextEdit="1"/>
          </p:cNvSpPr>
          <p:nvPr>
            <p:ph type="sldImg"/>
          </p:nvPr>
        </p:nvSpPr>
        <p:spPr>
          <a:ln/>
        </p:spPr>
      </p:sp>
      <p:sp>
        <p:nvSpPr>
          <p:cNvPr id="37888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DA6FAA9-74E1-3140-8CE5-7D12601D13A2}" type="slidenum">
              <a:rPr lang="en-US" sz="1200">
                <a:solidFill>
                  <a:prstClr val="black"/>
                </a:solidFill>
              </a:rPr>
              <a:pPr eaLnBrk="1" hangingPunct="1"/>
              <a:t>31</a:t>
            </a:fld>
            <a:endParaRPr lang="en-US" sz="1200">
              <a:solidFill>
                <a:prstClr val="black"/>
              </a:solidFill>
            </a:endParaRPr>
          </a:p>
        </p:txBody>
      </p:sp>
      <p:sp>
        <p:nvSpPr>
          <p:cNvPr id="380930" name="Rectangle 2"/>
          <p:cNvSpPr>
            <a:spLocks noGrp="1" noRot="1" noChangeAspect="1" noChangeArrowheads="1" noTextEdit="1"/>
          </p:cNvSpPr>
          <p:nvPr>
            <p:ph type="sldImg"/>
          </p:nvPr>
        </p:nvSpPr>
        <p:spPr>
          <a:ln/>
        </p:spPr>
      </p:sp>
      <p:sp>
        <p:nvSpPr>
          <p:cNvPr id="38093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16133FB-A708-C54C-B0EC-92ABA3D37C4A}" type="slidenum">
              <a:rPr lang="en-US" sz="1200">
                <a:solidFill>
                  <a:prstClr val="black"/>
                </a:solidFill>
              </a:rPr>
              <a:pPr eaLnBrk="1" hangingPunct="1"/>
              <a:t>32</a:t>
            </a:fld>
            <a:endParaRPr lang="en-US" sz="1200">
              <a:solidFill>
                <a:prstClr val="black"/>
              </a:solidFill>
            </a:endParaRPr>
          </a:p>
        </p:txBody>
      </p:sp>
      <p:sp>
        <p:nvSpPr>
          <p:cNvPr id="385026" name="Rectangle 2"/>
          <p:cNvSpPr>
            <a:spLocks noGrp="1" noRot="1" noChangeAspect="1" noChangeArrowheads="1" noTextEdit="1"/>
          </p:cNvSpPr>
          <p:nvPr>
            <p:ph type="sldImg"/>
          </p:nvPr>
        </p:nvSpPr>
        <p:spPr>
          <a:ln/>
        </p:spPr>
      </p:sp>
      <p:sp>
        <p:nvSpPr>
          <p:cNvPr id="38502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2A89A41-FF56-7241-8487-7AAC8BF62E64}" type="slidenum">
              <a:rPr lang="en-US" sz="1200">
                <a:solidFill>
                  <a:prstClr val="black"/>
                </a:solidFill>
              </a:rPr>
              <a:pPr eaLnBrk="1" hangingPunct="1"/>
              <a:t>34</a:t>
            </a:fld>
            <a:endParaRPr lang="en-US" sz="1200">
              <a:solidFill>
                <a:prstClr val="black"/>
              </a:solidFill>
            </a:endParaRPr>
          </a:p>
        </p:txBody>
      </p:sp>
      <p:sp>
        <p:nvSpPr>
          <p:cNvPr id="387074" name="Rectangle 2"/>
          <p:cNvSpPr>
            <a:spLocks noGrp="1" noRot="1" noChangeAspect="1" noChangeArrowheads="1" noTextEdit="1"/>
          </p:cNvSpPr>
          <p:nvPr>
            <p:ph type="sldImg"/>
          </p:nvPr>
        </p:nvSpPr>
        <p:spPr>
          <a:ln/>
        </p:spPr>
      </p:sp>
      <p:sp>
        <p:nvSpPr>
          <p:cNvPr id="38707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A4D76BC-28AA-4847-A878-98CF28E8F0AD}" type="slidenum">
              <a:rPr lang="en-US" sz="1200">
                <a:solidFill>
                  <a:prstClr val="black"/>
                </a:solidFill>
              </a:rPr>
              <a:pPr eaLnBrk="1" hangingPunct="1"/>
              <a:t>35</a:t>
            </a:fld>
            <a:endParaRPr lang="en-US" sz="1200">
              <a:solidFill>
                <a:prstClr val="black"/>
              </a:solidFill>
            </a:endParaRPr>
          </a:p>
        </p:txBody>
      </p:sp>
      <p:sp>
        <p:nvSpPr>
          <p:cNvPr id="305154" name="Rectangle 2"/>
          <p:cNvSpPr>
            <a:spLocks noGrp="1" noRot="1" noChangeAspect="1" noChangeArrowheads="1" noTextEdit="1"/>
          </p:cNvSpPr>
          <p:nvPr>
            <p:ph type="sldImg"/>
          </p:nvPr>
        </p:nvSpPr>
        <p:spPr>
          <a:ln/>
        </p:spPr>
      </p:sp>
      <p:sp>
        <p:nvSpPr>
          <p:cNvPr id="30515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B99D2E8B-0A79-44EE-80EA-165428927A6B}" type="slidenum">
              <a:rPr kumimoji="0" lang="en-US" altLang="zh-CN" sz="1200" b="0" i="0" u="none" strike="noStrike" kern="1200" cap="none" spc="0" normalizeH="0" baseline="0" noProof="0" smtClean="0">
                <a:ln>
                  <a:noFill/>
                </a:ln>
                <a:solidFill>
                  <a:srgbClr val="000000"/>
                </a:solidFill>
                <a:effectLst/>
                <a:uLnTx/>
                <a:uFillTx/>
                <a:latin typeface="Arial" pitchFamily="34" charset="0"/>
                <a:ea typeface="SimSun" pitchFamily="2" charset="-122"/>
                <a:cs typeface="+mn-cs"/>
              </a:rPr>
              <a:pPr marL="0" marR="0" lvl="0" indent="0" algn="r" defTabSz="914400" rtl="0" eaLnBrk="0" fontAlgn="base" latinLnBrk="0" hangingPunct="0">
                <a:lnSpc>
                  <a:spcPct val="100000"/>
                </a:lnSpc>
                <a:spcBef>
                  <a:spcPct val="0"/>
                </a:spcBef>
                <a:spcAft>
                  <a:spcPct val="0"/>
                </a:spcAft>
                <a:buClrTx/>
                <a:buSzTx/>
                <a:buFontTx/>
                <a:buNone/>
                <a:tabLst/>
                <a:defRPr/>
              </a:pPr>
              <a:t>36</a:t>
            </a:fld>
            <a:endParaRPr kumimoji="0" lang="en-US" altLang="zh-CN" sz="1200" b="0" i="0" u="none" strike="noStrike" kern="1200" cap="none" spc="0" normalizeH="0" baseline="0" noProof="0">
              <a:ln>
                <a:noFill/>
              </a:ln>
              <a:solidFill>
                <a:srgbClr val="000000"/>
              </a:solidFill>
              <a:effectLst/>
              <a:uLnTx/>
              <a:uFillTx/>
              <a:latin typeface="Arial" pitchFamily="34" charset="0"/>
              <a:ea typeface="SimSun" pitchFamily="2" charset="-122"/>
              <a:cs typeface="+mn-cs"/>
            </a:endParaRPr>
          </a:p>
        </p:txBody>
      </p:sp>
      <p:sp>
        <p:nvSpPr>
          <p:cNvPr id="228355" name="Rectangle 2"/>
          <p:cNvSpPr>
            <a:spLocks noGrp="1" noRot="1" noChangeAspect="1" noChangeArrowheads="1" noTextEdit="1"/>
          </p:cNvSpPr>
          <p:nvPr>
            <p:ph type="sldImg"/>
          </p:nvPr>
        </p:nvSpPr>
        <p:spPr>
          <a:ln/>
        </p:spPr>
      </p:sp>
      <p:sp>
        <p:nvSpPr>
          <p:cNvPr id="228356" name="Rectangle 3"/>
          <p:cNvSpPr>
            <a:spLocks noGrp="1" noChangeArrowheads="1"/>
          </p:cNvSpPr>
          <p:nvPr>
            <p:ph type="body" idx="1"/>
          </p:nvPr>
        </p:nvSpPr>
        <p:spPr>
          <a:noFill/>
          <a:ln/>
        </p:spPr>
        <p:txBody>
          <a:bodyPr/>
          <a:lstStyle/>
          <a:p>
            <a:pPr eaLnBrk="1" hangingPunct="1"/>
            <a:endParaRPr lang="zh-CN" altLang="en-US">
              <a:ea typeface="SimSun" pitchFamily="2" charset="-122"/>
            </a:endParaRPr>
          </a:p>
        </p:txBody>
      </p:sp>
    </p:spTree>
    <p:extLst>
      <p:ext uri="{BB962C8B-B14F-4D97-AF65-F5344CB8AC3E}">
        <p14:creationId xmlns:p14="http://schemas.microsoft.com/office/powerpoint/2010/main" val="149457018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40EEE5D-7F64-4586-BA8C-A80AEF7A4CCC}" type="slidenum">
              <a:rPr kumimoji="0" lang="en-US" altLang="zh-CN" sz="1200" b="0" i="0" u="none" strike="noStrike" kern="1200" cap="none" spc="0" normalizeH="0" baseline="0" noProof="0" smtClean="0">
                <a:ln>
                  <a:noFill/>
                </a:ln>
                <a:solidFill>
                  <a:srgbClr val="000000"/>
                </a:solidFill>
                <a:effectLst/>
                <a:uLnTx/>
                <a:uFillTx/>
                <a:latin typeface="Arial" pitchFamily="34" charset="0"/>
                <a:ea typeface="SimSun" pitchFamily="2" charset="-122"/>
                <a:cs typeface="+mn-cs"/>
              </a:rPr>
              <a:pPr marL="0" marR="0" lvl="0" indent="0" algn="r" defTabSz="914400" rtl="0" eaLnBrk="0" fontAlgn="base" latinLnBrk="0" hangingPunct="0">
                <a:lnSpc>
                  <a:spcPct val="100000"/>
                </a:lnSpc>
                <a:spcBef>
                  <a:spcPct val="0"/>
                </a:spcBef>
                <a:spcAft>
                  <a:spcPct val="0"/>
                </a:spcAft>
                <a:buClrTx/>
                <a:buSzTx/>
                <a:buFontTx/>
                <a:buNone/>
                <a:tabLst/>
                <a:defRPr/>
              </a:pPr>
              <a:t>37</a:t>
            </a:fld>
            <a:endParaRPr kumimoji="0" lang="en-US" altLang="zh-CN" sz="1200" b="0" i="0" u="none" strike="noStrike" kern="1200" cap="none" spc="0" normalizeH="0" baseline="0" noProof="0">
              <a:ln>
                <a:noFill/>
              </a:ln>
              <a:solidFill>
                <a:srgbClr val="000000"/>
              </a:solidFill>
              <a:effectLst/>
              <a:uLnTx/>
              <a:uFillTx/>
              <a:latin typeface="Arial" pitchFamily="34" charset="0"/>
              <a:ea typeface="SimSun" pitchFamily="2" charset="-122"/>
              <a:cs typeface="+mn-cs"/>
            </a:endParaRPr>
          </a:p>
        </p:txBody>
      </p:sp>
      <p:sp>
        <p:nvSpPr>
          <p:cNvPr id="229379" name="Rectangle 2"/>
          <p:cNvSpPr>
            <a:spLocks noGrp="1" noRot="1" noChangeAspect="1" noChangeArrowheads="1" noTextEdit="1"/>
          </p:cNvSpPr>
          <p:nvPr>
            <p:ph type="sldImg"/>
          </p:nvPr>
        </p:nvSpPr>
        <p:spPr>
          <a:ln/>
        </p:spPr>
      </p:sp>
      <p:sp>
        <p:nvSpPr>
          <p:cNvPr id="229380" name="Rectangle 3"/>
          <p:cNvSpPr>
            <a:spLocks noGrp="1" noChangeArrowheads="1"/>
          </p:cNvSpPr>
          <p:nvPr>
            <p:ph type="body" idx="1"/>
          </p:nvPr>
        </p:nvSpPr>
        <p:spPr>
          <a:noFill/>
          <a:ln/>
        </p:spPr>
        <p:txBody>
          <a:bodyPr/>
          <a:lstStyle/>
          <a:p>
            <a:pPr eaLnBrk="1" hangingPunct="1"/>
            <a:endParaRPr lang="zh-CN" altLang="en-US">
              <a:ea typeface="SimSun" pitchFamily="2" charset="-122"/>
            </a:endParaRPr>
          </a:p>
        </p:txBody>
      </p:sp>
    </p:spTree>
    <p:extLst>
      <p:ext uri="{BB962C8B-B14F-4D97-AF65-F5344CB8AC3E}">
        <p14:creationId xmlns:p14="http://schemas.microsoft.com/office/powerpoint/2010/main" val="381672918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BA60DB75-B1F3-404F-9191-ECBF093084C5}" type="slidenum">
              <a:rPr kumimoji="0" lang="en-US" sz="1200" b="0" i="0" u="none" strike="noStrike" kern="1200" cap="none" spc="0" normalizeH="0" baseline="0" noProof="0" smtClean="0">
                <a:ln>
                  <a:noFill/>
                </a:ln>
                <a:solidFill>
                  <a:srgbClr val="000000"/>
                </a:solidFill>
                <a:effectLst/>
                <a:uLnTx/>
                <a:uFillTx/>
                <a:latin typeface="26" charset="0"/>
                <a:ea typeface="ＭＳ Ｐゴシック"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38</a:t>
            </a:fld>
            <a:endParaRPr kumimoji="0" lang="en-US" sz="1200" b="0" i="0" u="none" strike="noStrike" kern="1200" cap="none" spc="0" normalizeH="0" baseline="0" noProof="0">
              <a:ln>
                <a:noFill/>
              </a:ln>
              <a:solidFill>
                <a:srgbClr val="000000"/>
              </a:solidFill>
              <a:effectLst/>
              <a:uLnTx/>
              <a:uFillTx/>
              <a:latin typeface="26" charset="0"/>
              <a:ea typeface="ＭＳ Ｐゴシック" pitchFamily="34" charset="-128"/>
              <a:cs typeface="+mn-cs"/>
            </a:endParaRPr>
          </a:p>
        </p:txBody>
      </p:sp>
      <p:sp>
        <p:nvSpPr>
          <p:cNvPr id="230403" name="Rectangle 2"/>
          <p:cNvSpPr>
            <a:spLocks noGrp="1" noRot="1" noChangeAspect="1" noChangeArrowheads="1" noTextEdit="1"/>
          </p:cNvSpPr>
          <p:nvPr>
            <p:ph type="sldImg"/>
          </p:nvPr>
        </p:nvSpPr>
        <p:spPr>
          <a:ln/>
        </p:spPr>
      </p:sp>
      <p:sp>
        <p:nvSpPr>
          <p:cNvPr id="230404" name="Rectangle 3"/>
          <p:cNvSpPr>
            <a:spLocks noGrp="1" noChangeArrowheads="1"/>
          </p:cNvSpPr>
          <p:nvPr>
            <p:ph type="body" idx="1"/>
          </p:nvPr>
        </p:nvSpPr>
        <p:spPr>
          <a:noFill/>
          <a:ln/>
        </p:spPr>
        <p:txBody>
          <a:bodyPr/>
          <a:lstStyle/>
          <a:p>
            <a:pPr eaLnBrk="1" hangingPunct="1"/>
            <a:r>
              <a:rPr lang="en-US">
                <a:ea typeface="ＭＳ Ｐゴシック" pitchFamily="34" charset="-128"/>
              </a:rPr>
              <a:t>http://www.ccel.org/fathers2/ANF-01/anf01-60.htm#P7477_2003920</a:t>
            </a:r>
          </a:p>
        </p:txBody>
      </p:sp>
    </p:spTree>
    <p:extLst>
      <p:ext uri="{BB962C8B-B14F-4D97-AF65-F5344CB8AC3E}">
        <p14:creationId xmlns:p14="http://schemas.microsoft.com/office/powerpoint/2010/main" val="13686906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E627DB7-ADB1-E840-9004-7E6FC1C7CD12}"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312322" name="Rectangle 2"/>
          <p:cNvSpPr>
            <a:spLocks noGrp="1" noRot="1" noChangeAspect="1" noChangeArrowheads="1" noTextEdit="1"/>
          </p:cNvSpPr>
          <p:nvPr>
            <p:ph type="sldImg"/>
          </p:nvPr>
        </p:nvSpPr>
        <p:spPr>
          <a:ln/>
        </p:spPr>
      </p:sp>
      <p:sp>
        <p:nvSpPr>
          <p:cNvPr id="31232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extLst>
      <p:ext uri="{BB962C8B-B14F-4D97-AF65-F5344CB8AC3E}">
        <p14:creationId xmlns:p14="http://schemas.microsoft.com/office/powerpoint/2010/main" val="21801628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A4D76BC-28AA-4847-A878-98CF28E8F0AD}" type="slidenum">
              <a:rPr lang="en-US" sz="1200">
                <a:solidFill>
                  <a:prstClr val="black"/>
                </a:solidFill>
              </a:rPr>
              <a:pPr eaLnBrk="1" hangingPunct="1"/>
              <a:t>40</a:t>
            </a:fld>
            <a:endParaRPr lang="en-US" sz="1200">
              <a:solidFill>
                <a:prstClr val="black"/>
              </a:solidFill>
            </a:endParaRPr>
          </a:p>
        </p:txBody>
      </p:sp>
      <p:sp>
        <p:nvSpPr>
          <p:cNvPr id="305154" name="Rectangle 2"/>
          <p:cNvSpPr>
            <a:spLocks noGrp="1" noRot="1" noChangeAspect="1" noChangeArrowheads="1" noTextEdit="1"/>
          </p:cNvSpPr>
          <p:nvPr>
            <p:ph type="sldImg"/>
          </p:nvPr>
        </p:nvSpPr>
        <p:spPr>
          <a:ln/>
        </p:spPr>
      </p:sp>
      <p:sp>
        <p:nvSpPr>
          <p:cNvPr id="30515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extLst>
      <p:ext uri="{BB962C8B-B14F-4D97-AF65-F5344CB8AC3E}">
        <p14:creationId xmlns:p14="http://schemas.microsoft.com/office/powerpoint/2010/main" val="398114560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2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5EEAA8A-4892-364B-BA3C-F471724161C8}" type="slidenum">
              <a:rPr lang="en-US" sz="1200">
                <a:solidFill>
                  <a:srgbClr val="000000"/>
                </a:solidFill>
              </a:rPr>
              <a:pPr eaLnBrk="1" hangingPunct="1"/>
              <a:t>41</a:t>
            </a:fld>
            <a:endParaRPr lang="en-US" sz="1200" dirty="0">
              <a:solidFill>
                <a:srgbClr val="000000"/>
              </a:solidFill>
            </a:endParaRPr>
          </a:p>
        </p:txBody>
      </p:sp>
      <p:sp>
        <p:nvSpPr>
          <p:cNvPr id="437250" name="Rectangle 2"/>
          <p:cNvSpPr>
            <a:spLocks noGrp="1" noRot="1" noChangeAspect="1" noChangeArrowheads="1" noTextEdit="1"/>
          </p:cNvSpPr>
          <p:nvPr>
            <p:ph type="sldImg"/>
          </p:nvPr>
        </p:nvSpPr>
        <p:spPr>
          <a:ln/>
        </p:spPr>
      </p:sp>
      <p:sp>
        <p:nvSpPr>
          <p:cNvPr id="43725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extLst>
      <p:ext uri="{BB962C8B-B14F-4D97-AF65-F5344CB8AC3E}">
        <p14:creationId xmlns:p14="http://schemas.microsoft.com/office/powerpoint/2010/main" val="141421117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831111D-37B1-0542-847D-2A21A07C43A8}" type="slidenum">
              <a:rPr lang="en-US" sz="1200">
                <a:solidFill>
                  <a:prstClr val="black"/>
                </a:solidFill>
              </a:rPr>
              <a:pPr eaLnBrk="1" hangingPunct="1"/>
              <a:t>42</a:t>
            </a:fld>
            <a:endParaRPr lang="en-US" sz="1200">
              <a:solidFill>
                <a:prstClr val="black"/>
              </a:solidFill>
            </a:endParaRPr>
          </a:p>
        </p:txBody>
      </p:sp>
      <p:sp>
        <p:nvSpPr>
          <p:cNvPr id="314370" name="Rectangle 2"/>
          <p:cNvSpPr>
            <a:spLocks noGrp="1" noRot="1" noChangeAspect="1" noChangeArrowheads="1" noTextEdit="1"/>
          </p:cNvSpPr>
          <p:nvPr>
            <p:ph type="sldImg"/>
          </p:nvPr>
        </p:nvSpPr>
        <p:spPr>
          <a:ln/>
        </p:spPr>
      </p:sp>
      <p:sp>
        <p:nvSpPr>
          <p:cNvPr id="3143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1618D98-A0E4-FB4C-9BEA-74D1ED5E400A}" type="slidenum">
              <a:rPr lang="en-US" sz="1200">
                <a:solidFill>
                  <a:prstClr val="black"/>
                </a:solidFill>
              </a:rPr>
              <a:pPr eaLnBrk="1" hangingPunct="1"/>
              <a:t>43</a:t>
            </a:fld>
            <a:endParaRPr lang="en-US" sz="1200">
              <a:solidFill>
                <a:prstClr val="black"/>
              </a:solidFill>
            </a:endParaRPr>
          </a:p>
        </p:txBody>
      </p:sp>
      <p:sp>
        <p:nvSpPr>
          <p:cNvPr id="316418" name="Rectangle 2"/>
          <p:cNvSpPr>
            <a:spLocks noGrp="1" noRot="1" noChangeAspect="1" noChangeArrowheads="1" noTextEdit="1"/>
          </p:cNvSpPr>
          <p:nvPr>
            <p:ph type="sldImg"/>
          </p:nvPr>
        </p:nvSpPr>
        <p:spPr>
          <a:ln/>
        </p:spPr>
      </p:sp>
      <p:sp>
        <p:nvSpPr>
          <p:cNvPr id="31641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cs typeface="ＭＳ Ｐゴシック" charset="0"/>
            </a:endParaRPr>
          </a:p>
        </p:txBody>
      </p:sp>
    </p:spTree>
    <p:extLst>
      <p:ext uri="{BB962C8B-B14F-4D97-AF65-F5344CB8AC3E}">
        <p14:creationId xmlns:p14="http://schemas.microsoft.com/office/powerpoint/2010/main" val="312158585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panose="020B0604020202020204" pitchFamily="34" charset="0"/>
                <a:cs typeface="Arial" panose="020B0604020202020204" pitchFamily="34" charset="0"/>
              </a:rPr>
              <a:t>The animal that the Bible compares us to most is the sheep. Why do you think that is so?</a:t>
            </a:r>
            <a:endParaRPr lang="en-US" dirty="0">
              <a:cs typeface="ＭＳ Ｐゴシック" charset="0"/>
            </a:endParaRPr>
          </a:p>
        </p:txBody>
      </p:sp>
    </p:spTree>
    <p:extLst>
      <p:ext uri="{BB962C8B-B14F-4D97-AF65-F5344CB8AC3E}">
        <p14:creationId xmlns:p14="http://schemas.microsoft.com/office/powerpoint/2010/main" val="43763382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ARIAL</a:t>
            </a:r>
          </a:p>
        </p:txBody>
      </p:sp>
    </p:spTree>
    <p:extLst>
      <p:ext uri="{BB962C8B-B14F-4D97-AF65-F5344CB8AC3E}">
        <p14:creationId xmlns:p14="http://schemas.microsoft.com/office/powerpoint/2010/main" val="129383215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Sheep are relational animals, so being away from the flock is lonely.</a:t>
            </a:r>
          </a:p>
        </p:txBody>
      </p:sp>
    </p:spTree>
    <p:extLst>
      <p:ext uri="{BB962C8B-B14F-4D97-AF65-F5344CB8AC3E}">
        <p14:creationId xmlns:p14="http://schemas.microsoft.com/office/powerpoint/2010/main" val="382322155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SG" b="0" dirty="0">
                <a:latin typeface="Arial" panose="020B0604020202020204" pitchFamily="34" charset="0"/>
                <a:cs typeface="Arial" panose="020B0604020202020204" pitchFamily="34" charset="0"/>
              </a:rPr>
              <a:t>Here is one sheep named Chris who was lost in Australia. He was found in 2015 by bush walkers after about 6 years of wandering. As you can see from the heavy coat of 90 pounds…</a:t>
            </a:r>
          </a:p>
        </p:txBody>
      </p:sp>
    </p:spTree>
    <p:extLst>
      <p:ext uri="{BB962C8B-B14F-4D97-AF65-F5344CB8AC3E}">
        <p14:creationId xmlns:p14="http://schemas.microsoft.com/office/powerpoint/2010/main" val="390873133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normAutofit fontScale="85000" lnSpcReduction="20000"/>
          </a:bodyPr>
          <a:lstStyle/>
          <a:p>
            <a:r>
              <a:rPr lang="en-SG" b="0" dirty="0">
                <a:latin typeface="Arial" panose="020B0604020202020204" pitchFamily="34" charset="0"/>
                <a:cs typeface="Arial" panose="020B0604020202020204" pitchFamily="34" charset="0"/>
              </a:rPr>
              <a:t>The baggage from being away is quite a burden—for sheep as well as for people!</a:t>
            </a:r>
          </a:p>
          <a:p>
            <a:r>
              <a:rPr lang="en-SG" b="1" dirty="0">
                <a:latin typeface="Arial" panose="020B0604020202020204" pitchFamily="34" charset="0"/>
                <a:cs typeface="Arial" panose="020B0604020202020204" pitchFamily="34" charset="0"/>
              </a:rPr>
              <a:t>————————</a:t>
            </a:r>
          </a:p>
          <a:p>
            <a:r>
              <a:rPr lang="en-SG" b="1" dirty="0">
                <a:latin typeface="Arial" panose="020B0604020202020204" pitchFamily="34" charset="0"/>
                <a:cs typeface="Arial" panose="020B0604020202020204" pitchFamily="34" charset="0"/>
              </a:rPr>
              <a:t>Chris, the famously woolly sheep, has died</a:t>
            </a:r>
          </a:p>
          <a:p>
            <a:r>
              <a:rPr lang="en-SG" dirty="0">
                <a:latin typeface="Arial" panose="020B0604020202020204" pitchFamily="34" charset="0"/>
                <a:cs typeface="Arial" panose="020B0604020202020204" pitchFamily="34" charset="0"/>
              </a:rPr>
              <a:t>By Elizabeth Wolfe and Saeed Ahmed, CNN</a:t>
            </a:r>
          </a:p>
          <a:p>
            <a:r>
              <a:rPr lang="en-SG" dirty="0">
                <a:latin typeface="Arial" panose="020B0604020202020204" pitchFamily="34" charset="0"/>
                <a:cs typeface="Arial" panose="020B0604020202020204" pitchFamily="34" charset="0"/>
              </a:rPr>
              <a:t>Updated 1623 GMT (0023 HKT) October 22, 2019 </a:t>
            </a:r>
          </a:p>
          <a:p>
            <a:r>
              <a:rPr lang="en-SG" dirty="0">
                <a:latin typeface="Arial" panose="020B0604020202020204" pitchFamily="34" charset="0"/>
                <a:cs typeface="Arial" panose="020B0604020202020204" pitchFamily="34" charset="0"/>
              </a:rPr>
              <a:t>Chris the sheep died in his home at the Little Oak Sanctuary.</a:t>
            </a:r>
          </a:p>
          <a:p>
            <a:r>
              <a:rPr lang="en-SG" i="1" dirty="0">
                <a:latin typeface="Arial" panose="020B0604020202020204" pitchFamily="34" charset="0"/>
                <a:cs typeface="Arial" panose="020B0604020202020204" pitchFamily="34" charset="0"/>
              </a:rPr>
              <a:t>(CNN)</a:t>
            </a:r>
            <a:r>
              <a:rPr lang="en-SG" dirty="0">
                <a:latin typeface="Arial" panose="020B0604020202020204" pitchFamily="34" charset="0"/>
                <a:cs typeface="Arial" panose="020B0604020202020204" pitchFamily="34" charset="0"/>
              </a:rPr>
              <a:t>Chris the sheep lived a, shall we say, full and fluffy life, beloved by fans worldwide for his singular woolliness. </a:t>
            </a:r>
            <a:br>
              <a:rPr lang="en-SG" dirty="0">
                <a:latin typeface="Arial" panose="020B0604020202020204" pitchFamily="34" charset="0"/>
                <a:cs typeface="Arial" panose="020B0604020202020204" pitchFamily="34" charset="0"/>
              </a:rPr>
            </a:br>
            <a:endParaRPr lang="en-SG" dirty="0">
              <a:latin typeface="Arial" panose="020B0604020202020204" pitchFamily="34" charset="0"/>
              <a:cs typeface="Arial" panose="020B0604020202020204" pitchFamily="34" charset="0"/>
            </a:endParaRPr>
          </a:p>
          <a:p>
            <a:r>
              <a:rPr lang="en-SG" dirty="0">
                <a:latin typeface="Arial" panose="020B0604020202020204" pitchFamily="34" charset="0"/>
                <a:cs typeface="Arial" panose="020B0604020202020204" pitchFamily="34" charset="0"/>
              </a:rPr>
              <a:t>He died at his home at the Little Oak Sanctuary, where he had been living since his rise to fame in 2015. </a:t>
            </a:r>
          </a:p>
          <a:p>
            <a:r>
              <a:rPr lang="en-SG" dirty="0">
                <a:latin typeface="Arial" panose="020B0604020202020204" pitchFamily="34" charset="0"/>
                <a:cs typeface="Arial" panose="020B0604020202020204" pitchFamily="34" charset="0"/>
              </a:rPr>
              <a:t>While Chris should be appreciated for his many lovable qualities -- consider his kind eyes and gently sloping nose -- he became internationally celebrated after becoming the unofficial world record holder for having grown the heaviest fleece.</a:t>
            </a:r>
          </a:p>
          <a:p>
            <a:r>
              <a:rPr lang="en-SG" dirty="0">
                <a:latin typeface="Arial" panose="020B0604020202020204" pitchFamily="34" charset="0"/>
                <a:cs typeface="Arial" panose="020B0604020202020204" pitchFamily="34" charset="0"/>
              </a:rPr>
              <a:t>He was found outside of Australia's capital, Canberra, so overgrown with fleece that </a:t>
            </a:r>
            <a:r>
              <a:rPr lang="en-SG" dirty="0">
                <a:latin typeface="Arial" panose="020B0604020202020204" pitchFamily="34" charset="0"/>
                <a:cs typeface="Arial" panose="020B0604020202020204" pitchFamily="34" charset="0"/>
                <a:hlinkClick r:id="rId3"/>
              </a:rPr>
              <a:t>he could barely walk</a:t>
            </a:r>
            <a:r>
              <a:rPr lang="en-SG" dirty="0">
                <a:latin typeface="Arial" panose="020B0604020202020204" pitchFamily="34" charset="0"/>
                <a:cs typeface="Arial" panose="020B0604020202020204" pitchFamily="34" charset="0"/>
              </a:rPr>
              <a:t>. Almost 90 lbs!</a:t>
            </a:r>
          </a:p>
          <a:p>
            <a:r>
              <a:rPr lang="en-SG" dirty="0">
                <a:latin typeface="Arial" panose="020B0604020202020204" pitchFamily="34" charset="0"/>
                <a:cs typeface="Arial" panose="020B0604020202020204" pitchFamily="34" charset="0"/>
              </a:rPr>
              <a:t>When he was found, Chris was carrying years worth of wool on his body, making it difficult for him to walk. </a:t>
            </a:r>
          </a:p>
          <a:p>
            <a:r>
              <a:rPr lang="en-SG" dirty="0">
                <a:latin typeface="Arial" panose="020B0604020202020204" pitchFamily="34" charset="0"/>
                <a:cs typeface="Arial" panose="020B0604020202020204" pitchFamily="34" charset="0"/>
              </a:rPr>
              <a:t>Little Oak Sanctuary, announced the legendary sheep's death on Tuesday in </a:t>
            </a:r>
            <a:r>
              <a:rPr lang="en-SG" dirty="0">
                <a:latin typeface="Arial" panose="020B0604020202020204" pitchFamily="34" charset="0"/>
                <a:cs typeface="Arial" panose="020B0604020202020204" pitchFamily="34" charset="0"/>
                <a:hlinkClick r:id="rId4"/>
              </a:rPr>
              <a:t>a Facebook post</a:t>
            </a:r>
            <a:r>
              <a:rPr lang="en-SG" dirty="0">
                <a:latin typeface="Arial" panose="020B0604020202020204" pitchFamily="34" charset="0"/>
                <a:cs typeface="Arial" panose="020B0604020202020204" pitchFamily="34" charset="0"/>
              </a:rPr>
              <a:t>.</a:t>
            </a:r>
          </a:p>
          <a:p>
            <a:r>
              <a:rPr lang="en-SG" dirty="0">
                <a:latin typeface="Arial" panose="020B0604020202020204" pitchFamily="34" charset="0"/>
                <a:cs typeface="Arial" panose="020B0604020202020204" pitchFamily="34" charset="0"/>
              </a:rPr>
              <a:t>"We are heartbroken at the loss of this sweet, wise, friendly soul," said the post. </a:t>
            </a:r>
          </a:p>
          <a:p>
            <a:r>
              <a:rPr lang="en-SG" dirty="0">
                <a:latin typeface="Arial" panose="020B0604020202020204" pitchFamily="34" charset="0"/>
                <a:cs typeface="Arial" panose="020B0604020202020204" pitchFamily="34" charset="0"/>
              </a:rPr>
              <a:t>Little Oak Sanctuary made a point of looking at Chris as more than a spectacle and respecting him as a companion. </a:t>
            </a:r>
          </a:p>
          <a:p>
            <a:r>
              <a:rPr lang="en-SG" dirty="0">
                <a:latin typeface="Arial" panose="020B0604020202020204" pitchFamily="34" charset="0"/>
                <a:cs typeface="Arial" panose="020B0604020202020204" pitchFamily="34" charset="0"/>
              </a:rPr>
              <a:t>"He was so much more than this, so very much more," it said in the post. "And we will remember him for all that he was - someone, not something - here with us, not for us. RIP dear Chris."</a:t>
            </a:r>
          </a:p>
          <a:p>
            <a:r>
              <a:rPr lang="en-SG" dirty="0">
                <a:latin typeface="Arial" panose="020B0604020202020204" pitchFamily="34" charset="0"/>
                <a:cs typeface="Arial" panose="020B0604020202020204" pitchFamily="34" charset="0"/>
              </a:rPr>
              <a:t>Those wishing to mourn Chris's passing may visit his famous fleece on display at the </a:t>
            </a:r>
            <a:r>
              <a:rPr lang="en-SG" dirty="0">
                <a:latin typeface="Arial" panose="020B0604020202020204" pitchFamily="34" charset="0"/>
                <a:cs typeface="Arial" panose="020B0604020202020204" pitchFamily="34" charset="0"/>
                <a:hlinkClick r:id="rId5"/>
              </a:rPr>
              <a:t>National Museum of Australia</a:t>
            </a:r>
            <a:r>
              <a:rPr lang="en-SG" dirty="0">
                <a:latin typeface="Arial" panose="020B0604020202020204" pitchFamily="34" charset="0"/>
                <a:cs typeface="Arial" panose="020B0604020202020204" pitchFamily="34" charset="0"/>
              </a:rPr>
              <a:t>. </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236654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FD7DEBE-8FC4-7547-880F-D00374E47F27}"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295938" name="Rectangle 2"/>
          <p:cNvSpPr>
            <a:spLocks noGrp="1" noRot="1" noChangeAspect="1" noChangeArrowheads="1" noTextEdit="1"/>
          </p:cNvSpPr>
          <p:nvPr>
            <p:ph type="sldImg"/>
          </p:nvPr>
        </p:nvSpPr>
        <p:spPr>
          <a:ln/>
        </p:spPr>
      </p:sp>
      <p:sp>
        <p:nvSpPr>
          <p:cNvPr id="29593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extLst>
      <p:ext uri="{BB962C8B-B14F-4D97-AF65-F5344CB8AC3E}">
        <p14:creationId xmlns:p14="http://schemas.microsoft.com/office/powerpoint/2010/main" val="390301544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normAutofit fontScale="77500" lnSpcReduction="20000"/>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SG" b="0" dirty="0">
                <a:latin typeface="Arial" panose="020B0604020202020204" pitchFamily="34" charset="0"/>
                <a:cs typeface="Arial" panose="020B0604020202020204" pitchFamily="34" charset="0"/>
              </a:rPr>
              <a:t>Instead of being like sheep, we should be more like wolves! “What?” You say.</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SG" b="0" dirty="0">
                <a:latin typeface="Arial" panose="020B0604020202020204" pitchFamily="34" charset="0"/>
                <a:cs typeface="Arial" panose="020B0604020202020204" pitchFamily="34" charset="0"/>
              </a:rPr>
              <a:t>Well, wolves have been recently shown to be masters at staying together. A study since 2015 in </a:t>
            </a:r>
            <a:r>
              <a:rPr lang="en-SG" dirty="0">
                <a:latin typeface="Arial" panose="020B0604020202020204" pitchFamily="34" charset="0"/>
                <a:cs typeface="Arial" panose="020B0604020202020204" pitchFamily="34" charset="0"/>
              </a:rPr>
              <a:t>Minnesota has shown that wolf packs avoid each other’s range. Each wolf pack was tracked via GPS by colour and the results show that they all stay within their own domain—too bad Christians cannot stay with the good teaching that we have received. Instead, we tend to be like sheep who veer away.</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SG" b="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SG" b="0" dirty="0">
                <a:latin typeface="Arial" panose="020B0604020202020204" pitchFamily="34" charset="0"/>
                <a:cs typeface="Arial" panose="020B0604020202020204" pitchFamily="34" charset="0"/>
              </a:rPr>
              <a:t>So this leads to our question for today…</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SG" b="0" dirty="0">
                <a:latin typeface="Arial" panose="020B0604020202020204" pitchFamily="34" charset="0"/>
                <a:cs typeface="Arial" panose="020B0604020202020204" pitchFamily="34" charset="0"/>
              </a:rPr>
              <a:t>————————</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SG" b="1" dirty="0">
                <a:latin typeface="Arial" panose="020B0604020202020204" pitchFamily="34" charset="0"/>
                <a:cs typeface="Arial" panose="020B0604020202020204" pitchFamily="34" charset="0"/>
              </a:rPr>
              <a:t>GPS Tracking Shows How Much Wolf Packs Avoid Each Other’s Range</a:t>
            </a:r>
          </a:p>
          <a:p>
            <a:r>
              <a:rPr lang="en-SG" dirty="0">
                <a:latin typeface="Arial" panose="020B0604020202020204" pitchFamily="34" charset="0"/>
                <a:cs typeface="Arial" panose="020B0604020202020204" pitchFamily="34" charset="0"/>
              </a:rPr>
              <a:t>This image of GPS tracking of multiple wolves in six different packs around Voyageurs National Park was created in the framework of the </a:t>
            </a:r>
            <a:r>
              <a:rPr lang="en-SG" dirty="0">
                <a:latin typeface="Arial" panose="020B0604020202020204" pitchFamily="34" charset="0"/>
                <a:cs typeface="Arial" panose="020B0604020202020204" pitchFamily="34" charset="0"/>
                <a:hlinkClick r:id="rId3"/>
              </a:rPr>
              <a:t>Voyageurs Wolf Project</a:t>
            </a:r>
            <a:r>
              <a:rPr lang="en-SG" dirty="0">
                <a:latin typeface="Arial" panose="020B0604020202020204" pitchFamily="34" charset="0"/>
                <a:cs typeface="Arial" panose="020B0604020202020204" pitchFamily="34" charset="0"/>
              </a:rPr>
              <a:t>. It is an excellent illustration of how much wolf packs in general avoid each other’s range.</a:t>
            </a:r>
          </a:p>
          <a:p>
            <a:r>
              <a:rPr lang="en-SG" dirty="0">
                <a:latin typeface="Arial" panose="020B0604020202020204" pitchFamily="34" charset="0"/>
                <a:cs typeface="Arial" panose="020B0604020202020204" pitchFamily="34" charset="0"/>
              </a:rPr>
              <a:t>In Voyageurs National Park a typical wolf pack territory is somewhere around 50-70 square miles but that can vary from year to year. So that’s about the size of the areas marked with the different </a:t>
            </a:r>
            <a:r>
              <a:rPr lang="en-SG" dirty="0" err="1">
                <a:latin typeface="Arial" panose="020B0604020202020204" pitchFamily="34" charset="0"/>
                <a:cs typeface="Arial" panose="020B0604020202020204" pitchFamily="34" charset="0"/>
              </a:rPr>
              <a:t>colors</a:t>
            </a:r>
            <a:r>
              <a:rPr lang="en-SG" dirty="0">
                <a:latin typeface="Arial" panose="020B0604020202020204" pitchFamily="34" charset="0"/>
                <a:cs typeface="Arial" panose="020B0604020202020204" pitchFamily="34" charset="0"/>
              </a:rPr>
              <a:t>. The white line marks the boundary of the national park.</a:t>
            </a:r>
          </a:p>
          <a:p>
            <a:r>
              <a:rPr lang="en-SG" dirty="0">
                <a:latin typeface="Arial" panose="020B0604020202020204" pitchFamily="34" charset="0"/>
                <a:cs typeface="Arial" panose="020B0604020202020204" pitchFamily="34" charset="0"/>
              </a:rPr>
              <a:t>As beautifully demonstrated by the animation, wolf packs generally avoid being around each other unless they are fighting for food that may be in short supply. When that occurs, they may engage in battles with other packs in order to continue have their claim on a given location as well as the food found within it. </a:t>
            </a:r>
          </a:p>
          <a:p>
            <a:r>
              <a:rPr lang="en-SG" dirty="0">
                <a:latin typeface="Arial" panose="020B0604020202020204" pitchFamily="34" charset="0"/>
                <a:cs typeface="Arial" panose="020B0604020202020204" pitchFamily="34" charset="0"/>
              </a:rPr>
              <a:t>Wolves may need to shift their territory due to human activity as well. When people clear out part of their natural habitat they may have to find a new route to get to their food sources. This can also create conflicts among the various wolf packs due to overstepping their bounds.</a:t>
            </a:r>
          </a:p>
          <a:p>
            <a:r>
              <a:rPr lang="en-US" dirty="0">
                <a:latin typeface="Arial" panose="020B0604020202020204" pitchFamily="34" charset="0"/>
                <a:cs typeface="Arial" panose="020B0604020202020204" pitchFamily="34" charset="0"/>
              </a:rPr>
              <a:t>———————</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https://</a:t>
            </a:r>
            <a:r>
              <a:rPr lang="en-US" dirty="0" err="1">
                <a:latin typeface="Arial" panose="020B0604020202020204" pitchFamily="34" charset="0"/>
                <a:cs typeface="Arial" panose="020B0604020202020204" pitchFamily="34" charset="0"/>
              </a:rPr>
              <a:t>earthlymission.com</a:t>
            </a:r>
            <a:r>
              <a:rPr lang="en-US" dirty="0">
                <a:latin typeface="Arial" panose="020B0604020202020204" pitchFamily="34" charset="0"/>
                <a:cs typeface="Arial" panose="020B0604020202020204" pitchFamily="34" charset="0"/>
              </a:rPr>
              <a:t>/</a:t>
            </a:r>
            <a:r>
              <a:rPr lang="en-US" dirty="0" err="1">
                <a:latin typeface="Arial" panose="020B0604020202020204" pitchFamily="34" charset="0"/>
                <a:cs typeface="Arial" panose="020B0604020202020204" pitchFamily="34" charset="0"/>
              </a:rPr>
              <a:t>gps</a:t>
            </a:r>
            <a:r>
              <a:rPr lang="en-US" dirty="0">
                <a:latin typeface="Arial" panose="020B0604020202020204" pitchFamily="34" charset="0"/>
                <a:cs typeface="Arial" panose="020B0604020202020204" pitchFamily="34" charset="0"/>
              </a:rPr>
              <a:t>-tracking-shows-how-much-wolf-packs-avoid-each-others-range/</a:t>
            </a:r>
          </a:p>
          <a:p>
            <a:r>
              <a:rPr lang="en-US" dirty="0">
                <a:latin typeface="Arial" panose="020B0604020202020204" pitchFamily="34" charset="0"/>
                <a:cs typeface="Arial" panose="020B0604020202020204" pitchFamily="34" charset="0"/>
              </a:rPr>
              <a:t>Accessed 8 Jan 2020</a:t>
            </a:r>
          </a:p>
          <a:p>
            <a:r>
              <a:rPr lang="en-SG" dirty="0">
                <a:latin typeface="Arial" panose="020B0604020202020204" pitchFamily="34" charset="0"/>
                <a:cs typeface="Arial" panose="020B0604020202020204" pitchFamily="34" charset="0"/>
              </a:rPr>
              <a:t>About (Facebook page started in 2015)</a:t>
            </a:r>
          </a:p>
          <a:p>
            <a:r>
              <a:rPr lang="en-SG" dirty="0">
                <a:latin typeface="Arial" panose="020B0604020202020204" pitchFamily="34" charset="0"/>
                <a:cs typeface="Arial" panose="020B0604020202020204" pitchFamily="34" charset="0"/>
              </a:rPr>
              <a:t>The Voyageurs Wolf Project studies wolves and their prey (moose, deer, and beavers) during the summer in and around Voyageurs National Park, Minnesota.</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9141910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panose="020B0604020202020204" pitchFamily="34" charset="0"/>
                <a:cs typeface="Arial" panose="020B0604020202020204" pitchFamily="34" charset="0"/>
              </a:rPr>
              <a:t>How about you? Have you ever been deceived to follow teachings against the Bible? </a:t>
            </a:r>
          </a:p>
          <a:p>
            <a:r>
              <a:rPr lang="en-US" dirty="0">
                <a:latin typeface="Arial" panose="020B0604020202020204" pitchFamily="34" charset="0"/>
                <a:cs typeface="Arial" panose="020B0604020202020204" pitchFamily="34" charset="0"/>
              </a:rPr>
              <a:t>• Have you fallen into the lie that buying something would make you happy? Did it? This is false teaching about material things.</a:t>
            </a:r>
          </a:p>
          <a:p>
            <a:r>
              <a:rPr lang="en-US" dirty="0">
                <a:latin typeface="Arial" panose="020B0604020202020204" pitchFamily="34" charset="0"/>
                <a:cs typeface="Arial" panose="020B0604020202020204" pitchFamily="34" charset="0"/>
              </a:rPr>
              <a:t>• Have you ever seen porn? This teaches falsely about sex.</a:t>
            </a:r>
          </a:p>
          <a:p>
            <a:r>
              <a:rPr lang="en-US" dirty="0">
                <a:latin typeface="Arial" panose="020B0604020202020204" pitchFamily="34" charset="0"/>
                <a:cs typeface="Arial" panose="020B0604020202020204" pitchFamily="34" charset="0"/>
              </a:rPr>
              <a:t>• Have you gotten out of balance too much towards grace or law?</a:t>
            </a:r>
          </a:p>
          <a:p>
            <a:r>
              <a:rPr lang="en-US" dirty="0">
                <a:latin typeface="Arial" panose="020B0604020202020204" pitchFamily="34" charset="0"/>
                <a:cs typeface="Arial" panose="020B0604020202020204" pitchFamily="34" charset="0"/>
              </a:rPr>
              <a:t>• What about now? Are you out of balance in your understanding of God at all right now or do you completely understand God and fully obey him in every way?</a:t>
            </a:r>
          </a:p>
          <a:p>
            <a:r>
              <a:rPr lang="en-US" dirty="0">
                <a:latin typeface="Arial" panose="020B0604020202020204" pitchFamily="34" charset="0"/>
                <a:cs typeface="Arial" panose="020B0604020202020204" pitchFamily="34" charset="0"/>
              </a:rPr>
              <a:t>So you are susceptible to false teaching, aren’t you?</a:t>
            </a:r>
          </a:p>
        </p:txBody>
      </p:sp>
    </p:spTree>
    <p:extLst>
      <p:ext uri="{BB962C8B-B14F-4D97-AF65-F5344CB8AC3E}">
        <p14:creationId xmlns:p14="http://schemas.microsoft.com/office/powerpoint/2010/main" val="108781745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panose="020B0604020202020204" pitchFamily="34" charset="0"/>
                <a:cs typeface="Arial" panose="020B0604020202020204" pitchFamily="34" charset="0"/>
              </a:rPr>
              <a:t>• The first letter from the Apostle John tells us • three key ways that we can stop losing our way—wandering off, drifting—like sheep.</a:t>
            </a:r>
          </a:p>
        </p:txBody>
      </p:sp>
    </p:spTree>
    <p:extLst>
      <p:ext uri="{BB962C8B-B14F-4D97-AF65-F5344CB8AC3E}">
        <p14:creationId xmlns:p14="http://schemas.microsoft.com/office/powerpoint/2010/main" val="48937270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6" name="Slide Image Placeholder 1"/>
          <p:cNvSpPr>
            <a:spLocks noGrp="1" noRot="1" noChangeAspect="1" noTextEdit="1"/>
          </p:cNvSpPr>
          <p:nvPr>
            <p:ph type="sldImg"/>
          </p:nvPr>
        </p:nvSpPr>
        <p:spPr>
          <a:ln/>
        </p:spPr>
      </p:sp>
      <p:sp>
        <p:nvSpPr>
          <p:cNvPr id="282627" name="Notes Placeholder 2"/>
          <p:cNvSpPr>
            <a:spLocks noGrp="1"/>
          </p:cNvSpPr>
          <p:nvPr>
            <p:ph type="body" idx="1"/>
          </p:nvPr>
        </p:nvSpPr>
        <p:spPr>
          <a:noFill/>
          <a:ln/>
        </p:spPr>
        <p:txBody>
          <a:bodyPr/>
          <a:lstStyle/>
          <a:p>
            <a:r>
              <a:rPr lang="en-US" altLang="en-US" sz="2000">
                <a:latin typeface="Arial" pitchFamily="34" charset="0"/>
                <a:ea typeface="ＭＳ Ｐゴシック" pitchFamily="34" charset="-128"/>
              </a:rPr>
              <a:t>Text from Hannah for this chart:</a:t>
            </a:r>
          </a:p>
          <a:p>
            <a:endParaRPr lang="en-US" altLang="en-US" sz="2000">
              <a:latin typeface="Arial" pitchFamily="34" charset="0"/>
              <a:ea typeface="ＭＳ Ｐゴシック" pitchFamily="34" charset="-128"/>
            </a:endParaRPr>
          </a:p>
          <a:p>
            <a:r>
              <a:rPr lang="en-US" altLang="en-US" sz="2000">
                <a:latin typeface="Arial" pitchFamily="34" charset="0"/>
                <a:ea typeface="ＭＳ Ｐゴシック" pitchFamily="34" charset="-128"/>
              </a:rPr>
              <a:t>"The Christian faith was opposed by numerous adversaries––threats from the state, ominous false religions, and heretics within its own borders.  The most imposing religious threat came from Gnosticism, which was particularly dangerous because of its intellectual coherency.  While Gnosticism seemed to provide answers to perplexing questions, it succeeded only in mixing a snippet of biblical truth with error."</a:t>
            </a:r>
          </a:p>
        </p:txBody>
      </p:sp>
      <p:sp>
        <p:nvSpPr>
          <p:cNvPr id="282628" name="Slide Number Placeholder 3"/>
          <p:cNvSpPr>
            <a:spLocks noGrp="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09E8856-9282-4118-BC39-DC54D4609639}" type="slidenum">
              <a:rPr kumimoji="0" lang="en-US" altLang="en-US" sz="1200" b="0" i="0" u="none" strike="noStrike" kern="1200" cap="none" spc="0" normalizeH="0" baseline="0" noProof="0" smtClean="0">
                <a:ln>
                  <a:noFill/>
                </a:ln>
                <a:solidFill>
                  <a:srgbClr val="000000"/>
                </a:solidFill>
                <a:effectLst/>
                <a:uLnTx/>
                <a:uFillTx/>
                <a:latin typeface="Arial" pitchFamily="34" charset="0"/>
                <a:ea typeface="ＭＳ Ｐゴシック"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55</a:t>
            </a:fld>
            <a:endParaRPr kumimoji="0" lang="en-US" altLang="en-US" sz="1200" b="0" i="0" u="none" strike="noStrike" kern="1200" cap="none" spc="0" normalizeH="0" baseline="0" noProof="0">
              <a:ln>
                <a:noFill/>
              </a:ln>
              <a:solidFill>
                <a:srgbClr val="000000"/>
              </a:solidFill>
              <a:effectLst/>
              <a:uLnTx/>
              <a:uFillTx/>
              <a:latin typeface="Arial" pitchFamily="34" charset="0"/>
              <a:ea typeface="ＭＳ Ｐゴシック" pitchFamily="34" charset="-128"/>
              <a:cs typeface="+mn-cs"/>
            </a:endParaRPr>
          </a:p>
        </p:txBody>
      </p:sp>
    </p:spTree>
    <p:extLst>
      <p:ext uri="{BB962C8B-B14F-4D97-AF65-F5344CB8AC3E}">
        <p14:creationId xmlns:p14="http://schemas.microsoft.com/office/powerpoint/2010/main" val="424310476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Slide Image Placeholder 1"/>
          <p:cNvSpPr>
            <a:spLocks noGrp="1" noRot="1" noChangeAspect="1" noTextEdit="1"/>
          </p:cNvSpPr>
          <p:nvPr>
            <p:ph type="sldImg"/>
          </p:nvPr>
        </p:nvSpPr>
        <p:spPr>
          <a:ln/>
        </p:spPr>
      </p:sp>
      <p:sp>
        <p:nvSpPr>
          <p:cNvPr id="283651" name="Notes Placeholder 2"/>
          <p:cNvSpPr>
            <a:spLocks noGrp="1"/>
          </p:cNvSpPr>
          <p:nvPr>
            <p:ph type="body" idx="1"/>
          </p:nvPr>
        </p:nvSpPr>
        <p:spPr>
          <a:noFill/>
          <a:ln/>
        </p:spPr>
        <p:txBody>
          <a:bodyPr/>
          <a:lstStyle/>
          <a:p>
            <a:r>
              <a:rPr lang="en-US" altLang="en-US">
                <a:latin typeface="Arial" pitchFamily="34" charset="0"/>
                <a:ea typeface="ＭＳ Ｐゴシック" pitchFamily="34" charset="-128"/>
              </a:rPr>
              <a:t>Text from Hannah for this chart:</a:t>
            </a:r>
          </a:p>
          <a:p>
            <a:r>
              <a:rPr lang="en-US" altLang="en-US">
                <a:latin typeface="Arial" pitchFamily="34" charset="0"/>
                <a:ea typeface="ＭＳ Ｐゴシック" pitchFamily="34" charset="-128"/>
              </a:rPr>
              <a:t>"Gnosticism taught (1) that there is a radical </a:t>
            </a:r>
            <a:r>
              <a:rPr lang="en-US" altLang="en-US" b="1" u="sng">
                <a:latin typeface="Arial" pitchFamily="34" charset="0"/>
                <a:ea typeface="ＭＳ Ｐゴシック" pitchFamily="34" charset="-128"/>
              </a:rPr>
              <a:t>dualism</a:t>
            </a:r>
            <a:r>
              <a:rPr lang="en-US" altLang="en-US">
                <a:latin typeface="Arial" pitchFamily="34" charset="0"/>
                <a:ea typeface="ＭＳ Ｐゴシック" pitchFamily="34" charset="-128"/>
              </a:rPr>
              <a:t> of the spiritual in opposition to the material (God, who is Spirit, is the supreme good, while matter is evil); (2) that God could not have created matter because it is contrary to his nature; rather, the world, which is material and evil, was created by the Demiurge (an </a:t>
            </a:r>
            <a:r>
              <a:rPr lang="en-US" altLang="en-US" b="1" u="sng">
                <a:latin typeface="Arial" pitchFamily="34" charset="0"/>
                <a:ea typeface="ＭＳ Ｐゴシック" pitchFamily="34" charset="-128"/>
              </a:rPr>
              <a:t>emanation</a:t>
            </a:r>
            <a:r>
              <a:rPr lang="en-US" altLang="en-US">
                <a:latin typeface="Arial" pitchFamily="34" charset="0"/>
                <a:ea typeface="ＭＳ Ｐゴシック" pitchFamily="34" charset="-128"/>
              </a:rPr>
              <a:t> from God), and man is a material being with an entrapped spirit; and (3) that through a "secret </a:t>
            </a:r>
            <a:r>
              <a:rPr lang="en-US" altLang="en-US" b="1" u="sng">
                <a:latin typeface="Arial" pitchFamily="34" charset="0"/>
                <a:ea typeface="ＭＳ Ｐゴシック" pitchFamily="34" charset="-128"/>
              </a:rPr>
              <a:t>knowledge</a:t>
            </a:r>
            <a:r>
              <a:rPr lang="en-US" altLang="en-US">
                <a:latin typeface="Arial" pitchFamily="34" charset="0"/>
                <a:ea typeface="ＭＳ Ｐゴシック" pitchFamily="34" charset="-128"/>
              </a:rPr>
              <a:t>," salvation becomes the life of escape from the material confines of the body."</a:t>
            </a:r>
          </a:p>
        </p:txBody>
      </p:sp>
      <p:sp>
        <p:nvSpPr>
          <p:cNvPr id="283652" name="Slide Number Placeholder 3"/>
          <p:cNvSpPr>
            <a:spLocks noGrp="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D3E0798-E88A-45C3-9C07-EA89BD307095}" type="slidenum">
              <a:rPr kumimoji="0" lang="en-US" altLang="en-US" sz="1200" b="0" i="0" u="none" strike="noStrike" kern="1200" cap="none" spc="0" normalizeH="0" baseline="0" noProof="0" smtClean="0">
                <a:ln>
                  <a:noFill/>
                </a:ln>
                <a:solidFill>
                  <a:srgbClr val="000000"/>
                </a:solidFill>
                <a:effectLst/>
                <a:uLnTx/>
                <a:uFillTx/>
                <a:latin typeface="Arial" pitchFamily="34" charset="0"/>
                <a:ea typeface="ＭＳ Ｐゴシック"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56</a:t>
            </a:fld>
            <a:endParaRPr kumimoji="0" lang="en-US" altLang="en-US" sz="1200" b="0" i="0" u="none" strike="noStrike" kern="1200" cap="none" spc="0" normalizeH="0" baseline="0" noProof="0">
              <a:ln>
                <a:noFill/>
              </a:ln>
              <a:solidFill>
                <a:srgbClr val="000000"/>
              </a:solidFill>
              <a:effectLst/>
              <a:uLnTx/>
              <a:uFillTx/>
              <a:latin typeface="Arial" pitchFamily="34" charset="0"/>
              <a:ea typeface="ＭＳ Ｐゴシック" pitchFamily="34" charset="-128"/>
              <a:cs typeface="+mn-cs"/>
            </a:endParaRPr>
          </a:p>
        </p:txBody>
      </p:sp>
    </p:spTree>
    <p:extLst>
      <p:ext uri="{BB962C8B-B14F-4D97-AF65-F5344CB8AC3E}">
        <p14:creationId xmlns:p14="http://schemas.microsoft.com/office/powerpoint/2010/main" val="95483531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4" name="Slide Image Placeholder 1"/>
          <p:cNvSpPr>
            <a:spLocks noGrp="1" noRot="1" noChangeAspect="1" noTextEdit="1"/>
          </p:cNvSpPr>
          <p:nvPr>
            <p:ph type="sldImg"/>
          </p:nvPr>
        </p:nvSpPr>
        <p:spPr>
          <a:ln/>
        </p:spPr>
      </p:sp>
      <p:sp>
        <p:nvSpPr>
          <p:cNvPr id="284675" name="Notes Placeholder 2"/>
          <p:cNvSpPr>
            <a:spLocks noGrp="1"/>
          </p:cNvSpPr>
          <p:nvPr>
            <p:ph type="body" idx="1"/>
          </p:nvPr>
        </p:nvSpPr>
        <p:spPr>
          <a:noFill/>
          <a:ln/>
        </p:spPr>
        <p:txBody>
          <a:bodyPr/>
          <a:lstStyle/>
          <a:p>
            <a:r>
              <a:rPr lang="en-US" altLang="en-US">
                <a:latin typeface="Arial" pitchFamily="34" charset="0"/>
                <a:ea typeface="ＭＳ Ｐゴシック" pitchFamily="34" charset="-128"/>
              </a:rPr>
              <a:t>Text from Hannah for this chart [animation brackets mine]:</a:t>
            </a:r>
          </a:p>
          <a:p>
            <a:r>
              <a:rPr lang="en-US" altLang="en-US">
                <a:latin typeface="Arial" pitchFamily="34" charset="0"/>
                <a:ea typeface="ＭＳ Ｐゴシック" pitchFamily="34" charset="-128"/>
              </a:rPr>
              <a:t>"Gnosticism</a:t>
            </a:r>
            <a:r>
              <a:rPr lang="fr-FR" altLang="en-US">
                <a:latin typeface="Arial" pitchFamily="34" charset="0"/>
                <a:ea typeface="ＭＳ Ｐゴシック" pitchFamily="34" charset="-128"/>
              </a:rPr>
              <a:t>'</a:t>
            </a:r>
            <a:r>
              <a:rPr lang="en-US" altLang="en-US">
                <a:latin typeface="Arial" pitchFamily="34" charset="0"/>
                <a:ea typeface="ＭＳ Ｐゴシック" pitchFamily="34" charset="-128"/>
              </a:rPr>
              <a:t>s concept of salvation is as follows: God did not create the world, [1] but a lesser yet powerful being (the Demiurge) made this evil world and [2] mankind––though within man is a spark of good.  [3] Salvation results from enlarging the capacity of that nature while minimizing the hold of materialism, [4] and it is accomplished by means of the secret teachings of Gnostic teachers.  In resisting this teaching, Christian writers adopted a worldview that embraced the God of the Bible as the divine creator, affirmed the creation as good though marred by a subsequent devastation, and espoused the salvation of the body as well as the soul."</a:t>
            </a:r>
          </a:p>
        </p:txBody>
      </p:sp>
      <p:sp>
        <p:nvSpPr>
          <p:cNvPr id="284676" name="Slide Number Placeholder 3"/>
          <p:cNvSpPr>
            <a:spLocks noGrp="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43A9A42-36D8-4E6D-833C-18B671611BDB}" type="slidenum">
              <a:rPr kumimoji="0" lang="en-US" altLang="en-US" sz="1200" b="0" i="0" u="none" strike="noStrike" kern="1200" cap="none" spc="0" normalizeH="0" baseline="0" noProof="0" smtClean="0">
                <a:ln>
                  <a:noFill/>
                </a:ln>
                <a:solidFill>
                  <a:srgbClr val="000000"/>
                </a:solidFill>
                <a:effectLst/>
                <a:uLnTx/>
                <a:uFillTx/>
                <a:latin typeface="Arial" pitchFamily="34" charset="0"/>
                <a:ea typeface="ＭＳ Ｐゴシック"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57</a:t>
            </a:fld>
            <a:endParaRPr kumimoji="0" lang="en-US" altLang="en-US" sz="1200" b="0" i="0" u="none" strike="noStrike" kern="1200" cap="none" spc="0" normalizeH="0" baseline="0" noProof="0">
              <a:ln>
                <a:noFill/>
              </a:ln>
              <a:solidFill>
                <a:srgbClr val="000000"/>
              </a:solidFill>
              <a:effectLst/>
              <a:uLnTx/>
              <a:uFillTx/>
              <a:latin typeface="Arial" pitchFamily="34" charset="0"/>
              <a:ea typeface="ＭＳ Ｐゴシック" pitchFamily="34" charset="-128"/>
              <a:cs typeface="+mn-cs"/>
            </a:endParaRPr>
          </a:p>
        </p:txBody>
      </p:sp>
    </p:spTree>
    <p:extLst>
      <p:ext uri="{BB962C8B-B14F-4D97-AF65-F5344CB8AC3E}">
        <p14:creationId xmlns:p14="http://schemas.microsoft.com/office/powerpoint/2010/main" val="292225013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1A90F7A-1359-BB44-8F0D-BCE48F33F786}" type="slidenum">
              <a:rPr lang="en-US" sz="1200">
                <a:solidFill>
                  <a:srgbClr val="000000"/>
                </a:solidFill>
              </a:rPr>
              <a:pPr eaLnBrk="1" hangingPunct="1"/>
              <a:t>58</a:t>
            </a:fld>
            <a:endParaRPr lang="en-US" sz="1200">
              <a:solidFill>
                <a:srgbClr val="000000"/>
              </a:solidFill>
            </a:endParaRPr>
          </a:p>
        </p:txBody>
      </p:sp>
      <p:sp>
        <p:nvSpPr>
          <p:cNvPr id="303106" name="Rectangle 2"/>
          <p:cNvSpPr>
            <a:spLocks noGrp="1" noRot="1" noChangeAspect="1" noChangeArrowheads="1" noTextEdit="1"/>
          </p:cNvSpPr>
          <p:nvPr>
            <p:ph type="sldImg"/>
          </p:nvPr>
        </p:nvSpPr>
        <p:spPr>
          <a:ln/>
        </p:spPr>
      </p:sp>
      <p:sp>
        <p:nvSpPr>
          <p:cNvPr id="3031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cs typeface="ＭＳ Ｐゴシック"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6387"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pPr>
            <a:endParaRPr lang="en-US" altLang="en-US"/>
          </a:p>
        </p:txBody>
      </p:sp>
      <p:sp>
        <p:nvSpPr>
          <p:cNvPr id="16388"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37931725" indent="-37474525" eaLnBrk="0" hangingPunct="0">
              <a:defRPr sz="2400">
                <a:solidFill>
                  <a:schemeClr val="tx1"/>
                </a:solidFill>
                <a:latin typeface="Arial" pitchFamily="34" charset="0"/>
                <a:ea typeface="MS PGothic" pitchFamily="34" charset="-128"/>
              </a:defRPr>
            </a:lvl2pPr>
            <a:lvl3pPr eaLnBrk="0" hangingPunct="0">
              <a:defRPr sz="2400">
                <a:solidFill>
                  <a:schemeClr val="tx1"/>
                </a:solidFill>
                <a:latin typeface="Arial" pitchFamily="34" charset="0"/>
                <a:ea typeface="MS PGothic" pitchFamily="34" charset="-128"/>
              </a:defRPr>
            </a:lvl3pPr>
            <a:lvl4pPr eaLnBrk="0" hangingPunct="0">
              <a:defRPr sz="2400">
                <a:solidFill>
                  <a:schemeClr val="tx1"/>
                </a:solidFill>
                <a:latin typeface="Arial" pitchFamily="34" charset="0"/>
                <a:ea typeface="MS PGothic" pitchFamily="34" charset="-128"/>
              </a:defRPr>
            </a:lvl4pPr>
            <a:lvl5pPr eaLnBrk="0" hangingPunct="0">
              <a:defRPr sz="2400">
                <a:solidFill>
                  <a:schemeClr val="tx1"/>
                </a:solidFill>
                <a:latin typeface="Arial" pitchFamily="34" charset="0"/>
                <a:ea typeface="MS PGothic" pitchFamily="34" charset="-128"/>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41C15163-BF26-4897-AD0B-5EBF9BAD6D36}" type="slidenum">
              <a:rPr lang="zh-CN" altLang="en-US" sz="1200"/>
              <a:pPr eaLnBrk="1" hangingPunct="1"/>
              <a:t>59</a:t>
            </a:fld>
            <a:endParaRPr lang="en-US" altLang="zh-CN" sz="120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7003CFE-7B50-DC49-AD33-33057FFF8DF0}" type="slidenum">
              <a:rPr lang="en-US" sz="1200">
                <a:solidFill>
                  <a:prstClr val="black"/>
                </a:solidFill>
              </a:rPr>
              <a:pPr eaLnBrk="1" hangingPunct="1"/>
              <a:t>60</a:t>
            </a:fld>
            <a:endParaRPr lang="en-US" sz="1200">
              <a:solidFill>
                <a:prstClr val="black"/>
              </a:solidFill>
            </a:endParaRPr>
          </a:p>
        </p:txBody>
      </p:sp>
      <p:sp>
        <p:nvSpPr>
          <p:cNvPr id="309250" name="Rectangle 2"/>
          <p:cNvSpPr>
            <a:spLocks noGrp="1" noRot="1" noChangeAspect="1" noChangeArrowheads="1" noTextEdit="1"/>
          </p:cNvSpPr>
          <p:nvPr>
            <p:ph type="sldImg"/>
          </p:nvPr>
        </p:nvSpPr>
        <p:spPr>
          <a:ln/>
        </p:spPr>
      </p:sp>
      <p:sp>
        <p:nvSpPr>
          <p:cNvPr id="30925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E627DB7-ADB1-E840-9004-7E6FC1C7CD12}"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312322" name="Rectangle 2"/>
          <p:cNvSpPr>
            <a:spLocks noGrp="1" noRot="1" noChangeAspect="1" noChangeArrowheads="1" noTextEdit="1"/>
          </p:cNvSpPr>
          <p:nvPr>
            <p:ph type="sldImg"/>
          </p:nvPr>
        </p:nvSpPr>
        <p:spPr>
          <a:ln/>
        </p:spPr>
      </p:sp>
      <p:sp>
        <p:nvSpPr>
          <p:cNvPr id="31232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extLst>
      <p:ext uri="{BB962C8B-B14F-4D97-AF65-F5344CB8AC3E}">
        <p14:creationId xmlns:p14="http://schemas.microsoft.com/office/powerpoint/2010/main" val="12435252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cs typeface="ＭＳ Ｐゴシック" charset="0"/>
            </a:endParaRPr>
          </a:p>
        </p:txBody>
      </p:sp>
    </p:spTree>
    <p:extLst>
      <p:ext uri="{BB962C8B-B14F-4D97-AF65-F5344CB8AC3E}">
        <p14:creationId xmlns:p14="http://schemas.microsoft.com/office/powerpoint/2010/main" val="60121715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panose="020B0604020202020204" pitchFamily="34" charset="0"/>
                <a:cs typeface="Arial" panose="020B0604020202020204" pitchFamily="34" charset="0"/>
              </a:rPr>
              <a:t>• The first letter from the Apostle John tells us • three key ways that we can stop losing our way—wandering off, drifting—like sheep.</a:t>
            </a:r>
          </a:p>
        </p:txBody>
      </p:sp>
    </p:spTree>
    <p:extLst>
      <p:ext uri="{BB962C8B-B14F-4D97-AF65-F5344CB8AC3E}">
        <p14:creationId xmlns:p14="http://schemas.microsoft.com/office/powerpoint/2010/main" val="90508645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panose="020B0604020202020204" pitchFamily="34" charset="0"/>
                <a:cs typeface="Arial" panose="020B0604020202020204" pitchFamily="34" charset="0"/>
              </a:rPr>
              <a:t>What should you do to keep consistent amidst so many lies about God?</a:t>
            </a:r>
          </a:p>
        </p:txBody>
      </p:sp>
    </p:spTree>
    <p:extLst>
      <p:ext uri="{BB962C8B-B14F-4D97-AF65-F5344CB8AC3E}">
        <p14:creationId xmlns:p14="http://schemas.microsoft.com/office/powerpoint/2010/main" val="255864566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Follow what the Lord says so you won’t stray away (1 John 1–2 restated).</a:t>
            </a:r>
          </a:p>
        </p:txBody>
      </p:sp>
    </p:spTree>
    <p:extLst>
      <p:ext uri="{BB962C8B-B14F-4D97-AF65-F5344CB8AC3E}">
        <p14:creationId xmlns:p14="http://schemas.microsoft.com/office/powerpoint/2010/main" val="299063014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362629765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7"/>
          <p:cNvSpPr>
            <a:spLocks noGrp="1" noChangeArrowheads="1"/>
          </p:cNvSpPr>
          <p:nvPr>
            <p:ph type="sldNum" sz="quarter" idx="5"/>
          </p:nvPr>
        </p:nvSpPr>
        <p:spPr>
          <a:noFill/>
        </p:spPr>
        <p:txBody>
          <a:bodyPr/>
          <a:lstStyle/>
          <a:p>
            <a:fld id="{58904DA3-F4D7-49E3-8CBA-29A59C13199E}" type="slidenum">
              <a:rPr lang="en-US" altLang="zh-CN" smtClean="0">
                <a:solidFill>
                  <a:prstClr val="black"/>
                </a:solidFill>
                <a:ea typeface="SimSun" pitchFamily="2" charset="-122"/>
              </a:rPr>
              <a:pPr/>
              <a:t>67</a:t>
            </a:fld>
            <a:endParaRPr lang="en-US" altLang="zh-CN">
              <a:solidFill>
                <a:prstClr val="black"/>
              </a:solidFill>
              <a:ea typeface="SimSun" pitchFamily="2" charset="-122"/>
            </a:endParaRPr>
          </a:p>
        </p:txBody>
      </p:sp>
      <p:sp>
        <p:nvSpPr>
          <p:cNvPr id="227331" name="Rectangle 2"/>
          <p:cNvSpPr>
            <a:spLocks noGrp="1" noRot="1" noChangeAspect="1" noChangeArrowheads="1" noTextEdit="1"/>
          </p:cNvSpPr>
          <p:nvPr>
            <p:ph type="sldImg"/>
          </p:nvPr>
        </p:nvSpPr>
        <p:spPr>
          <a:solidFill>
            <a:srgbClr val="FFFFFF"/>
          </a:solidFill>
          <a:ln/>
        </p:spPr>
      </p:sp>
      <p:sp>
        <p:nvSpPr>
          <p:cNvPr id="227332"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zh-CN" altLang="en-US">
              <a:ea typeface="SimSun" pitchFamily="2" charset="-122"/>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355618614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02174862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6DA68F3-E5CC-424F-9477-A37D0B083E96}" type="slidenum">
              <a:rPr lang="en-US" sz="1200">
                <a:solidFill>
                  <a:srgbClr val="000000"/>
                </a:solidFill>
              </a:rPr>
              <a:pPr eaLnBrk="1" hangingPunct="1"/>
              <a:t>70</a:t>
            </a:fld>
            <a:endParaRPr lang="en-US" sz="1200">
              <a:solidFill>
                <a:srgbClr val="000000"/>
              </a:solidFill>
            </a:endParaRPr>
          </a:p>
        </p:txBody>
      </p:sp>
      <p:sp>
        <p:nvSpPr>
          <p:cNvPr id="320514" name="Rectangle 2"/>
          <p:cNvSpPr>
            <a:spLocks noGrp="1" noRot="1" noChangeAspect="1" noChangeArrowheads="1"/>
          </p:cNvSpPr>
          <p:nvPr>
            <p:ph type="sldImg"/>
          </p:nvPr>
        </p:nvSpPr>
        <p:spPr>
          <a:solidFill>
            <a:srgbClr val="FFFFFF"/>
          </a:solidFill>
          <a:ln/>
        </p:spPr>
      </p:sp>
      <p:sp>
        <p:nvSpPr>
          <p:cNvPr id="320515" name="Rectangle 3"/>
          <p:cNvSpPr>
            <a:spLocks noGrp="1" noChangeArrowheads="1"/>
          </p:cNvSpPr>
          <p:nvPr>
            <p:ph type="body" idx="1"/>
          </p:nvPr>
        </p:nvSpPr>
        <p:spPr>
          <a:solidFill>
            <a:srgbClr val="FFFFFF"/>
          </a:solidFill>
          <a:ln>
            <a:solidFill>
              <a:srgbClr val="000000"/>
            </a:solidFill>
          </a:ln>
        </p:spPr>
        <p:txBody>
          <a:bodyPr>
            <a:normAutofit fontScale="77500" lnSpcReduction="20000"/>
          </a:bodyPr>
          <a:lstStyle/>
          <a:p>
            <a:r>
              <a:rPr lang="en-US"/>
              <a:t>The life of J.C. Hall, founder of Hallmark Cards, is a true rags-to-riches story. Born to poor parents, J.C. was quickly put to work, mostly in sales, to help keep himself and his family afloat. Along with his brothers, he began selling postcards in Norfolk, Nebraska. But the postcard business wasn't thriving there. So, with little else than a couple of shoe boxes of postcards, he moved to Missouri to start afresh. Full of innovative ideas, he moved on from postcards to greeting cards. When the store from which he operated burned down in 1915, he and his brothers invested in an engraving business and began printing their own cards.</a:t>
            </a:r>
          </a:p>
          <a:p>
            <a:r>
              <a:rPr lang="en-US"/>
              <a:t> </a:t>
            </a:r>
          </a:p>
          <a:p>
            <a:r>
              <a:rPr lang="en-US"/>
              <a:t>But it wasn't just the quality of the cards that burgeoned the business. It was Hall's groundbreaking idea to move the cards from behind the counters, where clerks would pick an "appropriate" card for the customer, out into display cases where customers could see them, handle them, and admire them.</a:t>
            </a:r>
          </a:p>
          <a:p>
            <a:r>
              <a:rPr lang="en-US"/>
              <a:t> </a:t>
            </a:r>
          </a:p>
          <a:p>
            <a:r>
              <a:rPr lang="en-US"/>
              <a:t>By the time he died in 1982, Hall had turned two shoe boxes of postcards into a multi-billion dollar company.</a:t>
            </a:r>
          </a:p>
          <a:p>
            <a:r>
              <a:rPr lang="en-US"/>
              <a:t> </a:t>
            </a:r>
          </a:p>
          <a:p>
            <a:r>
              <a:rPr lang="en-US"/>
              <a:t>Says the Hallmark corporate website, "J.C. Hall took greeting cards out of drawers in retail stores, and into displays that let shoppers see all their choices, dramatically changing the way cards were merchandised."</a:t>
            </a:r>
          </a:p>
          <a:p>
            <a:r>
              <a:rPr lang="en-US"/>
              <a:t> </a:t>
            </a:r>
          </a:p>
          <a:p>
            <a:r>
              <a:rPr lang="en-US" b="1"/>
              <a:t>Application</a:t>
            </a:r>
            <a:r>
              <a:rPr lang="en-US"/>
              <a:t>:</a:t>
            </a:r>
          </a:p>
          <a:p>
            <a:endParaRPr lang="en-US"/>
          </a:p>
          <a:p>
            <a:r>
              <a:rPr lang="en-US"/>
              <a:t>God did the same thing when He sent Jesus Christ into the world. That's when the Word of Life was moved from behind the counters, out of the drawers and placed in a display case for all the world to see, handle and admire. </a:t>
            </a:r>
          </a:p>
          <a:p>
            <a:r>
              <a:rPr lang="en-US"/>
              <a:t> </a:t>
            </a:r>
          </a:p>
          <a:p>
            <a:r>
              <a:rPr lang="en-US"/>
              <a:t>"That which was from the beginning, which we have heard, which we have seen with our eyes, which we have looked at and our hands have touched--this we proclaim concerning the Word of life. The life appeared; we have seen it and testify to it, and we proclaim to you the eternal life, which was with the Father and has appeared to us" (1 John 1:1-2).</a:t>
            </a:r>
            <a:endParaRPr lang="en-US">
              <a:latin typeface="Arial" charset="0"/>
              <a:cs typeface="ＭＳ Ｐゴシック"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5" name="Slide Image Placeholder 1"/>
          <p:cNvSpPr>
            <a:spLocks noGrp="1" noRot="1" noChangeAspect="1"/>
          </p:cNvSpPr>
          <p:nvPr>
            <p:ph type="sldImg"/>
          </p:nvPr>
        </p:nvSpPr>
        <p:spPr>
          <a:ln/>
        </p:spPr>
      </p:sp>
      <p:sp>
        <p:nvSpPr>
          <p:cNvPr id="323586"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ormAutofit fontScale="55000" lnSpcReduction="20000"/>
          </a:bodyPr>
          <a:lstStyle/>
          <a:p>
            <a:r>
              <a:rPr lang="en-US">
                <a:latin typeface="Calibri" charset="0"/>
                <a:cs typeface="ＭＳ Ｐゴシック" charset="0"/>
              </a:rPr>
              <a:t>In 1994, two Americans answered an invitation from the Russian Department of Education to teach morals and ethics (based on biblical principles) in the public schools.  They were invited to teach at prisons, businesses, the fire and police departments and a large orphanage.  About 100 boys and girls who had been abandoned, abused, and left in the care of a government-run program were in the orphanage.  They relate the following story in their own words: </a:t>
            </a:r>
          </a:p>
          <a:p>
            <a:r>
              <a:rPr lang="en-US">
                <a:latin typeface="Calibri" charset="0"/>
                <a:cs typeface="ＭＳ Ｐゴシック" charset="0"/>
              </a:rPr>
              <a:t> </a:t>
            </a:r>
          </a:p>
          <a:p>
            <a:r>
              <a:rPr lang="en-US">
                <a:latin typeface="Calibri" charset="0"/>
                <a:cs typeface="ＭＳ Ｐゴシック" charset="0"/>
              </a:rPr>
              <a:t>"It was nearing the holiday season, 1994, time for our orphans to hear—for the first time—the traditional story of Christmas.  We told them about Mary and Joseph arriving in Bethlehem. Finding no room in the inn, the couple went to a stable, where the baby Jesus was born and placed in a manger. Throughout the story, the children and orphanage staff sat in amazement as they listened.  Some sat on the edges of their stools, trying to grasp every word. </a:t>
            </a:r>
          </a:p>
          <a:p>
            <a:r>
              <a:rPr lang="en-US">
                <a:latin typeface="Calibri" charset="0"/>
                <a:cs typeface="ＭＳ Ｐゴシック" charset="0"/>
              </a:rPr>
              <a:t> </a:t>
            </a:r>
          </a:p>
          <a:p>
            <a:r>
              <a:rPr lang="en-US">
                <a:latin typeface="Calibri" charset="0"/>
                <a:cs typeface="ＭＳ Ｐゴシック" charset="0"/>
              </a:rPr>
              <a:t>Completing the story, we gave the children three small pieces of cardboard [for each] to make a crude manger.  Each child was given a small paper square, cut from yellow napkins I had brought with me.  No colored paper was available in the city.  Following instructions, the children tore the paper and carefully laid strips in the manger for straw.  Small squares of flannel, cut from a worn-out nightgown an American lady was throwing away as she left Russia, were used for the baby's blanket.  A doll-like baby was cut from tan felt we had brought from the United States. </a:t>
            </a:r>
          </a:p>
          <a:p>
            <a:r>
              <a:rPr lang="en-US">
                <a:latin typeface="Calibri" charset="0"/>
                <a:cs typeface="ＭＳ Ｐゴシック" charset="0"/>
              </a:rPr>
              <a:t> </a:t>
            </a:r>
          </a:p>
          <a:p>
            <a:r>
              <a:rPr lang="en-US">
                <a:latin typeface="Calibri" charset="0"/>
                <a:cs typeface="ＭＳ Ｐゴシック" charset="0"/>
              </a:rPr>
              <a:t>The orphans were busy assembling their manger as I walked among them to see if they needed any help.  All went well until I got to one table where little Misha sat—he looked to be about 6 years old and had finished his project.  As I looked at the little boy's manger, I was startled to see not one, but two babies in the manger. Quickly, I called for the translator to ask the lad why there were two babies in the manger.  Crossing his arms in front of him and looking at his completed manger scene, the child began to repeat the story very seriously. For such a young boy, who had only heard the Christmas story once, he related the happenings accurately—until he came to the part where Mary put the baby Jesus in the manger. </a:t>
            </a:r>
          </a:p>
          <a:p>
            <a:r>
              <a:rPr lang="en-US">
                <a:latin typeface="Calibri" charset="0"/>
                <a:cs typeface="ＭＳ Ｐゴシック" charset="0"/>
              </a:rPr>
              <a:t> </a:t>
            </a:r>
          </a:p>
          <a:p>
            <a:r>
              <a:rPr lang="en-US">
                <a:latin typeface="Calibri" charset="0"/>
                <a:cs typeface="ＭＳ Ｐゴシック" charset="0"/>
              </a:rPr>
              <a:t>Then Misha started to ad lib.  He made up his own ending to the story as he said, "And when Maria laid the baby in the manger, Jesus looked at me and asked me if I had a place to stay.  I told him I have no mamma and I have no papa, so I don't have any place to stay.  Then Jesus told me I could stay with him.  But I told him I couldn't, because I didn't have a gift to give him like everybody else did.  But I wanted to stay with Jesus so much, so I thought about what I had that maybe I could use for a gift. I thought maybe if I kept him warm, that would be a good gift. So I asked Jesus, ‘If I keep you warm, will that be a good enough gift?'  And Jesus told me, ‘If you keep me warm, that will be the best gift anybody ever gave me.’  So I got into the manger, and then Jesus looked at me and he told me I could stay with him—for always."  </a:t>
            </a:r>
          </a:p>
          <a:p>
            <a:r>
              <a:rPr lang="en-US">
                <a:latin typeface="Calibri" charset="0"/>
                <a:cs typeface="ＭＳ Ｐゴシック" charset="0"/>
              </a:rPr>
              <a:t> </a:t>
            </a:r>
          </a:p>
          <a:p>
            <a:r>
              <a:rPr lang="en-US">
                <a:latin typeface="Calibri" charset="0"/>
                <a:cs typeface="ＭＳ Ｐゴシック" charset="0"/>
              </a:rPr>
              <a:t>As little Misha finished his story, his eyes brimmed full of tears that splashed down his little cheeks.  Putting his hand over his face, his head dropped to the table and his shoulders shook as he sobbed and sobbed.  The little orphan had found someone who would never abandon nor abuse him, someone who would stay with him — FOR ALWAYS.</a:t>
            </a:r>
          </a:p>
          <a:p>
            <a:endParaRPr lang="en-US"/>
          </a:p>
          <a:p>
            <a:r>
              <a:rPr lang="en-US">
                <a:latin typeface="Calibri" charset="0"/>
              </a:rPr>
              <a:t>Few of us would fault little Misha for doing all he could to help save little Jesus.  Yet the reality is that Jesus is the one who did all he could to save little you and me.  </a:t>
            </a:r>
          </a:p>
          <a:p>
            <a:r>
              <a:rPr lang="en-US">
                <a:latin typeface="Calibri" charset="0"/>
              </a:rPr>
              <a:t> </a:t>
            </a:r>
          </a:p>
          <a:p>
            <a:r>
              <a:rPr lang="en-US">
                <a:latin typeface="Calibri" charset="0"/>
              </a:rPr>
              <a:t>The makeshift crib of Christmas is incomplete without the cross of Calvary.</a:t>
            </a:r>
            <a:r>
              <a:rPr lang="en-US"/>
              <a:t> </a:t>
            </a:r>
          </a:p>
        </p:txBody>
      </p:sp>
      <p:sp>
        <p:nvSpPr>
          <p:cNvPr id="323587"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8AA531F-36B3-5740-8F06-48AA1433D6FC}" type="slidenum">
              <a:rPr lang="en-US" sz="1200">
                <a:solidFill>
                  <a:srgbClr val="000000"/>
                </a:solidFill>
                <a:latin typeface="Calibri" charset="0"/>
              </a:rPr>
              <a:pPr eaLnBrk="1" hangingPunct="1"/>
              <a:t>72</a:t>
            </a:fld>
            <a:endParaRPr lang="en-US" sz="1200">
              <a:solidFill>
                <a:srgbClr val="000000"/>
              </a:solidFill>
              <a:latin typeface="Calibri"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1"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pPr>
              <a:defRPr/>
            </a:pPr>
            <a:r>
              <a:rPr lang="en-US" dirty="0">
                <a:latin typeface="+mn-lt"/>
                <a:cs typeface="ＭＳ Ｐゴシック" charset="0"/>
              </a:rPr>
              <a:t>I would love for you to tell me about it on the guest cards that are coming around to you now if you are our guest.  I would love to share with you some other life-changing truths</a:t>
            </a:r>
            <a:r>
              <a:rPr lang="en-SG" dirty="0">
                <a:latin typeface="+mn-lt"/>
                <a:cs typeface="ＭＳ Ｐゴシック" charset="0"/>
              </a:rPr>
              <a:t>.</a:t>
            </a:r>
            <a:endParaRPr lang="en-US" dirty="0"/>
          </a:p>
        </p:txBody>
      </p:sp>
      <p:sp>
        <p:nvSpPr>
          <p:cNvPr id="337923"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0E99DB1-7295-7140-BC4A-73085B32B7A4}" type="slidenum">
              <a:rPr lang="en-US" sz="1200">
                <a:solidFill>
                  <a:srgbClr val="000000"/>
                </a:solidFill>
                <a:latin typeface="Calibri" charset="0"/>
              </a:rPr>
              <a:pPr eaLnBrk="1" hangingPunct="1"/>
              <a:t>73</a:t>
            </a:fld>
            <a:endParaRPr lang="en-US" sz="1200">
              <a:solidFill>
                <a:srgbClr val="000000"/>
              </a:solidFill>
              <a:latin typeface="Calibri"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ARIAL</a:t>
            </a:r>
          </a:p>
        </p:txBody>
      </p:sp>
    </p:spTree>
    <p:extLst>
      <p:ext uri="{BB962C8B-B14F-4D97-AF65-F5344CB8AC3E}">
        <p14:creationId xmlns:p14="http://schemas.microsoft.com/office/powerpoint/2010/main" val="34110315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3" name="Slide Image Placeholder 1"/>
          <p:cNvSpPr>
            <a:spLocks noGrp="1" noRot="1" noChangeAspect="1"/>
          </p:cNvSpPr>
          <p:nvPr>
            <p:ph type="sldImg"/>
          </p:nvPr>
        </p:nvSpPr>
        <p:spPr>
          <a:ln/>
        </p:spPr>
      </p:sp>
      <p:sp>
        <p:nvSpPr>
          <p:cNvPr id="325634"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lstStyle/>
          <a:p>
            <a:pPr eaLnBrk="1" hangingPunct="1">
              <a:spcBef>
                <a:spcPct val="0"/>
              </a:spcBef>
            </a:pPr>
            <a:r>
              <a:rPr lang="en-US">
                <a:latin typeface="Calibri" charset="0"/>
              </a:rPr>
              <a:t>Do you know </a:t>
            </a:r>
            <a:r>
              <a:rPr lang="en-US" i="1">
                <a:latin typeface="Calibri" charset="0"/>
              </a:rPr>
              <a:t>why</a:t>
            </a:r>
            <a:r>
              <a:rPr lang="en-US">
                <a:latin typeface="Calibri" charset="0"/>
              </a:rPr>
              <a:t> Jesus became a man?  Why did God have to take on human flesh?  Hebrews 2:14 tells us clearly…</a:t>
            </a:r>
          </a:p>
          <a:p>
            <a:pPr eaLnBrk="1" hangingPunct="1">
              <a:spcBef>
                <a:spcPct val="0"/>
              </a:spcBef>
            </a:pPr>
            <a:endParaRPr lang="en-US">
              <a:latin typeface="Calibri" charset="0"/>
            </a:endParaRPr>
          </a:p>
          <a:p>
            <a:pPr eaLnBrk="1" hangingPunct="1">
              <a:spcBef>
                <a:spcPct val="0"/>
              </a:spcBef>
            </a:pPr>
            <a:r>
              <a:rPr lang="en-US">
                <a:latin typeface="Calibri" charset="0"/>
              </a:rPr>
              <a:t>We rightfully think of God becoming man this season—a concept the theologians call the “incarnation.”  This comes from the Latin </a:t>
            </a:r>
            <a:r>
              <a:rPr lang="en-US" i="1">
                <a:latin typeface="Calibri" charset="0"/>
              </a:rPr>
              <a:t>in</a:t>
            </a:r>
            <a:r>
              <a:rPr lang="en-US">
                <a:latin typeface="Calibri" charset="0"/>
              </a:rPr>
              <a:t> </a:t>
            </a:r>
            <a:r>
              <a:rPr lang="en-US" i="1">
                <a:latin typeface="Calibri" charset="0"/>
              </a:rPr>
              <a:t>carne</a:t>
            </a:r>
            <a:r>
              <a:rPr lang="en-US">
                <a:latin typeface="Calibri" charset="0"/>
              </a:rPr>
              <a:t> that literally means </a:t>
            </a:r>
            <a:r>
              <a:rPr lang="en-US" i="1">
                <a:latin typeface="Calibri" charset="0"/>
              </a:rPr>
              <a:t>in flesh.</a:t>
            </a:r>
            <a:endParaRPr lang="en-US">
              <a:latin typeface="Calibri" charset="0"/>
            </a:endParaRPr>
          </a:p>
          <a:p>
            <a:pPr eaLnBrk="1" hangingPunct="1">
              <a:spcBef>
                <a:spcPct val="0"/>
              </a:spcBef>
            </a:pPr>
            <a:r>
              <a:rPr lang="en-US">
                <a:latin typeface="Calibri" charset="0"/>
              </a:rPr>
              <a:t> </a:t>
            </a:r>
          </a:p>
          <a:p>
            <a:pPr eaLnBrk="1" hangingPunct="1">
              <a:spcBef>
                <a:spcPct val="0"/>
              </a:spcBef>
            </a:pPr>
            <a:r>
              <a:rPr lang="en-US">
                <a:latin typeface="Calibri" charset="0"/>
              </a:rPr>
              <a:t>But </a:t>
            </a:r>
            <a:r>
              <a:rPr lang="en-US" i="1">
                <a:latin typeface="Calibri" charset="0"/>
              </a:rPr>
              <a:t>how long</a:t>
            </a:r>
            <a:r>
              <a:rPr lang="en-US">
                <a:latin typeface="Calibri" charset="0"/>
              </a:rPr>
              <a:t> will Jesus be a man “in flesh”?  I’ll tell you—FOR ALWAYS!</a:t>
            </a:r>
          </a:p>
        </p:txBody>
      </p:sp>
      <p:sp>
        <p:nvSpPr>
          <p:cNvPr id="325635"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ED53041-C6F0-2349-A963-1848E35AD6EF}" type="slidenum">
              <a:rPr lang="en-US" sz="1200">
                <a:solidFill>
                  <a:srgbClr val="000000"/>
                </a:solidFill>
                <a:latin typeface="Arial" charset="0"/>
              </a:rPr>
              <a:pPr eaLnBrk="1" hangingPunct="1"/>
              <a:t>74</a:t>
            </a:fld>
            <a:endParaRPr lang="en-US" sz="1200">
              <a:solidFill>
                <a:srgbClr val="000000"/>
              </a:solidFill>
              <a:latin typeface="Arial"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Follow what the Lord says so you won’t stray away (1 John 1–2 restated).</a:t>
            </a:r>
          </a:p>
        </p:txBody>
      </p:sp>
    </p:spTree>
    <p:extLst>
      <p:ext uri="{BB962C8B-B14F-4D97-AF65-F5344CB8AC3E}">
        <p14:creationId xmlns:p14="http://schemas.microsoft.com/office/powerpoint/2010/main" val="41707623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320182889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345912426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17992116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2990FDF-7A6C-7A44-9CD1-CE1CFDDBB683}"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86370" name="Rectangle 2"/>
          <p:cNvSpPr>
            <a:spLocks noGrp="1" noRot="1" noChangeAspect="1" noChangeArrowheads="1" noTextEdit="1"/>
          </p:cNvSpPr>
          <p:nvPr>
            <p:ph type="sldImg"/>
          </p:nvPr>
        </p:nvSpPr>
        <p:spPr>
          <a:ln/>
        </p:spPr>
      </p:sp>
      <p:sp>
        <p:nvSpPr>
          <p:cNvPr id="18637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zh-CN" altLang="en-US" dirty="0">
                <a:latin typeface="Arial" panose="020B0604020202020204" pitchFamily="34" charset="0"/>
                <a:ea typeface="ＭＳ Ｐゴシック" charset="0"/>
                <a:cs typeface="Arial" panose="020B0604020202020204" pitchFamily="34" charset="0"/>
              </a:rPr>
              <a:t>当我们犯罪时我们与神仍然有关系吗？是的！</a:t>
            </a:r>
            <a:r>
              <a:rPr lang="en-US" dirty="0">
                <a:latin typeface="Arial" panose="020B0604020202020204" pitchFamily="34" charset="0"/>
                <a:ea typeface="ＭＳ Ｐゴシック" charset="0"/>
                <a:cs typeface="Arial" panose="020B0604020202020204" pitchFamily="34" charset="0"/>
              </a:rPr>
              <a:t>Do we still have a relationship with God when we sin?</a:t>
            </a:r>
            <a:r>
              <a:rPr lang="en-US" baseline="0" dirty="0">
                <a:latin typeface="Arial" panose="020B0604020202020204" pitchFamily="34" charset="0"/>
                <a:ea typeface="ＭＳ Ｐゴシック" charset="0"/>
                <a:cs typeface="Arial" panose="020B0604020202020204" pitchFamily="34" charset="0"/>
              </a:rPr>
              <a:t>  Yes!</a:t>
            </a:r>
          </a:p>
          <a:p>
            <a:pPr eaLnBrk="1" hangingPunct="1"/>
            <a:r>
              <a:rPr lang="zh-CN" altLang="en-US" baseline="0" dirty="0">
                <a:latin typeface="Arial" panose="020B0604020202020204" pitchFamily="34" charset="0"/>
                <a:ea typeface="ＭＳ Ｐゴシック" charset="0"/>
                <a:cs typeface="Arial" panose="020B0604020202020204" pitchFamily="34" charset="0"/>
              </a:rPr>
              <a:t>罪不阻碍我们与神的关系但会阻碍我们与神的交通。</a:t>
            </a:r>
            <a:r>
              <a:rPr lang="en-US" baseline="0" dirty="0">
                <a:latin typeface="Arial" panose="020B0604020202020204" pitchFamily="34" charset="0"/>
                <a:ea typeface="ＭＳ Ｐゴシック" charset="0"/>
                <a:cs typeface="Arial" panose="020B0604020202020204" pitchFamily="34" charset="0"/>
              </a:rPr>
              <a:t>Sin does not hinder our relationship with God but our fellowship with Him.</a:t>
            </a:r>
          </a:p>
          <a:p>
            <a:pPr eaLnBrk="1" hangingPunct="1"/>
            <a:r>
              <a:rPr lang="zh-CN" altLang="en-US" baseline="0" dirty="0">
                <a:latin typeface="Arial" panose="020B0604020202020204" pitchFamily="34" charset="0"/>
                <a:ea typeface="ＭＳ Ｐゴシック" charset="0"/>
                <a:cs typeface="Arial" panose="020B0604020202020204" pitchFamily="34" charset="0"/>
              </a:rPr>
              <a:t>旧约中的献祭并不能帮助人与神建立关系，而是帮助人恢复与神的交通。</a:t>
            </a:r>
            <a:r>
              <a:rPr lang="en-US" baseline="0" dirty="0">
                <a:latin typeface="Arial" panose="020B0604020202020204" pitchFamily="34" charset="0"/>
                <a:ea typeface="ＭＳ Ｐゴシック" charset="0"/>
                <a:cs typeface="Arial" panose="020B0604020202020204" pitchFamily="34" charset="0"/>
              </a:rPr>
              <a:t>OT sacrifices did not establish a relationship with God but rather they restored their fellowship with God</a:t>
            </a:r>
          </a:p>
          <a:p>
            <a:pPr eaLnBrk="1" hangingPunct="1"/>
            <a:endParaRPr lang="en-US" baseline="0" dirty="0">
              <a:latin typeface="Arial" panose="020B0604020202020204" pitchFamily="34" charset="0"/>
              <a:ea typeface="ＭＳ Ｐゴシック" charset="0"/>
              <a:cs typeface="Arial" panose="020B0604020202020204" pitchFamily="34" charset="0"/>
            </a:endParaRPr>
          </a:p>
          <a:p>
            <a:pPr eaLnBrk="1" hangingPunct="1"/>
            <a:r>
              <a:rPr lang="en-US" dirty="0">
                <a:latin typeface="Arial" panose="020B0604020202020204" pitchFamily="34" charset="0"/>
                <a:ea typeface="ＭＳ Ｐゴシック" charset="0"/>
                <a:cs typeface="Arial" panose="020B0604020202020204" pitchFamily="34" charset="0"/>
              </a:rPr>
              <a:t>Do we still have a relationship with God when we sin?</a:t>
            </a:r>
            <a:r>
              <a:rPr lang="en-US" baseline="0" dirty="0">
                <a:latin typeface="Arial" panose="020B0604020202020204" pitchFamily="34" charset="0"/>
                <a:ea typeface="ＭＳ Ｐゴシック" charset="0"/>
                <a:cs typeface="Arial" panose="020B0604020202020204" pitchFamily="34" charset="0"/>
              </a:rPr>
              <a:t>  Yes!</a:t>
            </a:r>
          </a:p>
          <a:p>
            <a:pPr eaLnBrk="1" hangingPunct="1"/>
            <a:r>
              <a:rPr lang="en-US" baseline="0" dirty="0">
                <a:latin typeface="Arial" panose="020B0604020202020204" pitchFamily="34" charset="0"/>
                <a:ea typeface="ＭＳ Ｐゴシック" charset="0"/>
                <a:cs typeface="Arial" panose="020B0604020202020204" pitchFamily="34" charset="0"/>
              </a:rPr>
              <a:t>Sin does not hinder our relationship with God but our fellowship with Him.</a:t>
            </a:r>
          </a:p>
          <a:p>
            <a:pPr eaLnBrk="1" hangingPunct="1"/>
            <a:r>
              <a:rPr lang="en-US" baseline="0" dirty="0">
                <a:latin typeface="Arial" panose="020B0604020202020204" pitchFamily="34" charset="0"/>
                <a:ea typeface="ＭＳ Ｐゴシック" charset="0"/>
                <a:cs typeface="Arial" panose="020B0604020202020204" pitchFamily="34" charset="0"/>
              </a:rPr>
              <a:t>OT sacrifices did not establish a relationship with God but rather they restored their fellowship with God</a:t>
            </a:r>
          </a:p>
          <a:p>
            <a:pPr eaLnBrk="1" hangingPunct="1"/>
            <a:endParaRPr lang="en-US" baseline="0" dirty="0">
              <a:latin typeface="Arial" panose="020B0604020202020204" pitchFamily="34" charset="0"/>
              <a:ea typeface="ＭＳ Ｐゴシック" charset="0"/>
              <a:cs typeface="Arial" panose="020B0604020202020204" pitchFamily="34" charset="0"/>
            </a:endParaRPr>
          </a:p>
          <a:p>
            <a:pPr eaLnBrk="1" hangingPunct="1"/>
            <a:r>
              <a:rPr lang="en-US" dirty="0">
                <a:latin typeface="Arial" panose="020B0604020202020204" pitchFamily="34" charset="0"/>
                <a:ea typeface="ＭＳ Ｐゴシック" charset="0"/>
                <a:cs typeface="Arial" panose="020B0604020202020204" pitchFamily="34" charset="0"/>
              </a:rPr>
              <a:t>OB-38-Salvation-11</a:t>
            </a:r>
          </a:p>
          <a:p>
            <a:pPr eaLnBrk="1" hangingPunct="1"/>
            <a:r>
              <a:rPr lang="en-US" dirty="0">
                <a:latin typeface="Arial" panose="020B0604020202020204" pitchFamily="34" charset="0"/>
                <a:ea typeface="ＭＳ Ｐゴシック" charset="0"/>
                <a:cs typeface="Arial" panose="020B0604020202020204" pitchFamily="34" charset="0"/>
              </a:rPr>
              <a:t>OS-03-Leviticus-130</a:t>
            </a:r>
          </a:p>
          <a:p>
            <a:pPr eaLnBrk="1" hangingPunct="1"/>
            <a:r>
              <a:rPr lang="en-US" dirty="0">
                <a:latin typeface="Arial" panose="020B0604020202020204" pitchFamily="34" charset="0"/>
                <a:ea typeface="ＭＳ Ｐゴシック" charset="0"/>
                <a:cs typeface="Arial" panose="020B0604020202020204" pitchFamily="34" charset="0"/>
              </a:rPr>
              <a:t>NS-23-1Jn-79</a:t>
            </a:r>
          </a:p>
          <a:p>
            <a:pPr eaLnBrk="1" hangingPunct="1"/>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98072936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2990FDF-7A6C-7A44-9CD1-CE1CFDDBB683}"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86370" name="Rectangle 2"/>
          <p:cNvSpPr>
            <a:spLocks noGrp="1" noRot="1" noChangeAspect="1" noChangeArrowheads="1" noTextEdit="1"/>
          </p:cNvSpPr>
          <p:nvPr>
            <p:ph type="sldImg"/>
          </p:nvPr>
        </p:nvSpPr>
        <p:spPr>
          <a:xfrm>
            <a:off x="1141413" y="685800"/>
            <a:ext cx="4567237" cy="3427413"/>
          </a:xfrm>
          <a:ln/>
        </p:spPr>
      </p:sp>
      <p:sp>
        <p:nvSpPr>
          <p:cNvPr id="1863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Do we still have a relationship with God when we sin?</a:t>
            </a:r>
            <a:r>
              <a:rPr lang="en-US" baseline="0" dirty="0">
                <a:latin typeface="Arial" panose="020B0604020202020204" pitchFamily="34" charset="0"/>
                <a:ea typeface="ＭＳ Ｐゴシック" charset="0"/>
                <a:cs typeface="Arial" panose="020B0604020202020204" pitchFamily="34" charset="0"/>
              </a:rPr>
              <a:t>  Yes!</a:t>
            </a:r>
          </a:p>
          <a:p>
            <a:pPr eaLnBrk="1" hangingPunct="1"/>
            <a:r>
              <a:rPr lang="en-US" baseline="0" dirty="0">
                <a:latin typeface="Arial" panose="020B0604020202020204" pitchFamily="34" charset="0"/>
                <a:ea typeface="ＭＳ Ｐゴシック" charset="0"/>
                <a:cs typeface="Arial" panose="020B0604020202020204" pitchFamily="34" charset="0"/>
              </a:rPr>
              <a:t>Sin does not hinder our relationship with God but our fellowship with Him.</a:t>
            </a:r>
          </a:p>
          <a:p>
            <a:pPr eaLnBrk="1" hangingPunct="1"/>
            <a:r>
              <a:rPr lang="en-US" baseline="0" dirty="0">
                <a:latin typeface="Arial" panose="020B0604020202020204" pitchFamily="34" charset="0"/>
                <a:ea typeface="ＭＳ Ｐゴシック" charset="0"/>
                <a:cs typeface="Arial" panose="020B0604020202020204" pitchFamily="34" charset="0"/>
              </a:rPr>
              <a:t>OT sacrifices did not establish a relationship with God but rather they restored their fellowship with God</a:t>
            </a:r>
          </a:p>
          <a:p>
            <a:pPr eaLnBrk="1" hangingPunct="1"/>
            <a:endParaRPr lang="en-US" baseline="0" dirty="0">
              <a:latin typeface="Arial" panose="020B0604020202020204" pitchFamily="34" charset="0"/>
              <a:ea typeface="ＭＳ Ｐゴシック" charset="0"/>
              <a:cs typeface="Arial" panose="020B0604020202020204" pitchFamily="34" charset="0"/>
            </a:endParaRPr>
          </a:p>
          <a:p>
            <a:pPr eaLnBrk="1" hangingPunct="1"/>
            <a:r>
              <a:rPr lang="en-US" dirty="0">
                <a:latin typeface="Arial" panose="020B0604020202020204" pitchFamily="34" charset="0"/>
                <a:ea typeface="ＭＳ Ｐゴシック" charset="0"/>
                <a:cs typeface="Arial" panose="020B0604020202020204" pitchFamily="34" charset="0"/>
              </a:rPr>
              <a:t>OB-38-Salvation-11</a:t>
            </a:r>
          </a:p>
          <a:p>
            <a:pPr eaLnBrk="1" hangingPunct="1"/>
            <a:r>
              <a:rPr lang="en-US" dirty="0">
                <a:latin typeface="Arial" panose="020B0604020202020204" pitchFamily="34" charset="0"/>
                <a:ea typeface="ＭＳ Ｐゴシック" charset="0"/>
                <a:cs typeface="Arial" panose="020B0604020202020204" pitchFamily="34" charset="0"/>
              </a:rPr>
              <a:t>OS-03-Leviticus-130</a:t>
            </a:r>
          </a:p>
          <a:p>
            <a:pPr eaLnBrk="1" hangingPunct="1"/>
            <a:r>
              <a:rPr lang="en-US" dirty="0">
                <a:latin typeface="Arial" panose="020B0604020202020204" pitchFamily="34" charset="0"/>
                <a:ea typeface="ＭＳ Ｐゴシック" charset="0"/>
                <a:cs typeface="Arial" panose="020B0604020202020204" pitchFamily="34" charset="0"/>
              </a:rPr>
              <a:t>NS-23-1Jn-79</a:t>
            </a:r>
          </a:p>
          <a:p>
            <a:pPr eaLnBrk="1" hangingPunct="1"/>
            <a:endParaRPr lang="en-US" dirty="0">
              <a:latin typeface="Arial" panose="020B0604020202020204" pitchFamily="34" charset="0"/>
              <a:ea typeface="ＭＳ Ｐゴシック" charset="0"/>
              <a:cs typeface="Arial" panose="020B0604020202020204" pitchFamily="34" charset="0"/>
            </a:endParaRPr>
          </a:p>
          <a:p>
            <a:pPr eaLnBrk="1" hangingPunct="1"/>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10468013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85640552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2450"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623A7F-7D0A-A045-934C-57BEFF3E79CE}" type="slidenum">
              <a:rPr kumimoji="0" lang="en-US" sz="1200" b="0" i="0" u="none" strike="noStrike" kern="1200" cap="none" spc="0" normalizeH="0" baseline="0" noProof="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872451" name="Rectangle 2"/>
          <p:cNvSpPr>
            <a:spLocks noGrp="1" noRot="1" noChangeAspect="1" noChangeArrowheads="1"/>
          </p:cNvSpPr>
          <p:nvPr>
            <p:ph type="sldImg"/>
          </p:nvPr>
        </p:nvSpPr>
        <p:spPr>
          <a:solidFill>
            <a:srgbClr val="FFFFFF"/>
          </a:solidFill>
          <a:ln/>
        </p:spPr>
      </p:sp>
      <p:sp>
        <p:nvSpPr>
          <p:cNvPr id="87245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Times New Roman" charset="0"/>
              <a:ea typeface="ＭＳ Ｐゴシック" charset="-128"/>
              <a:cs typeface="ＭＳ Ｐゴシック" charset="-128"/>
            </a:endParaRPr>
          </a:p>
        </p:txBody>
      </p:sp>
    </p:spTree>
    <p:extLst>
      <p:ext uri="{BB962C8B-B14F-4D97-AF65-F5344CB8AC3E}">
        <p14:creationId xmlns:p14="http://schemas.microsoft.com/office/powerpoint/2010/main" val="388892136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3289132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panose="020B0604020202020204" pitchFamily="34" charset="0"/>
                <a:cs typeface="Arial" panose="020B0604020202020204" pitchFamily="34" charset="0"/>
              </a:rPr>
              <a:t>• The first letter from the Apostle John tells us • three key ways that we can stop losing our way—wandering off, drifting—like sheep.</a:t>
            </a:r>
          </a:p>
        </p:txBody>
      </p:sp>
    </p:spTree>
    <p:extLst>
      <p:ext uri="{BB962C8B-B14F-4D97-AF65-F5344CB8AC3E}">
        <p14:creationId xmlns:p14="http://schemas.microsoft.com/office/powerpoint/2010/main" val="231626834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Follow what the Lord says so you won’t stray away (1 John 1–2 restated).</a:t>
            </a:r>
          </a:p>
        </p:txBody>
      </p:sp>
    </p:spTree>
    <p:extLst>
      <p:ext uri="{BB962C8B-B14F-4D97-AF65-F5344CB8AC3E}">
        <p14:creationId xmlns:p14="http://schemas.microsoft.com/office/powerpoint/2010/main" val="204363073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A815310-8F86-6C44-8A12-F73923695900}" type="slidenum">
              <a:rPr lang="en-US" sz="1200">
                <a:solidFill>
                  <a:srgbClr val="000000"/>
                </a:solidFill>
              </a:rPr>
              <a:pPr eaLnBrk="1" hangingPunct="1"/>
              <a:t>87</a:t>
            </a:fld>
            <a:endParaRPr lang="en-US" sz="1200">
              <a:solidFill>
                <a:srgbClr val="000000"/>
              </a:solidFill>
            </a:endParaRPr>
          </a:p>
        </p:txBody>
      </p:sp>
      <p:sp>
        <p:nvSpPr>
          <p:cNvPr id="390146" name="Rectangle 2"/>
          <p:cNvSpPr>
            <a:spLocks noGrp="1" noRot="1" noChangeAspect="1" noChangeArrowheads="1" noTextEdit="1"/>
          </p:cNvSpPr>
          <p:nvPr>
            <p:ph type="sldImg"/>
          </p:nvPr>
        </p:nvSpPr>
        <p:spPr>
          <a:ln/>
        </p:spPr>
      </p:sp>
      <p:sp>
        <p:nvSpPr>
          <p:cNvPr id="39014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cs typeface="ＭＳ Ｐゴシック"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37931725" indent="-37474525" eaLnBrk="0" hangingPunct="0">
              <a:defRPr sz="2400">
                <a:solidFill>
                  <a:schemeClr val="tx1"/>
                </a:solidFill>
                <a:latin typeface="Arial" pitchFamily="34" charset="0"/>
                <a:ea typeface="MS PGothic" pitchFamily="34" charset="-128"/>
              </a:defRPr>
            </a:lvl2pPr>
            <a:lvl3pPr eaLnBrk="0" hangingPunct="0">
              <a:defRPr sz="2400">
                <a:solidFill>
                  <a:schemeClr val="tx1"/>
                </a:solidFill>
                <a:latin typeface="Arial" pitchFamily="34" charset="0"/>
                <a:ea typeface="MS PGothic" pitchFamily="34" charset="-128"/>
              </a:defRPr>
            </a:lvl3pPr>
            <a:lvl4pPr eaLnBrk="0" hangingPunct="0">
              <a:defRPr sz="2400">
                <a:solidFill>
                  <a:schemeClr val="tx1"/>
                </a:solidFill>
                <a:latin typeface="Arial" pitchFamily="34" charset="0"/>
                <a:ea typeface="MS PGothic" pitchFamily="34" charset="-128"/>
              </a:defRPr>
            </a:lvl4pPr>
            <a:lvl5pPr eaLnBrk="0" hangingPunct="0">
              <a:defRPr sz="2400">
                <a:solidFill>
                  <a:schemeClr val="tx1"/>
                </a:solidFill>
                <a:latin typeface="Arial" pitchFamily="34" charset="0"/>
                <a:ea typeface="MS PGothic" pitchFamily="34" charset="-128"/>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8C48827E-5037-4203-B92A-C604D392EDC5}" type="slidenum">
              <a:rPr lang="en-US" altLang="en-US" sz="1200">
                <a:solidFill>
                  <a:srgbClr val="000000"/>
                </a:solidFill>
              </a:rPr>
              <a:pPr eaLnBrk="1" hangingPunct="1"/>
              <a:t>88</a:t>
            </a:fld>
            <a:endParaRPr lang="en-US" altLang="en-US" sz="1200">
              <a:solidFill>
                <a:srgbClr val="000000"/>
              </a:solidFill>
            </a:endParaRPr>
          </a:p>
        </p:txBody>
      </p:sp>
      <p:sp>
        <p:nvSpPr>
          <p:cNvPr id="3891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38916"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pPr>
            <a:endParaRPr lang="en-US" alt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A815310-8F86-6C44-8A12-F73923695900}"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90146" name="Rectangle 2"/>
          <p:cNvSpPr>
            <a:spLocks noGrp="1" noRot="1" noChangeAspect="1" noChangeArrowheads="1" noTextEdit="1"/>
          </p:cNvSpPr>
          <p:nvPr>
            <p:ph type="sldImg"/>
          </p:nvPr>
        </p:nvSpPr>
        <p:spPr>
          <a:ln/>
        </p:spPr>
      </p:sp>
      <p:sp>
        <p:nvSpPr>
          <p:cNvPr id="39014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Arial" panose="020B0604020202020204" pitchFamily="34" charset="0"/>
                <a:cs typeface="Arial" panose="020B0604020202020204" pitchFamily="34" charset="0"/>
              </a:rPr>
              <a:t>How are we deceived? That which is against Jesus deceives us into thinking it is real and helpful.</a:t>
            </a:r>
          </a:p>
        </p:txBody>
      </p:sp>
    </p:spTree>
    <p:extLst>
      <p:ext uri="{BB962C8B-B14F-4D97-AF65-F5344CB8AC3E}">
        <p14:creationId xmlns:p14="http://schemas.microsoft.com/office/powerpoint/2010/main" val="243941707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panose="020B0604020202020204" pitchFamily="34" charset="0"/>
                <a:cs typeface="Arial" panose="020B0604020202020204" pitchFamily="34" charset="0"/>
              </a:rPr>
              <a:t>Does this mean that every person who leaves his church is antichrist? No, as some us sheep just </a:t>
            </a:r>
            <a:r>
              <a:rPr lang="en-US">
                <a:latin typeface="Arial" panose="020B0604020202020204" pitchFamily="34" charset="0"/>
                <a:cs typeface="Arial" panose="020B0604020202020204" pitchFamily="34" charset="0"/>
              </a:rPr>
              <a:t>go astray. </a:t>
            </a:r>
            <a:r>
              <a:rPr lang="en-US" dirty="0">
                <a:latin typeface="Arial" panose="020B0604020202020204" pitchFamily="34" charset="0"/>
                <a:cs typeface="Arial" panose="020B0604020202020204" pitchFamily="34" charset="0"/>
              </a:rPr>
              <a:t>He simply says that people opposing Jesus typically cannot last within the church. They eventually leave, especially if the church teaches the truth.</a:t>
            </a:r>
          </a:p>
        </p:txBody>
      </p:sp>
    </p:spTree>
    <p:extLst>
      <p:ext uri="{BB962C8B-B14F-4D97-AF65-F5344CB8AC3E}">
        <p14:creationId xmlns:p14="http://schemas.microsoft.com/office/powerpoint/2010/main" val="339669647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4AB201E-2D61-D74E-816D-5035E39BA76F}"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10274" name="Rectangle 2"/>
          <p:cNvSpPr>
            <a:spLocks noGrp="1" noRot="1" noChangeAspect="1" noChangeArrowheads="1" noTextEdit="1"/>
          </p:cNvSpPr>
          <p:nvPr>
            <p:ph type="sldImg"/>
          </p:nvPr>
        </p:nvSpPr>
        <p:spPr>
          <a:ln/>
        </p:spPr>
      </p:sp>
      <p:sp>
        <p:nvSpPr>
          <p:cNvPr id="3102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1" i="1" dirty="0">
                <a:latin typeface="Arial Black" charset="0"/>
                <a:ea typeface="宋体" charset="0"/>
                <a:cs typeface="宋体" charset="0"/>
              </a:rPr>
              <a:t>What is the relationship of the anointing of the Spirit to indwelling?</a:t>
            </a:r>
            <a:r>
              <a:rPr kumimoji="0" lang="en-US" sz="1200" dirty="0">
                <a:latin typeface="Arial Black" charset="0"/>
                <a:ea typeface="宋体" charset="0"/>
                <a:cs typeface="宋体" charset="0"/>
              </a:rPr>
              <a:t> </a:t>
            </a:r>
            <a:endParaRPr kumimoji="0" lang="en-US" sz="1200" dirty="0">
              <a:latin typeface="Arial Black" charset="0"/>
              <a:ea typeface="ＭＳ Ｐゴシック" charset="0"/>
              <a:cs typeface="ＭＳ Ｐゴシック" charset="0"/>
            </a:endParaRPr>
          </a:p>
          <a:p>
            <a:pPr eaLnBrk="1" hangingPunct="1"/>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306723062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C1B4795-1523-E846-8155-1D235A03481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12322" name="Rectangle 2"/>
          <p:cNvSpPr>
            <a:spLocks noGrp="1" noRot="1" noChangeAspect="1" noChangeArrowheads="1"/>
          </p:cNvSpPr>
          <p:nvPr>
            <p:ph type="sldImg"/>
          </p:nvPr>
        </p:nvSpPr>
        <p:spPr>
          <a:solidFill>
            <a:srgbClr val="FFFFFF"/>
          </a:solidFill>
          <a:ln/>
        </p:spPr>
      </p:sp>
      <p:sp>
        <p:nvSpPr>
          <p:cNvPr id="3123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72080195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6573E80-903B-854E-A61D-CBCAA428274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14370" name="Rectangle 2"/>
          <p:cNvSpPr>
            <a:spLocks noGrp="1" noRot="1" noChangeAspect="1" noChangeArrowheads="1"/>
          </p:cNvSpPr>
          <p:nvPr>
            <p:ph type="sldImg"/>
          </p:nvPr>
        </p:nvSpPr>
        <p:spPr>
          <a:solidFill>
            <a:srgbClr val="FFFFFF"/>
          </a:solidFill>
          <a:ln/>
        </p:spPr>
      </p:sp>
      <p:sp>
        <p:nvSpPr>
          <p:cNvPr id="3143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63314920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092AA4E-5BD1-4D42-9DFC-030234005937}"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16418" name="Rectangle 2"/>
          <p:cNvSpPr>
            <a:spLocks noGrp="1" noRot="1" noChangeAspect="1" noChangeArrowheads="1"/>
          </p:cNvSpPr>
          <p:nvPr>
            <p:ph type="sldImg"/>
          </p:nvPr>
        </p:nvSpPr>
        <p:spPr>
          <a:solidFill>
            <a:srgbClr val="FFFFFF"/>
          </a:solidFill>
          <a:ln/>
        </p:spPr>
      </p:sp>
      <p:sp>
        <p:nvSpPr>
          <p:cNvPr id="3164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371166137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BCD03F6-303B-3C48-9AA3-9449F1B99629}"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18466" name="Rectangle 2"/>
          <p:cNvSpPr>
            <a:spLocks noGrp="1" noRot="1" noChangeAspect="1" noChangeArrowheads="1"/>
          </p:cNvSpPr>
          <p:nvPr>
            <p:ph type="sldImg"/>
          </p:nvPr>
        </p:nvSpPr>
        <p:spPr>
          <a:solidFill>
            <a:srgbClr val="FFFFFF"/>
          </a:solidFill>
          <a:ln/>
        </p:spPr>
      </p:sp>
      <p:sp>
        <p:nvSpPr>
          <p:cNvPr id="3184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200052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Follow what the Lord says so you won’t stray away (1 John 1–2 restated).</a:t>
            </a:r>
          </a:p>
        </p:txBody>
      </p:sp>
    </p:spTree>
    <p:extLst>
      <p:ext uri="{BB962C8B-B14F-4D97-AF65-F5344CB8AC3E}">
        <p14:creationId xmlns:p14="http://schemas.microsoft.com/office/powerpoint/2010/main" val="203871897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D82A306-835A-C646-B684-B3B378D8BCC8}" type="slidenum">
              <a:rPr lang="en-US" sz="1200">
                <a:solidFill>
                  <a:prstClr val="black"/>
                </a:solidFill>
              </a:rPr>
              <a:pPr eaLnBrk="1" hangingPunct="1"/>
              <a:t>98</a:t>
            </a:fld>
            <a:endParaRPr lang="en-US" sz="1200">
              <a:solidFill>
                <a:prstClr val="black"/>
              </a:solidFill>
            </a:endParaRPr>
          </a:p>
        </p:txBody>
      </p:sp>
      <p:sp>
        <p:nvSpPr>
          <p:cNvPr id="339970" name="Rectangle 2"/>
          <p:cNvSpPr>
            <a:spLocks noGrp="1" noRot="1" noChangeAspect="1" noChangeArrowheads="1" noTextEdit="1"/>
          </p:cNvSpPr>
          <p:nvPr>
            <p:ph type="sldImg"/>
          </p:nvPr>
        </p:nvSpPr>
        <p:spPr>
          <a:ln/>
        </p:spPr>
      </p:sp>
      <p:sp>
        <p:nvSpPr>
          <p:cNvPr id="3399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7" name="Slide Image Placeholder 1"/>
          <p:cNvSpPr>
            <a:spLocks noGrp="1" noRot="1" noChangeAspect="1"/>
          </p:cNvSpPr>
          <p:nvPr>
            <p:ph type="sldImg"/>
          </p:nvPr>
        </p:nvSpPr>
        <p:spPr>
          <a:ln/>
        </p:spPr>
      </p:sp>
      <p:sp>
        <p:nvSpPr>
          <p:cNvPr id="342018"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p>
        </p:txBody>
      </p:sp>
      <p:sp>
        <p:nvSpPr>
          <p:cNvPr id="342019"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8487921-66A4-CE43-B5D1-8F30724A99DB}" type="slidenum">
              <a:rPr lang="en-US" sz="1200">
                <a:solidFill>
                  <a:prstClr val="black"/>
                </a:solidFill>
              </a:rPr>
              <a:pPr eaLnBrk="1" hangingPunct="1"/>
              <a:t>99</a:t>
            </a:fld>
            <a:endParaRPr lang="en-US" sz="1200">
              <a:solidFill>
                <a:prstClr val="black"/>
              </a:solidFill>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5" name="Slide Image Placeholder 1"/>
          <p:cNvSpPr>
            <a:spLocks noGrp="1" noRot="1" noChangeAspect="1"/>
          </p:cNvSpPr>
          <p:nvPr>
            <p:ph type="sldImg"/>
          </p:nvPr>
        </p:nvSpPr>
        <p:spPr>
          <a:ln/>
        </p:spPr>
      </p:sp>
      <p:sp>
        <p:nvSpPr>
          <p:cNvPr id="344066"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t>See 2:25 on the timer at https://www.youtube.com/watch?v=oq6ejJqpOTs</a:t>
            </a:r>
          </a:p>
          <a:p>
            <a:endParaRPr lang="en-US"/>
          </a:p>
          <a:p>
            <a:r>
              <a:rPr lang="en-US"/>
              <a:t>See also http://www.jesus-is-savior.com/Wolves/oprah-fool.htm where she dies Christ as the only way to God.</a:t>
            </a:r>
          </a:p>
        </p:txBody>
      </p:sp>
      <p:sp>
        <p:nvSpPr>
          <p:cNvPr id="344067"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162E29E-B784-8347-A2BC-22319091CE67}" type="slidenum">
              <a:rPr lang="en-US" sz="1200">
                <a:solidFill>
                  <a:prstClr val="black"/>
                </a:solidFill>
              </a:rPr>
              <a:pPr eaLnBrk="1" hangingPunct="1"/>
              <a:t>100</a:t>
            </a:fld>
            <a:endParaRPr lang="en-US" sz="1200">
              <a:solidFill>
                <a:prstClr val="black"/>
              </a:solidFill>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3" name="Slide Image Placeholder 1"/>
          <p:cNvSpPr>
            <a:spLocks noGrp="1" noRot="1" noChangeAspect="1"/>
          </p:cNvSpPr>
          <p:nvPr>
            <p:ph type="sldImg"/>
          </p:nvPr>
        </p:nvSpPr>
        <p:spPr>
          <a:ln/>
        </p:spPr>
      </p:sp>
      <p:sp>
        <p:nvSpPr>
          <p:cNvPr id="346114"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t>Oprah Winfrey: ‘I Am a Christian’ </a:t>
            </a:r>
          </a:p>
          <a:p>
            <a:r>
              <a:rPr lang="en-US"/>
              <a:t>2:20PM EDT 4/26/2012 </a:t>
            </a:r>
            <a:r>
              <a:rPr lang="en-US">
                <a:hlinkClick r:id="rId3"/>
              </a:rPr>
              <a:t>Jennifer LeClaire</a:t>
            </a:r>
            <a:endParaRPr lang="en-US"/>
          </a:p>
          <a:p>
            <a:endParaRPr lang="en-US"/>
          </a:p>
          <a:p>
            <a:r>
              <a:rPr lang="en-US"/>
              <a:t>http://www.charismanews.com/us/33290-oprah-winfrey-i-am-a-christian</a:t>
            </a:r>
          </a:p>
        </p:txBody>
      </p:sp>
      <p:sp>
        <p:nvSpPr>
          <p:cNvPr id="346115"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6E464B1-6155-CD4A-9241-64A8F1B5449B}" type="slidenum">
              <a:rPr lang="en-US" sz="1200">
                <a:solidFill>
                  <a:prstClr val="black"/>
                </a:solidFill>
              </a:rPr>
              <a:pPr eaLnBrk="1" hangingPunct="1"/>
              <a:t>101</a:t>
            </a:fld>
            <a:endParaRPr lang="en-US" sz="1200">
              <a:solidFill>
                <a:prstClr val="black"/>
              </a:solidFill>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1" name="Slide Image Placeholder 1"/>
          <p:cNvSpPr>
            <a:spLocks noGrp="1" noRot="1" noChangeAspect="1"/>
          </p:cNvSpPr>
          <p:nvPr>
            <p:ph type="sldImg"/>
          </p:nvPr>
        </p:nvSpPr>
        <p:spPr>
          <a:ln/>
        </p:spPr>
      </p:sp>
      <p:sp>
        <p:nvSpPr>
          <p:cNvPr id="348162"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t>Oprah Winfrey: Jesus Did Not Come To Die On The Cross</a:t>
            </a:r>
          </a:p>
          <a:p>
            <a:r>
              <a:rPr lang="en-US"/>
              <a:t>http://www.curezone.com/forums/am.asp?i=1862458</a:t>
            </a:r>
          </a:p>
        </p:txBody>
      </p:sp>
      <p:sp>
        <p:nvSpPr>
          <p:cNvPr id="348163"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56FE826-75B3-5049-9ED2-B7950C8AB6A2}" type="slidenum">
              <a:rPr lang="en-US" sz="1200">
                <a:solidFill>
                  <a:prstClr val="black"/>
                </a:solidFill>
              </a:rPr>
              <a:pPr eaLnBrk="1" hangingPunct="1"/>
              <a:t>102</a:t>
            </a:fld>
            <a:endParaRPr lang="en-US" sz="1200">
              <a:solidFill>
                <a:prstClr val="black"/>
              </a:solidFill>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eaLnBrk="1" hangingPunct="1"/>
            <a:fld id="{12ED0323-17D9-2E49-9080-B067C979BB7D}" type="slidenum">
              <a:rPr lang="en-US" altLang="zh-TW" sz="1200">
                <a:solidFill>
                  <a:prstClr val="black"/>
                </a:solidFill>
                <a:latin typeface="Arial" charset="0"/>
                <a:ea typeface="新細明體" charset="0"/>
                <a:cs typeface="新細明體" charset="0"/>
              </a:rPr>
              <a:pPr eaLnBrk="1" hangingPunct="1"/>
              <a:t>103</a:t>
            </a:fld>
            <a:endParaRPr lang="en-US" altLang="zh-TW" sz="1200">
              <a:solidFill>
                <a:prstClr val="black"/>
              </a:solidFill>
              <a:latin typeface="Arial" charset="0"/>
              <a:ea typeface="新細明體" charset="0"/>
              <a:cs typeface="新細明體" charset="0"/>
            </a:endParaRPr>
          </a:p>
        </p:txBody>
      </p:sp>
      <p:sp>
        <p:nvSpPr>
          <p:cNvPr id="31746" name="Rectangle 2"/>
          <p:cNvSpPr>
            <a:spLocks noGrp="1" noRot="1" noChangeAspect="1" noChangeArrowheads="1" noTextEdit="1"/>
          </p:cNvSpPr>
          <p:nvPr>
            <p:ph type="sldImg"/>
          </p:nvPr>
        </p:nvSpPr>
        <p:spPr>
          <a:ln/>
        </p:spPr>
      </p:sp>
      <p:sp>
        <p:nvSpPr>
          <p:cNvPr id="31747"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zh-TW" altLang="en-US">
              <a:ea typeface="新細明體" charset="0"/>
              <a:cs typeface="新細明體" charset="0"/>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9CF3DEAE-35C5-47BC-B03B-98705414B4F1}" type="slidenum">
              <a:rPr lang="en-US" altLang="en-US" sz="1200">
                <a:solidFill>
                  <a:prstClr val="black"/>
                </a:solidFill>
              </a:rPr>
              <a:pPr eaLnBrk="1" hangingPunct="1"/>
              <a:t>104</a:t>
            </a:fld>
            <a:endParaRPr lang="en-US" altLang="en-US" sz="1200">
              <a:solidFill>
                <a:prstClr val="black"/>
              </a:solidFill>
            </a:endParaRPr>
          </a:p>
        </p:txBody>
      </p:sp>
      <p:sp>
        <p:nvSpPr>
          <p:cNvPr id="236547" name="Rectangle 2"/>
          <p:cNvSpPr>
            <a:spLocks noGrp="1" noRot="1" noChangeAspect="1" noChangeArrowheads="1"/>
          </p:cNvSpPr>
          <p:nvPr>
            <p:ph type="sldImg"/>
          </p:nvPr>
        </p:nvSpPr>
        <p:spPr>
          <a:solidFill>
            <a:srgbClr val="FFFFFF"/>
          </a:solidFill>
          <a:ln/>
        </p:spPr>
      </p:sp>
      <p:sp>
        <p:nvSpPr>
          <p:cNvPr id="23654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New Roman" pitchFamily="18" charset="0"/>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eaLnBrk="1" hangingPunct="1"/>
            <a:fld id="{0653677D-2EF9-D44C-99DA-5905BEF5C557}" type="slidenum">
              <a:rPr lang="en-US" altLang="zh-TW" sz="1200">
                <a:solidFill>
                  <a:schemeClr val="tx1"/>
                </a:solidFill>
                <a:latin typeface="Arial" charset="0"/>
                <a:ea typeface="新細明體" charset="0"/>
                <a:cs typeface="新細明體" charset="0"/>
              </a:rPr>
              <a:pPr eaLnBrk="1" hangingPunct="1"/>
              <a:t>105</a:t>
            </a:fld>
            <a:endParaRPr lang="en-US" altLang="zh-TW" sz="1200">
              <a:solidFill>
                <a:schemeClr val="tx1"/>
              </a:solidFill>
              <a:latin typeface="Arial" charset="0"/>
              <a:ea typeface="新細明體" charset="0"/>
              <a:cs typeface="新細明體" charset="0"/>
            </a:endParaRPr>
          </a:p>
        </p:txBody>
      </p:sp>
      <p:sp>
        <p:nvSpPr>
          <p:cNvPr id="123906" name="Rectangle 2"/>
          <p:cNvSpPr>
            <a:spLocks noGrp="1" noRot="1" noChangeAspect="1" noChangeArrowheads="1" noTextEdit="1"/>
          </p:cNvSpPr>
          <p:nvPr>
            <p:ph type="sldImg"/>
          </p:nvPr>
        </p:nvSpPr>
        <p:spPr>
          <a:ln/>
        </p:spPr>
      </p:sp>
      <p:sp>
        <p:nvSpPr>
          <p:cNvPr id="123907"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zh-TW" altLang="en-US">
              <a:ea typeface="新細明體" charset="0"/>
              <a:cs typeface="新細明體" charset="0"/>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0598964-F4C4-F841-A169-0B027BF7E848}" type="slidenum">
              <a:rPr lang="en-US" altLang="zh-TW">
                <a:solidFill>
                  <a:prstClr val="white"/>
                </a:solidFill>
              </a:rPr>
              <a:pPr/>
              <a:t>106</a:t>
            </a:fld>
            <a:endParaRPr lang="en-US" altLang="zh-TW">
              <a:solidFill>
                <a:prstClr val="white"/>
              </a:solidFill>
            </a:endParaRPr>
          </a:p>
        </p:txBody>
      </p:sp>
      <p:sp>
        <p:nvSpPr>
          <p:cNvPr id="41165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411651" name="Rectangle 3"/>
          <p:cNvSpPr>
            <a:spLocks noGrp="1" noChangeArrowheads="1"/>
          </p:cNvSpPr>
          <p:nvPr>
            <p:ph type="body" idx="1"/>
          </p:nvPr>
        </p:nvSpPr>
        <p:spPr>
          <a:xfrm>
            <a:off x="914400" y="4343400"/>
            <a:ext cx="5029200" cy="4114800"/>
          </a:xfrm>
        </p:spPr>
        <p:txBody>
          <a:bodyPr/>
          <a:lstStyle/>
          <a:p>
            <a:endParaRPr lang="en-US"/>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877D442-E9AF-A34A-9673-25587E27853B}" type="slidenum">
              <a:rPr lang="en-US" sz="1200">
                <a:solidFill>
                  <a:srgbClr val="000000"/>
                </a:solidFill>
                <a:latin typeface="26" charset="0"/>
              </a:rPr>
              <a:pPr eaLnBrk="1" hangingPunct="1"/>
              <a:t>107</a:t>
            </a:fld>
            <a:endParaRPr lang="en-US" sz="1200">
              <a:solidFill>
                <a:srgbClr val="000000"/>
              </a:solidFill>
              <a:latin typeface="26" charset="0"/>
            </a:endParaRPr>
          </a:p>
        </p:txBody>
      </p:sp>
      <p:sp>
        <p:nvSpPr>
          <p:cNvPr id="358402" name="Rectangle 2"/>
          <p:cNvSpPr>
            <a:spLocks noGrp="1" noRot="1" noChangeAspect="1" noChangeArrowheads="1" noTextEdit="1"/>
          </p:cNvSpPr>
          <p:nvPr>
            <p:ph type="sldImg"/>
          </p:nvPr>
        </p:nvSpPr>
        <p:spPr>
          <a:ln/>
        </p:spPr>
      </p:sp>
      <p:sp>
        <p:nvSpPr>
          <p:cNvPr id="35840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cs typeface="ＭＳ Ｐゴシック" charset="0"/>
              </a:rPr>
              <a:t>We are led to believe that some versions of the Bible have differing numbers of books--and that the fact that the Bible has been translated into more languages than any other book makes it suspect.  No, this is a sign of worldwide recognition of it as the Word of God.</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Live for other people instead of for yourself, which is a key trait of false teaching (3:1–5:3 restated).</a:t>
            </a:r>
          </a:p>
        </p:txBody>
      </p:sp>
    </p:spTree>
    <p:extLst>
      <p:ext uri="{BB962C8B-B14F-4D97-AF65-F5344CB8AC3E}">
        <p14:creationId xmlns:p14="http://schemas.microsoft.com/office/powerpoint/2010/main" val="3716105163"/>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8CD1BAB-5C00-264E-9A85-37ED2868C69A}" type="slidenum">
              <a:rPr lang="en-US" sz="1200">
                <a:solidFill>
                  <a:srgbClr val="000000"/>
                </a:solidFill>
                <a:latin typeface="26" charset="0"/>
              </a:rPr>
              <a:pPr eaLnBrk="1" hangingPunct="1"/>
              <a:t>108</a:t>
            </a:fld>
            <a:endParaRPr lang="en-US" sz="1200">
              <a:solidFill>
                <a:srgbClr val="000000"/>
              </a:solidFill>
              <a:latin typeface="26" charset="0"/>
            </a:endParaRPr>
          </a:p>
        </p:txBody>
      </p:sp>
      <p:sp>
        <p:nvSpPr>
          <p:cNvPr id="360450" name="Rectangle 2"/>
          <p:cNvSpPr>
            <a:spLocks noGrp="1" noRot="1" noChangeAspect="1" noChangeArrowheads="1" noTextEdit="1"/>
          </p:cNvSpPr>
          <p:nvPr>
            <p:ph type="sldImg"/>
          </p:nvPr>
        </p:nvSpPr>
        <p:spPr>
          <a:ln/>
        </p:spPr>
      </p:sp>
      <p:sp>
        <p:nvSpPr>
          <p:cNvPr id="36045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cs typeface="ＭＳ Ｐゴシック" charset="0"/>
              </a:rPr>
              <a:t>Well said.  Biblical biologists will agree.</a:t>
            </a: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panose="020B0604020202020204" pitchFamily="34" charset="0"/>
                <a:cs typeface="Arial" panose="020B0604020202020204" pitchFamily="34" charset="0"/>
              </a:rPr>
              <a:t>What should you do to keep consistent amidst so many lies about God?</a:t>
            </a:r>
          </a:p>
        </p:txBody>
      </p:sp>
    </p:spTree>
    <p:extLst>
      <p:ext uri="{BB962C8B-B14F-4D97-AF65-F5344CB8AC3E}">
        <p14:creationId xmlns:p14="http://schemas.microsoft.com/office/powerpoint/2010/main" val="1564050933"/>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RESTATE</a:t>
            </a:r>
          </a:p>
        </p:txBody>
      </p:sp>
    </p:spTree>
    <p:extLst>
      <p:ext uri="{BB962C8B-B14F-4D97-AF65-F5344CB8AC3E}">
        <p14:creationId xmlns:p14="http://schemas.microsoft.com/office/powerpoint/2010/main" val="244313313"/>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F80B5E6-56EA-C745-8E8B-475BB0505D09}"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29730" name="Rectangle 2"/>
          <p:cNvSpPr>
            <a:spLocks noGrp="1" noRot="1" noChangeAspect="1" noChangeArrowheads="1" noTextEdit="1"/>
          </p:cNvSpPr>
          <p:nvPr>
            <p:ph type="sldImg"/>
          </p:nvPr>
        </p:nvSpPr>
        <p:spPr>
          <a:ln/>
        </p:spPr>
      </p:sp>
      <p:sp>
        <p:nvSpPr>
          <p:cNvPr id="140291" name="Rectangle 3"/>
          <p:cNvSpPr>
            <a:spLocks noGrp="1" noChangeArrowheads="1"/>
          </p:cNvSpPr>
          <p:nvPr>
            <p:ph type="body" idx="1"/>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a:lstStyle/>
          <a:p>
            <a:pPr>
              <a:defRPr/>
            </a:pPr>
            <a:endParaRPr lang="en-US" dirty="0">
              <a:latin typeface="Arial" charset="0"/>
            </a:endParaRPr>
          </a:p>
          <a:p>
            <a:pPr>
              <a:defRPr/>
            </a:pPr>
            <a:endParaRPr lang="en-US" dirty="0">
              <a:latin typeface="Arial" charset="0"/>
            </a:endParaRPr>
          </a:p>
        </p:txBody>
      </p:sp>
    </p:spTree>
    <p:extLst>
      <p:ext uri="{BB962C8B-B14F-4D97-AF65-F5344CB8AC3E}">
        <p14:creationId xmlns:p14="http://schemas.microsoft.com/office/powerpoint/2010/main" val="903630422"/>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F80B5E6-56EA-C745-8E8B-475BB0505D09}"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29730" name="Rectangle 2"/>
          <p:cNvSpPr>
            <a:spLocks noGrp="1" noRot="1" noChangeAspect="1" noChangeArrowheads="1" noTextEdit="1"/>
          </p:cNvSpPr>
          <p:nvPr>
            <p:ph type="sldImg"/>
          </p:nvPr>
        </p:nvSpPr>
        <p:spPr>
          <a:ln/>
        </p:spPr>
      </p:sp>
      <p:sp>
        <p:nvSpPr>
          <p:cNvPr id="140291" name="Rectangle 3"/>
          <p:cNvSpPr>
            <a:spLocks noGrp="1" noChangeArrowheads="1"/>
          </p:cNvSpPr>
          <p:nvPr>
            <p:ph type="body" idx="1"/>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a:lstStyle/>
          <a:p>
            <a:pPr>
              <a:defRPr/>
            </a:pPr>
            <a:endParaRPr lang="en-US" dirty="0">
              <a:latin typeface="Arial" charset="0"/>
            </a:endParaRPr>
          </a:p>
          <a:p>
            <a:pPr>
              <a:defRPr/>
            </a:pPr>
            <a:endParaRPr lang="en-US" dirty="0">
              <a:latin typeface="Arial" charset="0"/>
            </a:endParaRPr>
          </a:p>
        </p:txBody>
      </p:sp>
    </p:spTree>
    <p:extLst>
      <p:ext uri="{BB962C8B-B14F-4D97-AF65-F5344CB8AC3E}">
        <p14:creationId xmlns:p14="http://schemas.microsoft.com/office/powerpoint/2010/main" val="2347717433"/>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784965960"/>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RESTATE</a:t>
            </a:r>
          </a:p>
        </p:txBody>
      </p:sp>
    </p:spTree>
    <p:extLst>
      <p:ext uri="{BB962C8B-B14F-4D97-AF65-F5344CB8AC3E}">
        <p14:creationId xmlns:p14="http://schemas.microsoft.com/office/powerpoint/2010/main" val="1786406641"/>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274522645"/>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3166978507"/>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RESTATE</a:t>
            </a:r>
          </a:p>
        </p:txBody>
      </p:sp>
    </p:spTree>
    <p:extLst>
      <p:ext uri="{BB962C8B-B14F-4D97-AF65-F5344CB8AC3E}">
        <p14:creationId xmlns:p14="http://schemas.microsoft.com/office/powerpoint/2010/main" val="24498361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5.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2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6.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9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1.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19.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21.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22.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23.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24.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25.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26.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27.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28.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29.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0.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31.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32.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33.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34.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35.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36.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37.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38.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39.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0.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41.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4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65.xml"/></Relationships>
</file>

<file path=ppt/slideLayouts/_rels/slideLayout643.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44.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45.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46.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47.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48.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49.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0.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51.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52.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53.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54.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55.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56.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57.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58.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59.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0.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61.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62.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63.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64.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65.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66.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67.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68.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69.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0.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71.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72.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73.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74.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75.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676.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677.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678.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679.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0.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681.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682.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683.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684.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685.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686.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687.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688.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689.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0.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691.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692.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693.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694.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695.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696.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697.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698.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ltLang="zh-CN"/>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ltLang="zh-CN"/>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6141891F-C34D-4699-82BE-8DFB71534D5E}" type="slidenum">
              <a:rPr lang="en-US" altLang="en-US"/>
              <a:pPr/>
              <a:t>‹#›</a:t>
            </a:fld>
            <a:endParaRPr lang="en-US" altLang="en-US"/>
          </a:p>
        </p:txBody>
      </p:sp>
    </p:spTree>
    <p:extLst>
      <p:ext uri="{BB962C8B-B14F-4D97-AF65-F5344CB8AC3E}">
        <p14:creationId xmlns:p14="http://schemas.microsoft.com/office/powerpoint/2010/main" val="39126385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9111EE08-A253-4BB3-82EF-31FD9F61405F}" type="slidenum">
              <a:rPr lang="en-US" altLang="en-US"/>
              <a:pPr/>
              <a:t>‹#›</a:t>
            </a:fld>
            <a:endParaRPr lang="en-US" altLang="en-US"/>
          </a:p>
        </p:txBody>
      </p:sp>
    </p:spTree>
    <p:extLst>
      <p:ext uri="{BB962C8B-B14F-4D97-AF65-F5344CB8AC3E}">
        <p14:creationId xmlns:p14="http://schemas.microsoft.com/office/powerpoint/2010/main" val="127403928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defTabSz="914400" eaLnBrk="0" hangingPunct="0">
              <a:defRPr/>
            </a:lvl1pPr>
          </a:lstStyle>
          <a:p>
            <a:pPr>
              <a:defRPr/>
            </a:pPr>
            <a:fld id="{EC11684B-6490-BF46-89AA-3D86D95BE254}" type="datetime1">
              <a:rPr lang="en-US"/>
              <a:pPr>
                <a:defRPr/>
              </a:pPr>
              <a:t>7/16/20</a:t>
            </a:fld>
            <a:endParaRPr lang="en-US"/>
          </a:p>
        </p:txBody>
      </p:sp>
      <p:sp>
        <p:nvSpPr>
          <p:cNvPr id="6" name="Footer Placeholder 4"/>
          <p:cNvSpPr>
            <a:spLocks noGrp="1"/>
          </p:cNvSpPr>
          <p:nvPr>
            <p:ph type="ftr" sz="quarter" idx="11"/>
          </p:nvPr>
        </p:nvSpPr>
        <p:spPr/>
        <p:txBody>
          <a:bodyPr/>
          <a:lstStyle>
            <a:lvl1pPr defTabSz="914400" eaLnBrk="0" hangingPunct="0">
              <a:defRPr/>
            </a:lvl1pPr>
          </a:lstStyle>
          <a:p>
            <a:pPr>
              <a:defRPr/>
            </a:pPr>
            <a:endParaRPr lang="en-US"/>
          </a:p>
        </p:txBody>
      </p:sp>
      <p:sp>
        <p:nvSpPr>
          <p:cNvPr id="7" name="Slide Number Placeholder 5"/>
          <p:cNvSpPr>
            <a:spLocks noGrp="1"/>
          </p:cNvSpPr>
          <p:nvPr>
            <p:ph type="sldNum" sz="quarter" idx="12"/>
          </p:nvPr>
        </p:nvSpPr>
        <p:spPr/>
        <p:txBody>
          <a:bodyPr/>
          <a:lstStyle>
            <a:lvl1pPr defTabSz="914400" eaLnBrk="0" hangingPunct="0">
              <a:defRPr/>
            </a:lvl1pPr>
          </a:lstStyle>
          <a:p>
            <a:pPr>
              <a:defRPr/>
            </a:pPr>
            <a:fld id="{2C9D1AFC-A7B9-1540-A1C1-EB88016555BA}" type="slidenum">
              <a:rPr lang="en-US"/>
              <a:pPr>
                <a:defRPr/>
              </a:pPr>
              <a:t>‹#›</a:t>
            </a:fld>
            <a:endParaRPr lang="en-US"/>
          </a:p>
        </p:txBody>
      </p:sp>
    </p:spTree>
    <p:extLst>
      <p:ext uri="{BB962C8B-B14F-4D97-AF65-F5344CB8AC3E}">
        <p14:creationId xmlns:p14="http://schemas.microsoft.com/office/powerpoint/2010/main" val="294720440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defTabSz="914400" eaLnBrk="0" hangingPunct="0">
              <a:defRPr/>
            </a:lvl1pPr>
          </a:lstStyle>
          <a:p>
            <a:pPr>
              <a:defRPr/>
            </a:pPr>
            <a:fld id="{0B813132-D317-494B-8F37-CD8CD2B43E96}" type="datetime1">
              <a:rPr lang="en-US"/>
              <a:pPr>
                <a:defRPr/>
              </a:pPr>
              <a:t>7/16/20</a:t>
            </a:fld>
            <a:endParaRPr lang="en-US"/>
          </a:p>
        </p:txBody>
      </p:sp>
      <p:sp>
        <p:nvSpPr>
          <p:cNvPr id="8" name="Footer Placeholder 4"/>
          <p:cNvSpPr>
            <a:spLocks noGrp="1"/>
          </p:cNvSpPr>
          <p:nvPr>
            <p:ph type="ftr" sz="quarter" idx="11"/>
          </p:nvPr>
        </p:nvSpPr>
        <p:spPr/>
        <p:txBody>
          <a:bodyPr/>
          <a:lstStyle>
            <a:lvl1pPr defTabSz="914400" eaLnBrk="0" hangingPunct="0">
              <a:defRPr/>
            </a:lvl1pPr>
          </a:lstStyle>
          <a:p>
            <a:pPr>
              <a:defRPr/>
            </a:pPr>
            <a:endParaRPr lang="en-US"/>
          </a:p>
        </p:txBody>
      </p:sp>
      <p:sp>
        <p:nvSpPr>
          <p:cNvPr id="9" name="Slide Number Placeholder 5"/>
          <p:cNvSpPr>
            <a:spLocks noGrp="1"/>
          </p:cNvSpPr>
          <p:nvPr>
            <p:ph type="sldNum" sz="quarter" idx="12"/>
          </p:nvPr>
        </p:nvSpPr>
        <p:spPr/>
        <p:txBody>
          <a:bodyPr/>
          <a:lstStyle>
            <a:lvl1pPr defTabSz="914400" eaLnBrk="0" hangingPunct="0">
              <a:defRPr/>
            </a:lvl1pPr>
          </a:lstStyle>
          <a:p>
            <a:pPr>
              <a:defRPr/>
            </a:pPr>
            <a:fld id="{9194816A-E70C-0E45-86C8-5506A332DF36}" type="slidenum">
              <a:rPr lang="en-US"/>
              <a:pPr>
                <a:defRPr/>
              </a:pPr>
              <a:t>‹#›</a:t>
            </a:fld>
            <a:endParaRPr lang="en-US"/>
          </a:p>
        </p:txBody>
      </p:sp>
    </p:spTree>
    <p:extLst>
      <p:ext uri="{BB962C8B-B14F-4D97-AF65-F5344CB8AC3E}">
        <p14:creationId xmlns:p14="http://schemas.microsoft.com/office/powerpoint/2010/main" val="302286630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defTabSz="914400" eaLnBrk="0" hangingPunct="0">
              <a:defRPr/>
            </a:lvl1pPr>
          </a:lstStyle>
          <a:p>
            <a:pPr>
              <a:defRPr/>
            </a:pPr>
            <a:fld id="{BF5867AA-F907-E145-9AA3-68DCB4269867}" type="datetime1">
              <a:rPr lang="en-US"/>
              <a:pPr>
                <a:defRPr/>
              </a:pPr>
              <a:t>7/16/20</a:t>
            </a:fld>
            <a:endParaRPr lang="en-US"/>
          </a:p>
        </p:txBody>
      </p:sp>
      <p:sp>
        <p:nvSpPr>
          <p:cNvPr id="4" name="Footer Placeholder 4"/>
          <p:cNvSpPr>
            <a:spLocks noGrp="1"/>
          </p:cNvSpPr>
          <p:nvPr>
            <p:ph type="ftr" sz="quarter" idx="11"/>
          </p:nvPr>
        </p:nvSpPr>
        <p:spPr/>
        <p:txBody>
          <a:bodyPr/>
          <a:lstStyle>
            <a:lvl1pPr defTabSz="914400" eaLnBrk="0" hangingPunct="0">
              <a:defRPr/>
            </a:lvl1pPr>
          </a:lstStyle>
          <a:p>
            <a:pPr>
              <a:defRPr/>
            </a:pPr>
            <a:endParaRPr lang="en-US"/>
          </a:p>
        </p:txBody>
      </p:sp>
      <p:sp>
        <p:nvSpPr>
          <p:cNvPr id="5" name="Slide Number Placeholder 5"/>
          <p:cNvSpPr>
            <a:spLocks noGrp="1"/>
          </p:cNvSpPr>
          <p:nvPr>
            <p:ph type="sldNum" sz="quarter" idx="12"/>
          </p:nvPr>
        </p:nvSpPr>
        <p:spPr/>
        <p:txBody>
          <a:bodyPr/>
          <a:lstStyle>
            <a:lvl1pPr defTabSz="914400" eaLnBrk="0" hangingPunct="0">
              <a:defRPr/>
            </a:lvl1pPr>
          </a:lstStyle>
          <a:p>
            <a:pPr>
              <a:defRPr/>
            </a:pPr>
            <a:fld id="{7BE827ED-C69E-C24A-8217-9CEFF78810FB}" type="slidenum">
              <a:rPr lang="en-US"/>
              <a:pPr>
                <a:defRPr/>
              </a:pPr>
              <a:t>‹#›</a:t>
            </a:fld>
            <a:endParaRPr lang="en-US"/>
          </a:p>
        </p:txBody>
      </p:sp>
    </p:spTree>
    <p:extLst>
      <p:ext uri="{BB962C8B-B14F-4D97-AF65-F5344CB8AC3E}">
        <p14:creationId xmlns:p14="http://schemas.microsoft.com/office/powerpoint/2010/main" val="309060237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4400" eaLnBrk="0" hangingPunct="0">
              <a:defRPr/>
            </a:lvl1pPr>
          </a:lstStyle>
          <a:p>
            <a:pPr>
              <a:defRPr/>
            </a:pPr>
            <a:fld id="{0E1E2582-3BDC-214F-B108-DF18D82FBB03}" type="datetime1">
              <a:rPr lang="en-US"/>
              <a:pPr>
                <a:defRPr/>
              </a:pPr>
              <a:t>7/16/20</a:t>
            </a:fld>
            <a:endParaRPr lang="en-US"/>
          </a:p>
        </p:txBody>
      </p:sp>
      <p:sp>
        <p:nvSpPr>
          <p:cNvPr id="3" name="Footer Placeholder 4"/>
          <p:cNvSpPr>
            <a:spLocks noGrp="1"/>
          </p:cNvSpPr>
          <p:nvPr>
            <p:ph type="ftr" sz="quarter" idx="11"/>
          </p:nvPr>
        </p:nvSpPr>
        <p:spPr/>
        <p:txBody>
          <a:bodyPr/>
          <a:lstStyle>
            <a:lvl1pPr defTabSz="914400" eaLnBrk="0" hangingPunct="0">
              <a:defRPr/>
            </a:lvl1pPr>
          </a:lstStyle>
          <a:p>
            <a:pPr>
              <a:defRPr/>
            </a:pPr>
            <a:endParaRPr lang="en-US"/>
          </a:p>
        </p:txBody>
      </p:sp>
      <p:sp>
        <p:nvSpPr>
          <p:cNvPr id="4" name="Slide Number Placeholder 5"/>
          <p:cNvSpPr>
            <a:spLocks noGrp="1"/>
          </p:cNvSpPr>
          <p:nvPr>
            <p:ph type="sldNum" sz="quarter" idx="12"/>
          </p:nvPr>
        </p:nvSpPr>
        <p:spPr/>
        <p:txBody>
          <a:bodyPr/>
          <a:lstStyle>
            <a:lvl1pPr defTabSz="914400" eaLnBrk="0" hangingPunct="0">
              <a:defRPr/>
            </a:lvl1pPr>
          </a:lstStyle>
          <a:p>
            <a:pPr>
              <a:defRPr/>
            </a:pPr>
            <a:fld id="{C520792E-8E19-174C-B0F7-91E48DF47588}" type="slidenum">
              <a:rPr lang="en-US"/>
              <a:pPr>
                <a:defRPr/>
              </a:pPr>
              <a:t>‹#›</a:t>
            </a:fld>
            <a:endParaRPr lang="en-US"/>
          </a:p>
        </p:txBody>
      </p:sp>
    </p:spTree>
    <p:extLst>
      <p:ext uri="{BB962C8B-B14F-4D97-AF65-F5344CB8AC3E}">
        <p14:creationId xmlns:p14="http://schemas.microsoft.com/office/powerpoint/2010/main" val="300520840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defTabSz="914400" eaLnBrk="0" hangingPunct="0">
              <a:defRPr/>
            </a:lvl1pPr>
          </a:lstStyle>
          <a:p>
            <a:pPr>
              <a:defRPr/>
            </a:pPr>
            <a:fld id="{65D6C2C2-E28A-CE41-BFA6-E9548564CC73}" type="datetime1">
              <a:rPr lang="en-US"/>
              <a:pPr>
                <a:defRPr/>
              </a:pPr>
              <a:t>7/16/20</a:t>
            </a:fld>
            <a:endParaRPr lang="en-US"/>
          </a:p>
        </p:txBody>
      </p:sp>
      <p:sp>
        <p:nvSpPr>
          <p:cNvPr id="6" name="Footer Placeholder 4"/>
          <p:cNvSpPr>
            <a:spLocks noGrp="1"/>
          </p:cNvSpPr>
          <p:nvPr>
            <p:ph type="ftr" sz="quarter" idx="11"/>
          </p:nvPr>
        </p:nvSpPr>
        <p:spPr/>
        <p:txBody>
          <a:bodyPr/>
          <a:lstStyle>
            <a:lvl1pPr defTabSz="914400" eaLnBrk="0" hangingPunct="0">
              <a:defRPr/>
            </a:lvl1pPr>
          </a:lstStyle>
          <a:p>
            <a:pPr>
              <a:defRPr/>
            </a:pPr>
            <a:endParaRPr lang="en-US"/>
          </a:p>
        </p:txBody>
      </p:sp>
      <p:sp>
        <p:nvSpPr>
          <p:cNvPr id="7" name="Slide Number Placeholder 5"/>
          <p:cNvSpPr>
            <a:spLocks noGrp="1"/>
          </p:cNvSpPr>
          <p:nvPr>
            <p:ph type="sldNum" sz="quarter" idx="12"/>
          </p:nvPr>
        </p:nvSpPr>
        <p:spPr/>
        <p:txBody>
          <a:bodyPr/>
          <a:lstStyle>
            <a:lvl1pPr defTabSz="914400" eaLnBrk="0" hangingPunct="0">
              <a:defRPr/>
            </a:lvl1pPr>
          </a:lstStyle>
          <a:p>
            <a:pPr>
              <a:defRPr/>
            </a:pPr>
            <a:fld id="{051F08C3-3CF1-7242-9CC5-2AAAAE8C3E4C}" type="slidenum">
              <a:rPr lang="en-US"/>
              <a:pPr>
                <a:defRPr/>
              </a:pPr>
              <a:t>‹#›</a:t>
            </a:fld>
            <a:endParaRPr lang="en-US"/>
          </a:p>
        </p:txBody>
      </p:sp>
    </p:spTree>
    <p:extLst>
      <p:ext uri="{BB962C8B-B14F-4D97-AF65-F5344CB8AC3E}">
        <p14:creationId xmlns:p14="http://schemas.microsoft.com/office/powerpoint/2010/main" val="256135471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defTabSz="914400" eaLnBrk="0" hangingPunct="0">
              <a:defRPr/>
            </a:lvl1pPr>
          </a:lstStyle>
          <a:p>
            <a:pPr>
              <a:defRPr/>
            </a:pPr>
            <a:fld id="{6A1D08A9-AB88-1F4D-96FE-C3A261641752}" type="datetime1">
              <a:rPr lang="en-US"/>
              <a:pPr>
                <a:defRPr/>
              </a:pPr>
              <a:t>7/16/20</a:t>
            </a:fld>
            <a:endParaRPr lang="en-US"/>
          </a:p>
        </p:txBody>
      </p:sp>
      <p:sp>
        <p:nvSpPr>
          <p:cNvPr id="6" name="Footer Placeholder 4"/>
          <p:cNvSpPr>
            <a:spLocks noGrp="1"/>
          </p:cNvSpPr>
          <p:nvPr>
            <p:ph type="ftr" sz="quarter" idx="11"/>
          </p:nvPr>
        </p:nvSpPr>
        <p:spPr/>
        <p:txBody>
          <a:bodyPr/>
          <a:lstStyle>
            <a:lvl1pPr defTabSz="914400" eaLnBrk="0" hangingPunct="0">
              <a:defRPr/>
            </a:lvl1pPr>
          </a:lstStyle>
          <a:p>
            <a:pPr>
              <a:defRPr/>
            </a:pPr>
            <a:endParaRPr lang="en-US"/>
          </a:p>
        </p:txBody>
      </p:sp>
      <p:sp>
        <p:nvSpPr>
          <p:cNvPr id="7" name="Slide Number Placeholder 5"/>
          <p:cNvSpPr>
            <a:spLocks noGrp="1"/>
          </p:cNvSpPr>
          <p:nvPr>
            <p:ph type="sldNum" sz="quarter" idx="12"/>
          </p:nvPr>
        </p:nvSpPr>
        <p:spPr/>
        <p:txBody>
          <a:bodyPr/>
          <a:lstStyle>
            <a:lvl1pPr defTabSz="914400" eaLnBrk="0" hangingPunct="0">
              <a:defRPr/>
            </a:lvl1pPr>
          </a:lstStyle>
          <a:p>
            <a:pPr>
              <a:defRPr/>
            </a:pPr>
            <a:fld id="{DCE5032D-F616-284F-B238-0A62DE639D72}" type="slidenum">
              <a:rPr lang="en-US"/>
              <a:pPr>
                <a:defRPr/>
              </a:pPr>
              <a:t>‹#›</a:t>
            </a:fld>
            <a:endParaRPr lang="en-US"/>
          </a:p>
        </p:txBody>
      </p:sp>
    </p:spTree>
    <p:extLst>
      <p:ext uri="{BB962C8B-B14F-4D97-AF65-F5344CB8AC3E}">
        <p14:creationId xmlns:p14="http://schemas.microsoft.com/office/powerpoint/2010/main" val="3353627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eaLnBrk="0" hangingPunct="0">
              <a:defRPr/>
            </a:lvl1pPr>
          </a:lstStyle>
          <a:p>
            <a:pPr>
              <a:defRPr/>
            </a:pPr>
            <a:fld id="{CA3A0A39-8B17-B64E-B850-DC7FF7FB95C9}" type="datetime1">
              <a:rPr lang="en-US"/>
              <a:pPr>
                <a:defRPr/>
              </a:pPr>
              <a:t>7/16/20</a:t>
            </a:fld>
            <a:endParaRPr lang="en-US"/>
          </a:p>
        </p:txBody>
      </p:sp>
      <p:sp>
        <p:nvSpPr>
          <p:cNvPr id="5" name="Footer Placeholder 4"/>
          <p:cNvSpPr>
            <a:spLocks noGrp="1"/>
          </p:cNvSpPr>
          <p:nvPr>
            <p:ph type="ftr" sz="quarter" idx="11"/>
          </p:nvPr>
        </p:nvSpPr>
        <p:spPr/>
        <p:txBody>
          <a:bodyPr/>
          <a:lstStyle>
            <a:lvl1pPr defTabSz="914400" eaLnBrk="0" hangingPunc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hangingPunct="0">
              <a:defRPr/>
            </a:lvl1pPr>
          </a:lstStyle>
          <a:p>
            <a:pPr>
              <a:defRPr/>
            </a:pPr>
            <a:fld id="{DE7BAE1C-B2B6-4448-982F-6E859AF1918A}" type="slidenum">
              <a:rPr lang="en-US"/>
              <a:pPr>
                <a:defRPr/>
              </a:pPr>
              <a:t>‹#›</a:t>
            </a:fld>
            <a:endParaRPr lang="en-US"/>
          </a:p>
        </p:txBody>
      </p:sp>
    </p:spTree>
    <p:extLst>
      <p:ext uri="{BB962C8B-B14F-4D97-AF65-F5344CB8AC3E}">
        <p14:creationId xmlns:p14="http://schemas.microsoft.com/office/powerpoint/2010/main" val="177034924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eaLnBrk="0" hangingPunct="0">
              <a:defRPr/>
            </a:lvl1pPr>
          </a:lstStyle>
          <a:p>
            <a:pPr>
              <a:defRPr/>
            </a:pPr>
            <a:fld id="{822D5C52-8153-8641-9E9A-8B7F8B06B713}" type="datetime1">
              <a:rPr lang="en-US"/>
              <a:pPr>
                <a:defRPr/>
              </a:pPr>
              <a:t>7/16/20</a:t>
            </a:fld>
            <a:endParaRPr lang="en-US"/>
          </a:p>
        </p:txBody>
      </p:sp>
      <p:sp>
        <p:nvSpPr>
          <p:cNvPr id="5" name="Footer Placeholder 4"/>
          <p:cNvSpPr>
            <a:spLocks noGrp="1"/>
          </p:cNvSpPr>
          <p:nvPr>
            <p:ph type="ftr" sz="quarter" idx="11"/>
          </p:nvPr>
        </p:nvSpPr>
        <p:spPr/>
        <p:txBody>
          <a:bodyPr/>
          <a:lstStyle>
            <a:lvl1pPr defTabSz="914400" eaLnBrk="0" hangingPunc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hangingPunct="0">
              <a:defRPr/>
            </a:lvl1pPr>
          </a:lstStyle>
          <a:p>
            <a:pPr>
              <a:defRPr/>
            </a:pPr>
            <a:fld id="{4B2F043F-3618-5646-B4A4-5117E510688D}" type="slidenum">
              <a:rPr lang="en-US"/>
              <a:pPr>
                <a:defRPr/>
              </a:pPr>
              <a:t>‹#›</a:t>
            </a:fld>
            <a:endParaRPr lang="en-US"/>
          </a:p>
        </p:txBody>
      </p:sp>
    </p:spTree>
    <p:extLst>
      <p:ext uri="{BB962C8B-B14F-4D97-AF65-F5344CB8AC3E}">
        <p14:creationId xmlns:p14="http://schemas.microsoft.com/office/powerpoint/2010/main" val="194967330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4CA7062-E508-9F4A-B236-C2ABCC3DBA8C}" type="slidenum">
              <a:rPr lang="en-US"/>
              <a:pPr>
                <a:defRPr/>
              </a:pPr>
              <a:t>‹#›</a:t>
            </a:fld>
            <a:endParaRPr lang="en-US"/>
          </a:p>
        </p:txBody>
      </p:sp>
    </p:spTree>
    <p:extLst>
      <p:ext uri="{BB962C8B-B14F-4D97-AF65-F5344CB8AC3E}">
        <p14:creationId xmlns:p14="http://schemas.microsoft.com/office/powerpoint/2010/main" val="81566540"/>
      </p:ext>
    </p:extLst>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FB1ACBAF-3CE2-A14D-BF16-FD6E1509ACCA}" type="slidenum">
              <a:rPr lang="en-US"/>
              <a:pPr>
                <a:defRPr/>
              </a:pPr>
              <a:t>‹#›</a:t>
            </a:fld>
            <a:endParaRPr lang="en-US"/>
          </a:p>
        </p:txBody>
      </p:sp>
    </p:spTree>
    <p:extLst>
      <p:ext uri="{BB962C8B-B14F-4D97-AF65-F5344CB8AC3E}">
        <p14:creationId xmlns:p14="http://schemas.microsoft.com/office/powerpoint/2010/main" val="2791207060"/>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ltLang="zh-CN"/>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89183D61-94E4-48CC-B9A9-C96C0A525C3B}" type="slidenum">
              <a:rPr lang="en-US" altLang="en-US"/>
              <a:pPr/>
              <a:t>‹#›</a:t>
            </a:fld>
            <a:endParaRPr lang="en-US" altLang="en-US"/>
          </a:p>
        </p:txBody>
      </p:sp>
    </p:spTree>
    <p:extLst>
      <p:ext uri="{BB962C8B-B14F-4D97-AF65-F5344CB8AC3E}">
        <p14:creationId xmlns:p14="http://schemas.microsoft.com/office/powerpoint/2010/main" val="344999670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E94B2BB6-5C13-3F4F-8553-C61C0503B6CC}" type="slidenum">
              <a:rPr lang="en-US"/>
              <a:pPr>
                <a:defRPr/>
              </a:pPr>
              <a:t>‹#›</a:t>
            </a:fld>
            <a:endParaRPr lang="en-US"/>
          </a:p>
        </p:txBody>
      </p:sp>
    </p:spTree>
    <p:extLst>
      <p:ext uri="{BB962C8B-B14F-4D97-AF65-F5344CB8AC3E}">
        <p14:creationId xmlns:p14="http://schemas.microsoft.com/office/powerpoint/2010/main" val="2271983785"/>
      </p:ext>
    </p:extLst>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C17D1921-ECF5-E648-991C-B650298E3967}" type="slidenum">
              <a:rPr lang="en-US"/>
              <a:pPr>
                <a:defRPr/>
              </a:pPr>
              <a:t>‹#›</a:t>
            </a:fld>
            <a:endParaRPr lang="en-US"/>
          </a:p>
        </p:txBody>
      </p:sp>
    </p:spTree>
    <p:extLst>
      <p:ext uri="{BB962C8B-B14F-4D97-AF65-F5344CB8AC3E}">
        <p14:creationId xmlns:p14="http://schemas.microsoft.com/office/powerpoint/2010/main" val="4234105380"/>
      </p:ext>
    </p:extLst>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060212BE-386A-BD4B-A821-0DDA16E13A92}" type="slidenum">
              <a:rPr lang="en-US"/>
              <a:pPr>
                <a:defRPr/>
              </a:pPr>
              <a:t>‹#›</a:t>
            </a:fld>
            <a:endParaRPr lang="en-US"/>
          </a:p>
        </p:txBody>
      </p:sp>
    </p:spTree>
    <p:extLst>
      <p:ext uri="{BB962C8B-B14F-4D97-AF65-F5344CB8AC3E}">
        <p14:creationId xmlns:p14="http://schemas.microsoft.com/office/powerpoint/2010/main" val="3325518927"/>
      </p:ext>
    </p:extLst>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7BB5A19-A720-8D4B-8784-7F0871729F49}" type="slidenum">
              <a:rPr lang="en-US"/>
              <a:pPr>
                <a:defRPr/>
              </a:pPr>
              <a:t>‹#›</a:t>
            </a:fld>
            <a:endParaRPr lang="en-US"/>
          </a:p>
        </p:txBody>
      </p:sp>
    </p:spTree>
    <p:extLst>
      <p:ext uri="{BB962C8B-B14F-4D97-AF65-F5344CB8AC3E}">
        <p14:creationId xmlns:p14="http://schemas.microsoft.com/office/powerpoint/2010/main" val="3886906195"/>
      </p:ext>
    </p:extLst>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15E6B23-D31A-9C43-8FFE-0B37679E9CA8}" type="slidenum">
              <a:rPr lang="en-US"/>
              <a:pPr>
                <a:defRPr/>
              </a:pPr>
              <a:t>‹#›</a:t>
            </a:fld>
            <a:endParaRPr lang="en-US"/>
          </a:p>
        </p:txBody>
      </p:sp>
    </p:spTree>
    <p:extLst>
      <p:ext uri="{BB962C8B-B14F-4D97-AF65-F5344CB8AC3E}">
        <p14:creationId xmlns:p14="http://schemas.microsoft.com/office/powerpoint/2010/main" val="2753906353"/>
      </p:ext>
    </p:extLst>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7CC156C0-58F7-594F-976B-EAD26E02FC82}" type="slidenum">
              <a:rPr lang="en-US"/>
              <a:pPr>
                <a:defRPr/>
              </a:pPr>
              <a:t>‹#›</a:t>
            </a:fld>
            <a:endParaRPr lang="en-US"/>
          </a:p>
        </p:txBody>
      </p:sp>
    </p:spTree>
    <p:extLst>
      <p:ext uri="{BB962C8B-B14F-4D97-AF65-F5344CB8AC3E}">
        <p14:creationId xmlns:p14="http://schemas.microsoft.com/office/powerpoint/2010/main" val="1479582834"/>
      </p:ext>
    </p:extLst>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F1319A99-4B20-C44C-8C83-81766B8FDB07}" type="slidenum">
              <a:rPr lang="en-US"/>
              <a:pPr>
                <a:defRPr/>
              </a:pPr>
              <a:t>‹#›</a:t>
            </a:fld>
            <a:endParaRPr lang="en-US"/>
          </a:p>
        </p:txBody>
      </p:sp>
    </p:spTree>
    <p:extLst>
      <p:ext uri="{BB962C8B-B14F-4D97-AF65-F5344CB8AC3E}">
        <p14:creationId xmlns:p14="http://schemas.microsoft.com/office/powerpoint/2010/main" val="4066090453"/>
      </p:ext>
    </p:extLst>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8EE3332-B83C-C746-9948-14BEDB8613E4}" type="slidenum">
              <a:rPr lang="en-US"/>
              <a:pPr>
                <a:defRPr/>
              </a:pPr>
              <a:t>‹#›</a:t>
            </a:fld>
            <a:endParaRPr lang="en-US"/>
          </a:p>
        </p:txBody>
      </p:sp>
    </p:spTree>
    <p:extLst>
      <p:ext uri="{BB962C8B-B14F-4D97-AF65-F5344CB8AC3E}">
        <p14:creationId xmlns:p14="http://schemas.microsoft.com/office/powerpoint/2010/main" val="4249090975"/>
      </p:ext>
    </p:extLst>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7FCD1131-42BC-8145-BAB9-2C2A59F8F9FD}" type="slidenum">
              <a:rPr lang="en-US"/>
              <a:pPr>
                <a:defRPr/>
              </a:pPr>
              <a:t>‹#›</a:t>
            </a:fld>
            <a:endParaRPr lang="en-US"/>
          </a:p>
        </p:txBody>
      </p:sp>
    </p:spTree>
    <p:extLst>
      <p:ext uri="{BB962C8B-B14F-4D97-AF65-F5344CB8AC3E}">
        <p14:creationId xmlns:p14="http://schemas.microsoft.com/office/powerpoint/2010/main" val="2857401559"/>
      </p:ext>
    </p:extLst>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6C372E78-04B2-544C-A370-BD3DC7C66A7E}" type="slidenum">
              <a:rPr lang="en-US"/>
              <a:pPr>
                <a:defRPr/>
              </a:pPr>
              <a:t>‹#›</a:t>
            </a:fld>
            <a:endParaRPr lang="en-US"/>
          </a:p>
        </p:txBody>
      </p:sp>
    </p:spTree>
    <p:extLst>
      <p:ext uri="{BB962C8B-B14F-4D97-AF65-F5344CB8AC3E}">
        <p14:creationId xmlns:p14="http://schemas.microsoft.com/office/powerpoint/2010/main" val="33761934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0B8428FD-8226-BF4C-9BDD-736181331BE9}" type="slidenum">
              <a:rPr lang="en-US"/>
              <a:pPr>
                <a:defRPr/>
              </a:pPr>
              <a:t>‹#›</a:t>
            </a:fld>
            <a:endParaRPr lang="en-US"/>
          </a:p>
        </p:txBody>
      </p:sp>
    </p:spTree>
    <p:extLst>
      <p:ext uri="{BB962C8B-B14F-4D97-AF65-F5344CB8AC3E}">
        <p14:creationId xmlns:p14="http://schemas.microsoft.com/office/powerpoint/2010/main" val="336645132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028355A5-1337-E548-9562-A3567BF41979}" type="slidenum">
              <a:rPr lang="en-US"/>
              <a:pPr>
                <a:defRPr/>
              </a:pPr>
              <a:t>‹#›</a:t>
            </a:fld>
            <a:endParaRPr lang="en-US"/>
          </a:p>
        </p:txBody>
      </p:sp>
    </p:spTree>
    <p:extLst>
      <p:ext uri="{BB962C8B-B14F-4D97-AF65-F5344CB8AC3E}">
        <p14:creationId xmlns:p14="http://schemas.microsoft.com/office/powerpoint/2010/main" val="231527896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E29C3790-FD42-8E45-9287-B52915A2FC57}" type="slidenum">
              <a:rPr lang="en-US"/>
              <a:pPr>
                <a:defRPr/>
              </a:pPr>
              <a:t>‹#›</a:t>
            </a:fld>
            <a:endParaRPr lang="en-US"/>
          </a:p>
        </p:txBody>
      </p:sp>
    </p:spTree>
    <p:extLst>
      <p:ext uri="{BB962C8B-B14F-4D97-AF65-F5344CB8AC3E}">
        <p14:creationId xmlns:p14="http://schemas.microsoft.com/office/powerpoint/2010/main" val="831428507"/>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9F6E28CE-4987-F342-9CCF-F3D01B52CF22}" type="slidenum">
              <a:rPr lang="en-US"/>
              <a:pPr>
                <a:defRPr/>
              </a:pPr>
              <a:t>‹#›</a:t>
            </a:fld>
            <a:endParaRPr lang="en-US"/>
          </a:p>
        </p:txBody>
      </p:sp>
    </p:spTree>
    <p:extLst>
      <p:ext uri="{BB962C8B-B14F-4D97-AF65-F5344CB8AC3E}">
        <p14:creationId xmlns:p14="http://schemas.microsoft.com/office/powerpoint/2010/main" val="292259844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90DBEBA5-F837-664E-B263-2F8C9436F0D0}" type="slidenum">
              <a:rPr lang="en-US"/>
              <a:pPr>
                <a:defRPr/>
              </a:pPr>
              <a:t>‹#›</a:t>
            </a:fld>
            <a:endParaRPr lang="en-US"/>
          </a:p>
        </p:txBody>
      </p:sp>
    </p:spTree>
    <p:extLst>
      <p:ext uri="{BB962C8B-B14F-4D97-AF65-F5344CB8AC3E}">
        <p14:creationId xmlns:p14="http://schemas.microsoft.com/office/powerpoint/2010/main" val="391195396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9DC5C822-0539-2A47-BE19-7D4F9E916E29}" type="slidenum">
              <a:rPr lang="en-US"/>
              <a:pPr>
                <a:defRPr/>
              </a:pPr>
              <a:t>‹#›</a:t>
            </a:fld>
            <a:endParaRPr lang="en-US"/>
          </a:p>
        </p:txBody>
      </p:sp>
    </p:spTree>
    <p:extLst>
      <p:ext uri="{BB962C8B-B14F-4D97-AF65-F5344CB8AC3E}">
        <p14:creationId xmlns:p14="http://schemas.microsoft.com/office/powerpoint/2010/main" val="127307348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A2C6DE19-4DB8-394F-8BF2-D209DC41E9CC}" type="slidenum">
              <a:rPr lang="en-US"/>
              <a:pPr>
                <a:defRPr/>
              </a:pPr>
              <a:t>‹#›</a:t>
            </a:fld>
            <a:endParaRPr lang="en-US"/>
          </a:p>
        </p:txBody>
      </p:sp>
    </p:spTree>
    <p:extLst>
      <p:ext uri="{BB962C8B-B14F-4D97-AF65-F5344CB8AC3E}">
        <p14:creationId xmlns:p14="http://schemas.microsoft.com/office/powerpoint/2010/main" val="324928427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8993D92A-1F4E-4143-8FEE-5F2BCB7452CC}" type="slidenum">
              <a:rPr lang="en-US"/>
              <a:pPr>
                <a:defRPr/>
              </a:pPr>
              <a:t>‹#›</a:t>
            </a:fld>
            <a:endParaRPr lang="en-US"/>
          </a:p>
        </p:txBody>
      </p:sp>
    </p:spTree>
    <p:extLst>
      <p:ext uri="{BB962C8B-B14F-4D97-AF65-F5344CB8AC3E}">
        <p14:creationId xmlns:p14="http://schemas.microsoft.com/office/powerpoint/2010/main" val="166236150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C01893EE-2BEE-E341-8B06-9825F029163E}" type="slidenum">
              <a:rPr lang="en-US"/>
              <a:pPr>
                <a:defRPr/>
              </a:pPr>
              <a:t>‹#›</a:t>
            </a:fld>
            <a:endParaRPr lang="en-US"/>
          </a:p>
        </p:txBody>
      </p:sp>
    </p:spTree>
    <p:extLst>
      <p:ext uri="{BB962C8B-B14F-4D97-AF65-F5344CB8AC3E}">
        <p14:creationId xmlns:p14="http://schemas.microsoft.com/office/powerpoint/2010/main" val="174607707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F3BDD922-49D9-324B-BCE0-27F30EDC00F3}" type="slidenum">
              <a:rPr lang="en-US"/>
              <a:pPr>
                <a:defRPr/>
              </a:pPr>
              <a:t>‹#›</a:t>
            </a:fld>
            <a:endParaRPr lang="en-US"/>
          </a:p>
        </p:txBody>
      </p:sp>
    </p:spTree>
    <p:extLst>
      <p:ext uri="{BB962C8B-B14F-4D97-AF65-F5344CB8AC3E}">
        <p14:creationId xmlns:p14="http://schemas.microsoft.com/office/powerpoint/2010/main" val="377403075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8FF8F14F-F2D7-0A4C-AB97-08A6A32BA4FE}" type="slidenum">
              <a:rPr lang="en-US"/>
              <a:pPr>
                <a:defRPr/>
              </a:pPr>
              <a:t>‹#›</a:t>
            </a:fld>
            <a:endParaRPr lang="en-US"/>
          </a:p>
        </p:txBody>
      </p:sp>
    </p:spTree>
    <p:extLst>
      <p:ext uri="{BB962C8B-B14F-4D97-AF65-F5344CB8AC3E}">
        <p14:creationId xmlns:p14="http://schemas.microsoft.com/office/powerpoint/2010/main" val="38209404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175" y="2438400"/>
            <a:ext cx="9147175" cy="1063625"/>
            <a:chOff x="-2" y="1536"/>
            <a:chExt cx="5762" cy="670"/>
          </a:xfrm>
        </p:grpSpPr>
        <p:grpSp>
          <p:nvGrpSpPr>
            <p:cNvPr id="5" name="Group 3"/>
            <p:cNvGrpSpPr>
              <a:grpSpLocks/>
            </p:cNvGrpSpPr>
            <p:nvPr/>
          </p:nvGrpSpPr>
          <p:grpSpPr bwMode="auto">
            <a:xfrm flipH="1">
              <a:off x="-2" y="1562"/>
              <a:ext cx="5763" cy="641"/>
              <a:chOff x="-3" y="1562"/>
              <a:chExt cx="5763" cy="641"/>
            </a:xfrm>
          </p:grpSpPr>
          <p:sp>
            <p:nvSpPr>
              <p:cNvPr id="8" name="Freeform 4"/>
              <p:cNvSpPr>
                <a:spLocks/>
              </p:cNvSpPr>
              <p:nvPr/>
            </p:nvSpPr>
            <p:spPr bwMode="ltGray">
              <a:xfrm rot="-5400000">
                <a:off x="2558" y="-993"/>
                <a:ext cx="624" cy="5745"/>
              </a:xfrm>
              <a:custGeom>
                <a:avLst/>
                <a:gdLst>
                  <a:gd name="T0" fmla="*/ 0 w 1000"/>
                  <a:gd name="T1" fmla="*/ 0 h 720"/>
                  <a:gd name="T2" fmla="*/ 0 w 1000"/>
                  <a:gd name="T3" fmla="*/ 2147483647 h 720"/>
                  <a:gd name="T4" fmla="*/ 1 w 1000"/>
                  <a:gd name="T5" fmla="*/ 2147483647 h 720"/>
                  <a:gd name="T6" fmla="*/ 1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sz="2400">
                  <a:solidFill>
                    <a:srgbClr val="000000"/>
                  </a:solidFill>
                  <a:latin typeface="Times New Roman" charset="0"/>
                  <a:ea typeface="ＭＳ Ｐゴシック" charset="0"/>
                </a:endParaRPr>
              </a:p>
            </p:txBody>
          </p:sp>
          <p:sp>
            <p:nvSpPr>
              <p:cNvPr id="9" name="Freeform 5"/>
              <p:cNvSpPr>
                <a:spLocks/>
              </p:cNvSpPr>
              <p:nvPr/>
            </p:nvSpPr>
            <p:spPr bwMode="ltGray">
              <a:xfrm rot="-5400000">
                <a:off x="1322" y="1669"/>
                <a:ext cx="624" cy="421"/>
              </a:xfrm>
              <a:custGeom>
                <a:avLst/>
                <a:gdLst>
                  <a:gd name="T0" fmla="*/ 0 w 624"/>
                  <a:gd name="T1" fmla="*/ 0 h 317"/>
                  <a:gd name="T2" fmla="*/ 0 w 624"/>
                  <a:gd name="T3" fmla="*/ 14420 h 317"/>
                  <a:gd name="T4" fmla="*/ 624 w 624"/>
                  <a:gd name="T5" fmla="*/ 1442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sz="2400">
                  <a:solidFill>
                    <a:srgbClr val="000000"/>
                  </a:solidFill>
                  <a:latin typeface="Times New Roman" charset="0"/>
                  <a:ea typeface="ＭＳ Ｐゴシック" charset="0"/>
                </a:endParaRPr>
              </a:p>
            </p:txBody>
          </p:sp>
          <p:sp>
            <p:nvSpPr>
              <p:cNvPr id="10" name="Freeform 6"/>
              <p:cNvSpPr>
                <a:spLocks/>
              </p:cNvSpPr>
              <p:nvPr/>
            </p:nvSpPr>
            <p:spPr bwMode="ltGray">
              <a:xfrm rot="-5400000">
                <a:off x="982" y="1669"/>
                <a:ext cx="624" cy="422"/>
              </a:xfrm>
              <a:custGeom>
                <a:avLst/>
                <a:gdLst>
                  <a:gd name="T0" fmla="*/ 0 w 624"/>
                  <a:gd name="T1" fmla="*/ 0 h 317"/>
                  <a:gd name="T2" fmla="*/ 0 w 624"/>
                  <a:gd name="T3" fmla="*/ 14943 h 317"/>
                  <a:gd name="T4" fmla="*/ 624 w 624"/>
                  <a:gd name="T5" fmla="*/ 14943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sz="2400">
                  <a:solidFill>
                    <a:srgbClr val="000000"/>
                  </a:solidFill>
                  <a:latin typeface="Times New Roman" charset="0"/>
                  <a:ea typeface="ＭＳ Ｐゴシック" charset="0"/>
                </a:endParaRPr>
              </a:p>
            </p:txBody>
          </p:sp>
          <p:sp>
            <p:nvSpPr>
              <p:cNvPr id="11" name="Freeform 7"/>
              <p:cNvSpPr>
                <a:spLocks/>
              </p:cNvSpPr>
              <p:nvPr/>
            </p:nvSpPr>
            <p:spPr bwMode="ltGray">
              <a:xfrm rot="-5400000">
                <a:off x="-58" y="1756"/>
                <a:ext cx="624" cy="255"/>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sz="2400">
                  <a:solidFill>
                    <a:srgbClr val="000000"/>
                  </a:solidFill>
                  <a:latin typeface="Times New Roman" charset="0"/>
                  <a:ea typeface="ＭＳ Ｐゴシック" charset="0"/>
                </a:endParaRPr>
              </a:p>
            </p:txBody>
          </p:sp>
          <p:sp>
            <p:nvSpPr>
              <p:cNvPr id="12" name="Freeform 8"/>
              <p:cNvSpPr>
                <a:spLocks/>
              </p:cNvSpPr>
              <p:nvPr/>
            </p:nvSpPr>
            <p:spPr bwMode="ltGray">
              <a:xfrm rot="-5400000">
                <a:off x="664" y="1733"/>
                <a:ext cx="624" cy="294"/>
              </a:xfrm>
              <a:custGeom>
                <a:avLst/>
                <a:gdLst>
                  <a:gd name="T0" fmla="*/ 0 w 624"/>
                  <a:gd name="T1" fmla="*/ 0 h 317"/>
                  <a:gd name="T2" fmla="*/ 0 w 624"/>
                  <a:gd name="T3" fmla="*/ 94 h 317"/>
                  <a:gd name="T4" fmla="*/ 624 w 624"/>
                  <a:gd name="T5" fmla="*/ 94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sz="2400">
                  <a:solidFill>
                    <a:srgbClr val="000000"/>
                  </a:solidFill>
                  <a:latin typeface="Times New Roman" charset="0"/>
                  <a:ea typeface="ＭＳ Ｐゴシック" charset="0"/>
                </a:endParaRPr>
              </a:p>
            </p:txBody>
          </p:sp>
          <p:sp>
            <p:nvSpPr>
              <p:cNvPr id="13" name="Freeform 9"/>
              <p:cNvSpPr>
                <a:spLocks/>
              </p:cNvSpPr>
              <p:nvPr/>
            </p:nvSpPr>
            <p:spPr bwMode="ltGray">
              <a:xfrm rot="-5400000">
                <a:off x="442" y="1699"/>
                <a:ext cx="624" cy="362"/>
              </a:xfrm>
              <a:custGeom>
                <a:avLst/>
                <a:gdLst>
                  <a:gd name="T0" fmla="*/ 0 w 624"/>
                  <a:gd name="T1" fmla="*/ 0 h 272"/>
                  <a:gd name="T2" fmla="*/ 0 w 624"/>
                  <a:gd name="T3" fmla="*/ 14867 h 272"/>
                  <a:gd name="T4" fmla="*/ 240 w 624"/>
                  <a:gd name="T5" fmla="*/ 13125 h 272"/>
                  <a:gd name="T6" fmla="*/ 624 w 624"/>
                  <a:gd name="T7" fmla="*/ 14867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sz="2400">
                  <a:solidFill>
                    <a:srgbClr val="000000"/>
                  </a:solidFill>
                  <a:latin typeface="Times New Roman" charset="0"/>
                  <a:ea typeface="ＭＳ Ｐゴシック" charset="0"/>
                </a:endParaRPr>
              </a:p>
            </p:txBody>
          </p:sp>
          <p:sp>
            <p:nvSpPr>
              <p:cNvPr id="14" name="Freeform 10"/>
              <p:cNvSpPr>
                <a:spLocks/>
              </p:cNvSpPr>
              <p:nvPr/>
            </p:nvSpPr>
            <p:spPr bwMode="ltGray">
              <a:xfrm rot="-5400000">
                <a:off x="154" y="1730"/>
                <a:ext cx="632" cy="315"/>
              </a:xfrm>
              <a:custGeom>
                <a:avLst/>
                <a:gdLst>
                  <a:gd name="T0" fmla="*/ 8 w 632"/>
                  <a:gd name="T1" fmla="*/ 7 h 362"/>
                  <a:gd name="T2" fmla="*/ 8 w 632"/>
                  <a:gd name="T3" fmla="*/ 44 h 362"/>
                  <a:gd name="T4" fmla="*/ 248 w 632"/>
                  <a:gd name="T5" fmla="*/ 44 h 362"/>
                  <a:gd name="T6" fmla="*/ 632 w 632"/>
                  <a:gd name="T7" fmla="*/ 44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sz="2400">
                  <a:solidFill>
                    <a:srgbClr val="000000"/>
                  </a:solidFill>
                  <a:latin typeface="Times New Roman" charset="0"/>
                  <a:ea typeface="ＭＳ Ｐゴシック" charset="0"/>
                </a:endParaRPr>
              </a:p>
            </p:txBody>
          </p:sp>
          <p:sp>
            <p:nvSpPr>
              <p:cNvPr id="15" name="Freeform 11"/>
              <p:cNvSpPr>
                <a:spLocks/>
              </p:cNvSpPr>
              <p:nvPr/>
            </p:nvSpPr>
            <p:spPr bwMode="ltGray">
              <a:xfrm rot="-5400000">
                <a:off x="3208" y="1665"/>
                <a:ext cx="624" cy="421"/>
              </a:xfrm>
              <a:custGeom>
                <a:avLst/>
                <a:gdLst>
                  <a:gd name="T0" fmla="*/ 0 w 624"/>
                  <a:gd name="T1" fmla="*/ 0 h 317"/>
                  <a:gd name="T2" fmla="*/ 0 w 624"/>
                  <a:gd name="T3" fmla="*/ 14420 h 317"/>
                  <a:gd name="T4" fmla="*/ 624 w 624"/>
                  <a:gd name="T5" fmla="*/ 1442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sz="2400">
                  <a:solidFill>
                    <a:srgbClr val="000000"/>
                  </a:solidFill>
                  <a:latin typeface="Times New Roman" charset="0"/>
                  <a:ea typeface="ＭＳ Ｐゴシック" charset="0"/>
                </a:endParaRPr>
              </a:p>
            </p:txBody>
          </p:sp>
          <p:sp>
            <p:nvSpPr>
              <p:cNvPr id="16" name="Freeform 12"/>
              <p:cNvSpPr>
                <a:spLocks/>
              </p:cNvSpPr>
              <p:nvPr/>
            </p:nvSpPr>
            <p:spPr bwMode="ltGray">
              <a:xfrm rot="-5400000">
                <a:off x="2870" y="1664"/>
                <a:ext cx="624" cy="422"/>
              </a:xfrm>
              <a:custGeom>
                <a:avLst/>
                <a:gdLst>
                  <a:gd name="T0" fmla="*/ 0 w 624"/>
                  <a:gd name="T1" fmla="*/ 0 h 317"/>
                  <a:gd name="T2" fmla="*/ 0 w 624"/>
                  <a:gd name="T3" fmla="*/ 14943 h 317"/>
                  <a:gd name="T4" fmla="*/ 624 w 624"/>
                  <a:gd name="T5" fmla="*/ 14943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sz="2400">
                  <a:solidFill>
                    <a:srgbClr val="000000"/>
                  </a:solidFill>
                  <a:latin typeface="Times New Roman" charset="0"/>
                  <a:ea typeface="ＭＳ Ｐゴシック" charset="0"/>
                </a:endParaRPr>
              </a:p>
            </p:txBody>
          </p:sp>
          <p:sp>
            <p:nvSpPr>
              <p:cNvPr id="17" name="Freeform 13"/>
              <p:cNvSpPr>
                <a:spLocks/>
              </p:cNvSpPr>
              <p:nvPr/>
            </p:nvSpPr>
            <p:spPr bwMode="ltGray">
              <a:xfrm rot="-5400000">
                <a:off x="1828" y="1751"/>
                <a:ext cx="624" cy="255"/>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sz="2400">
                  <a:solidFill>
                    <a:srgbClr val="000000"/>
                  </a:solidFill>
                  <a:latin typeface="Times New Roman" charset="0"/>
                  <a:ea typeface="ＭＳ Ｐゴシック" charset="0"/>
                </a:endParaRPr>
              </a:p>
            </p:txBody>
          </p:sp>
          <p:sp>
            <p:nvSpPr>
              <p:cNvPr id="18" name="Freeform 14"/>
              <p:cNvSpPr>
                <a:spLocks/>
              </p:cNvSpPr>
              <p:nvPr/>
            </p:nvSpPr>
            <p:spPr bwMode="ltGray">
              <a:xfrm rot="-5400000">
                <a:off x="2551" y="1728"/>
                <a:ext cx="624" cy="294"/>
              </a:xfrm>
              <a:custGeom>
                <a:avLst/>
                <a:gdLst>
                  <a:gd name="T0" fmla="*/ 0 w 624"/>
                  <a:gd name="T1" fmla="*/ 0 h 317"/>
                  <a:gd name="T2" fmla="*/ 0 w 624"/>
                  <a:gd name="T3" fmla="*/ 94 h 317"/>
                  <a:gd name="T4" fmla="*/ 624 w 624"/>
                  <a:gd name="T5" fmla="*/ 94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sz="2400">
                  <a:solidFill>
                    <a:srgbClr val="000000"/>
                  </a:solidFill>
                  <a:latin typeface="Times New Roman" charset="0"/>
                  <a:ea typeface="ＭＳ Ｐゴシック" charset="0"/>
                </a:endParaRPr>
              </a:p>
            </p:txBody>
          </p:sp>
          <p:sp>
            <p:nvSpPr>
              <p:cNvPr id="19" name="Freeform 15"/>
              <p:cNvSpPr>
                <a:spLocks/>
              </p:cNvSpPr>
              <p:nvPr/>
            </p:nvSpPr>
            <p:spPr bwMode="ltGray">
              <a:xfrm rot="-5400000">
                <a:off x="2328" y="1695"/>
                <a:ext cx="624" cy="361"/>
              </a:xfrm>
              <a:custGeom>
                <a:avLst/>
                <a:gdLst>
                  <a:gd name="T0" fmla="*/ 0 w 624"/>
                  <a:gd name="T1" fmla="*/ 0 h 272"/>
                  <a:gd name="T2" fmla="*/ 0 w 624"/>
                  <a:gd name="T3" fmla="*/ 14302 h 272"/>
                  <a:gd name="T4" fmla="*/ 240 w 624"/>
                  <a:gd name="T5" fmla="*/ 12644 h 272"/>
                  <a:gd name="T6" fmla="*/ 624 w 624"/>
                  <a:gd name="T7" fmla="*/ 1430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sz="2400">
                  <a:solidFill>
                    <a:srgbClr val="000000"/>
                  </a:solidFill>
                  <a:latin typeface="Times New Roman" charset="0"/>
                  <a:ea typeface="ＭＳ Ｐゴシック" charset="0"/>
                </a:endParaRPr>
              </a:p>
            </p:txBody>
          </p:sp>
          <p:sp>
            <p:nvSpPr>
              <p:cNvPr id="20" name="Freeform 16"/>
              <p:cNvSpPr>
                <a:spLocks/>
              </p:cNvSpPr>
              <p:nvPr/>
            </p:nvSpPr>
            <p:spPr bwMode="ltGray">
              <a:xfrm rot="-5400000">
                <a:off x="2043" y="1721"/>
                <a:ext cx="632" cy="316"/>
              </a:xfrm>
              <a:custGeom>
                <a:avLst/>
                <a:gdLst>
                  <a:gd name="T0" fmla="*/ 8 w 632"/>
                  <a:gd name="T1" fmla="*/ 7 h 362"/>
                  <a:gd name="T2" fmla="*/ 8 w 632"/>
                  <a:gd name="T3" fmla="*/ 47 h 362"/>
                  <a:gd name="T4" fmla="*/ 248 w 632"/>
                  <a:gd name="T5" fmla="*/ 47 h 362"/>
                  <a:gd name="T6" fmla="*/ 632 w 632"/>
                  <a:gd name="T7" fmla="*/ 47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sz="2400">
                  <a:solidFill>
                    <a:srgbClr val="000000"/>
                  </a:solidFill>
                  <a:latin typeface="Times New Roman" charset="0"/>
                  <a:ea typeface="ＭＳ Ｐゴシック" charset="0"/>
                </a:endParaRPr>
              </a:p>
            </p:txBody>
          </p:sp>
          <p:sp>
            <p:nvSpPr>
              <p:cNvPr id="21" name="Freeform 17"/>
              <p:cNvSpPr>
                <a:spLocks/>
              </p:cNvSpPr>
              <p:nvPr/>
            </p:nvSpPr>
            <p:spPr bwMode="ltGray">
              <a:xfrm rot="-5400000">
                <a:off x="4074" y="1669"/>
                <a:ext cx="624" cy="421"/>
              </a:xfrm>
              <a:custGeom>
                <a:avLst/>
                <a:gdLst>
                  <a:gd name="T0" fmla="*/ 0 w 624"/>
                  <a:gd name="T1" fmla="*/ 0 h 317"/>
                  <a:gd name="T2" fmla="*/ 0 w 624"/>
                  <a:gd name="T3" fmla="*/ 14420 h 317"/>
                  <a:gd name="T4" fmla="*/ 624 w 624"/>
                  <a:gd name="T5" fmla="*/ 1442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sz="2400">
                  <a:solidFill>
                    <a:srgbClr val="000000"/>
                  </a:solidFill>
                  <a:latin typeface="Times New Roman" charset="0"/>
                  <a:ea typeface="ＭＳ Ｐゴシック" charset="0"/>
                </a:endParaRPr>
              </a:p>
            </p:txBody>
          </p:sp>
          <p:sp>
            <p:nvSpPr>
              <p:cNvPr id="22" name="Freeform 18"/>
              <p:cNvSpPr>
                <a:spLocks/>
              </p:cNvSpPr>
              <p:nvPr/>
            </p:nvSpPr>
            <p:spPr bwMode="ltGray">
              <a:xfrm rot="-5400000">
                <a:off x="3736" y="1669"/>
                <a:ext cx="624" cy="422"/>
              </a:xfrm>
              <a:custGeom>
                <a:avLst/>
                <a:gdLst>
                  <a:gd name="T0" fmla="*/ 0 w 624"/>
                  <a:gd name="T1" fmla="*/ 0 h 317"/>
                  <a:gd name="T2" fmla="*/ 0 w 624"/>
                  <a:gd name="T3" fmla="*/ 14943 h 317"/>
                  <a:gd name="T4" fmla="*/ 624 w 624"/>
                  <a:gd name="T5" fmla="*/ 14943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sz="2400">
                  <a:solidFill>
                    <a:srgbClr val="000000"/>
                  </a:solidFill>
                  <a:latin typeface="Times New Roman" charset="0"/>
                  <a:ea typeface="ＭＳ Ｐゴシック" charset="0"/>
                </a:endParaRPr>
              </a:p>
            </p:txBody>
          </p:sp>
          <p:sp>
            <p:nvSpPr>
              <p:cNvPr id="23" name="Freeform 19"/>
              <p:cNvSpPr>
                <a:spLocks/>
              </p:cNvSpPr>
              <p:nvPr/>
            </p:nvSpPr>
            <p:spPr bwMode="ltGray">
              <a:xfrm rot="-5400000">
                <a:off x="4580" y="1750"/>
                <a:ext cx="624" cy="255"/>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sz="2400">
                  <a:solidFill>
                    <a:srgbClr val="000000"/>
                  </a:solidFill>
                  <a:latin typeface="Times New Roman" charset="0"/>
                  <a:ea typeface="ＭＳ Ｐゴシック" charset="0"/>
                </a:endParaRPr>
              </a:p>
            </p:txBody>
          </p:sp>
          <p:sp>
            <p:nvSpPr>
              <p:cNvPr id="24" name="Freeform 20"/>
              <p:cNvSpPr>
                <a:spLocks/>
              </p:cNvSpPr>
              <p:nvPr/>
            </p:nvSpPr>
            <p:spPr bwMode="ltGray">
              <a:xfrm>
                <a:off x="5469" y="1562"/>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sz="2400">
                  <a:solidFill>
                    <a:srgbClr val="000000"/>
                  </a:solidFill>
                  <a:latin typeface="Times New Roman" charset="0"/>
                  <a:ea typeface="ＭＳ Ｐゴシック" charset="0"/>
                </a:endParaRPr>
              </a:p>
            </p:txBody>
          </p:sp>
          <p:sp>
            <p:nvSpPr>
              <p:cNvPr id="25" name="Freeform 21"/>
              <p:cNvSpPr>
                <a:spLocks/>
              </p:cNvSpPr>
              <p:nvPr/>
            </p:nvSpPr>
            <p:spPr bwMode="ltGray">
              <a:xfrm rot="-5400000">
                <a:off x="5080" y="1695"/>
                <a:ext cx="624" cy="361"/>
              </a:xfrm>
              <a:custGeom>
                <a:avLst/>
                <a:gdLst>
                  <a:gd name="T0" fmla="*/ 0 w 624"/>
                  <a:gd name="T1" fmla="*/ 0 h 272"/>
                  <a:gd name="T2" fmla="*/ 0 w 624"/>
                  <a:gd name="T3" fmla="*/ 14302 h 272"/>
                  <a:gd name="T4" fmla="*/ 240 w 624"/>
                  <a:gd name="T5" fmla="*/ 12644 h 272"/>
                  <a:gd name="T6" fmla="*/ 624 w 624"/>
                  <a:gd name="T7" fmla="*/ 1430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sz="2400">
                  <a:solidFill>
                    <a:srgbClr val="000000"/>
                  </a:solidFill>
                  <a:latin typeface="Times New Roman" charset="0"/>
                  <a:ea typeface="ＭＳ Ｐゴシック" charset="0"/>
                </a:endParaRPr>
              </a:p>
            </p:txBody>
          </p:sp>
          <p:sp>
            <p:nvSpPr>
              <p:cNvPr id="26" name="Freeform 22"/>
              <p:cNvSpPr>
                <a:spLocks/>
              </p:cNvSpPr>
              <p:nvPr/>
            </p:nvSpPr>
            <p:spPr bwMode="ltGray">
              <a:xfrm rot="-5400000">
                <a:off x="4797" y="1721"/>
                <a:ext cx="632" cy="316"/>
              </a:xfrm>
              <a:custGeom>
                <a:avLst/>
                <a:gdLst>
                  <a:gd name="T0" fmla="*/ 8 w 632"/>
                  <a:gd name="T1" fmla="*/ 7 h 362"/>
                  <a:gd name="T2" fmla="*/ 8 w 632"/>
                  <a:gd name="T3" fmla="*/ 47 h 362"/>
                  <a:gd name="T4" fmla="*/ 248 w 632"/>
                  <a:gd name="T5" fmla="*/ 47 h 362"/>
                  <a:gd name="T6" fmla="*/ 632 w 632"/>
                  <a:gd name="T7" fmla="*/ 47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sz="2400">
                  <a:solidFill>
                    <a:srgbClr val="000000"/>
                  </a:solidFill>
                  <a:latin typeface="Times New Roman" charset="0"/>
                  <a:ea typeface="ＭＳ Ｐゴシック" charset="0"/>
                </a:endParaRPr>
              </a:p>
            </p:txBody>
          </p:sp>
        </p:grpSp>
        <p:sp>
          <p:nvSpPr>
            <p:cNvPr id="6" name="Freeform 23"/>
            <p:cNvSpPr>
              <a:spLocks/>
            </p:cNvSpPr>
            <p:nvPr/>
          </p:nvSpPr>
          <p:spPr bwMode="ltGray">
            <a:xfrm flipH="1">
              <a:off x="-2" y="1536"/>
              <a:ext cx="5762" cy="412"/>
            </a:xfrm>
            <a:custGeom>
              <a:avLst/>
              <a:gdLst>
                <a:gd name="T0" fmla="*/ 0 w 5762"/>
                <a:gd name="T1" fmla="*/ 507 h 385"/>
                <a:gd name="T2" fmla="*/ 5762 w 5762"/>
                <a:gd name="T3" fmla="*/ 485 h 385"/>
                <a:gd name="T4" fmla="*/ 5762 w 5762"/>
                <a:gd name="T5" fmla="*/ 4 h 385"/>
                <a:gd name="T6" fmla="*/ 0 w 5762"/>
                <a:gd name="T7" fmla="*/ 0 h 385"/>
                <a:gd name="T8" fmla="*/ 0 w 5762"/>
                <a:gd name="T9" fmla="*/ 507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5400000" scaled="1"/>
            </a:gradFill>
            <a:ln>
              <a:noFill/>
            </a:ln>
            <a:extLst>
              <a:ext uri="{91240B29-F687-4f45-9708-019B960494DF}">
                <a14:hiddenLine xmlns:a14="http://schemas.microsoft.com/office/drawing/2010/main" xmlns="" w="9525" cap="flat">
                  <a:solidFill>
                    <a:srgbClr val="000000"/>
                  </a:solidFill>
                  <a:prstDash val="solid"/>
                  <a:miter lim="800000"/>
                  <a:headEnd type="none" w="med" len="med"/>
                  <a:tailEnd type="none" w="med" len="med"/>
                </a14:hiddenLine>
              </a:ext>
            </a:extLst>
          </p:spPr>
          <p:txBody>
            <a:bodyPr wrap="none" anchor="ctr"/>
            <a:lstStyle/>
            <a:p>
              <a:endParaRPr lang="en-US" sz="2400">
                <a:solidFill>
                  <a:srgbClr val="000000"/>
                </a:solidFill>
                <a:latin typeface="Times New Roman" charset="0"/>
                <a:ea typeface="ＭＳ Ｐゴシック" charset="0"/>
              </a:endParaRPr>
            </a:p>
          </p:txBody>
        </p:sp>
        <p:sp>
          <p:nvSpPr>
            <p:cNvPr id="7" name="Freeform 24"/>
            <p:cNvSpPr>
              <a:spLocks/>
            </p:cNvSpPr>
            <p:nvPr/>
          </p:nvSpPr>
          <p:spPr bwMode="ltGray">
            <a:xfrm flipH="1">
              <a:off x="-2" y="2017"/>
              <a:ext cx="5761" cy="189"/>
            </a:xfrm>
            <a:custGeom>
              <a:avLst/>
              <a:gdLst>
                <a:gd name="T0" fmla="*/ 0 w 5761"/>
                <a:gd name="T1" fmla="*/ 28 h 189"/>
                <a:gd name="T2" fmla="*/ 5761 w 5761"/>
                <a:gd name="T3" fmla="*/ 0 h 189"/>
                <a:gd name="T4" fmla="*/ 5761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5400000" scaled="1"/>
            </a:gradFill>
            <a:ln>
              <a:noFill/>
            </a:ln>
            <a:extLst>
              <a:ext uri="{91240B29-F687-4f45-9708-019B960494DF}">
                <a14:hiddenLine xmlns:a14="http://schemas.microsoft.com/office/drawing/2010/main" xmlns="" w="9525" cap="flat">
                  <a:solidFill>
                    <a:srgbClr val="000000"/>
                  </a:solidFill>
                  <a:prstDash val="solid"/>
                  <a:miter lim="800000"/>
                  <a:headEnd/>
                  <a:tailEnd/>
                </a14:hiddenLine>
              </a:ext>
            </a:extLst>
          </p:spPr>
          <p:txBody>
            <a:bodyPr wrap="none" anchor="ctr"/>
            <a:lstStyle/>
            <a:p>
              <a:endParaRPr lang="en-US" sz="2400">
                <a:solidFill>
                  <a:srgbClr val="000000"/>
                </a:solidFill>
                <a:latin typeface="Times New Roman" charset="0"/>
                <a:ea typeface="ＭＳ Ｐゴシック" charset="0"/>
              </a:endParaRPr>
            </a:p>
          </p:txBody>
        </p:sp>
      </p:grpSp>
      <p:sp>
        <p:nvSpPr>
          <p:cNvPr id="8217" name="Rectangle 25"/>
          <p:cNvSpPr>
            <a:spLocks noGrp="1" noChangeArrowheads="1"/>
          </p:cNvSpPr>
          <p:nvPr>
            <p:ph type="ctrTitle"/>
          </p:nvPr>
        </p:nvSpPr>
        <p:spPr>
          <a:xfrm>
            <a:off x="1173163" y="198438"/>
            <a:ext cx="7772400" cy="2286000"/>
          </a:xfrm>
        </p:spPr>
        <p:txBody>
          <a:bodyPr anchor="b">
            <a:spAutoFit/>
          </a:bodyPr>
          <a:lstStyle>
            <a:lvl1pPr>
              <a:defRPr sz="7200"/>
            </a:lvl1pPr>
          </a:lstStyle>
          <a:p>
            <a:r>
              <a:rPr lang="en-US"/>
              <a:t>Click to edit Master title style</a:t>
            </a:r>
          </a:p>
        </p:txBody>
      </p:sp>
      <p:sp>
        <p:nvSpPr>
          <p:cNvPr id="8218" name="Rectangle 26"/>
          <p:cNvSpPr>
            <a:spLocks noGrp="1" noChangeArrowheads="1"/>
          </p:cNvSpPr>
          <p:nvPr>
            <p:ph type="subTitle" idx="1"/>
          </p:nvPr>
        </p:nvSpPr>
        <p:spPr>
          <a:xfrm>
            <a:off x="1166813" y="3886200"/>
            <a:ext cx="6400800" cy="1752600"/>
          </a:xfrm>
        </p:spPr>
        <p:txBody>
          <a:bodyPr/>
          <a:lstStyle>
            <a:lvl1pPr marL="0" indent="0">
              <a:buFont typeface="Wingdings" charset="2"/>
              <a:buNone/>
              <a:defRPr sz="4000"/>
            </a:lvl1pPr>
          </a:lstStyle>
          <a:p>
            <a:r>
              <a:rPr lang="en-US"/>
              <a:t>Click to edit Master subtitle style</a:t>
            </a:r>
          </a:p>
        </p:txBody>
      </p:sp>
      <p:sp>
        <p:nvSpPr>
          <p:cNvPr id="27" name="Rectangle 27"/>
          <p:cNvSpPr>
            <a:spLocks noGrp="1" noChangeArrowheads="1"/>
          </p:cNvSpPr>
          <p:nvPr>
            <p:ph type="dt" sz="half" idx="10"/>
          </p:nvPr>
        </p:nvSpPr>
        <p:spPr>
          <a:xfrm>
            <a:off x="1166813" y="6248400"/>
            <a:ext cx="1905000" cy="457200"/>
          </a:xfrm>
        </p:spPr>
        <p:txBody>
          <a:bodyPr/>
          <a:lstStyle>
            <a:lvl1pPr>
              <a:defRPr>
                <a:solidFill>
                  <a:srgbClr val="000000"/>
                </a:solidFill>
              </a:defRPr>
            </a:lvl1pPr>
          </a:lstStyle>
          <a:p>
            <a:pPr>
              <a:defRPr/>
            </a:pPr>
            <a:endParaRPr lang="en-US"/>
          </a:p>
        </p:txBody>
      </p:sp>
      <p:sp>
        <p:nvSpPr>
          <p:cNvPr id="28" name="Rectangle 28"/>
          <p:cNvSpPr>
            <a:spLocks noGrp="1" noChangeArrowheads="1"/>
          </p:cNvSpPr>
          <p:nvPr>
            <p:ph type="ftr" sz="quarter" idx="11"/>
          </p:nvPr>
        </p:nvSpPr>
        <p:spPr/>
        <p:txBody>
          <a:bodyPr/>
          <a:lstStyle>
            <a:lvl1pPr>
              <a:defRPr>
                <a:solidFill>
                  <a:srgbClr val="000000"/>
                </a:solidFill>
              </a:defRPr>
            </a:lvl1pPr>
          </a:lstStyle>
          <a:p>
            <a:pPr>
              <a:defRPr/>
            </a:pPr>
            <a:endParaRPr lang="en-US"/>
          </a:p>
        </p:txBody>
      </p:sp>
      <p:sp>
        <p:nvSpPr>
          <p:cNvPr id="29" name="Rectangle 29"/>
          <p:cNvSpPr>
            <a:spLocks noGrp="1" noChangeArrowheads="1"/>
          </p:cNvSpPr>
          <p:nvPr>
            <p:ph type="sldNum" sz="quarter" idx="12"/>
          </p:nvPr>
        </p:nvSpPr>
        <p:spPr/>
        <p:txBody>
          <a:bodyPr/>
          <a:lstStyle>
            <a:lvl1pPr>
              <a:defRPr>
                <a:solidFill>
                  <a:srgbClr val="000000"/>
                </a:solidFill>
              </a:defRPr>
            </a:lvl1pPr>
          </a:lstStyle>
          <a:p>
            <a:pPr>
              <a:defRPr/>
            </a:pPr>
            <a:fld id="{C902A8E1-E553-2743-890A-74444B41A06F}" type="slidenum">
              <a:rPr lang="en-US"/>
              <a:pPr>
                <a:defRPr/>
              </a:pPr>
              <a:t>‹#›</a:t>
            </a:fld>
            <a:endParaRPr lang="en-US"/>
          </a:p>
        </p:txBody>
      </p:sp>
    </p:spTree>
    <p:extLst>
      <p:ext uri="{BB962C8B-B14F-4D97-AF65-F5344CB8AC3E}">
        <p14:creationId xmlns:p14="http://schemas.microsoft.com/office/powerpoint/2010/main" val="198316852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238F0081-318A-C540-AA6C-25A3700A4F32}" type="slidenum">
              <a:rPr lang="en-US"/>
              <a:pPr>
                <a:defRPr/>
              </a:pPr>
              <a:t>‹#›</a:t>
            </a:fld>
            <a:endParaRPr lang="en-US"/>
          </a:p>
        </p:txBody>
      </p:sp>
    </p:spTree>
    <p:extLst>
      <p:ext uri="{BB962C8B-B14F-4D97-AF65-F5344CB8AC3E}">
        <p14:creationId xmlns:p14="http://schemas.microsoft.com/office/powerpoint/2010/main" val="296033053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34A6CF4-BFE6-AF4F-9F42-EED9CD35C8F0}" type="slidenum">
              <a:rPr lang="en-US"/>
              <a:pPr>
                <a:defRPr/>
              </a:pPr>
              <a:t>‹#›</a:t>
            </a:fld>
            <a:endParaRPr lang="en-US"/>
          </a:p>
        </p:txBody>
      </p:sp>
    </p:spTree>
    <p:extLst>
      <p:ext uri="{BB962C8B-B14F-4D97-AF65-F5344CB8AC3E}">
        <p14:creationId xmlns:p14="http://schemas.microsoft.com/office/powerpoint/2010/main" val="49986359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70E53DF-BE68-9E40-BAC5-A66438EE0429}" type="slidenum">
              <a:rPr lang="en-US"/>
              <a:pPr>
                <a:defRPr/>
              </a:pPr>
              <a:t>‹#›</a:t>
            </a:fld>
            <a:endParaRPr lang="en-US"/>
          </a:p>
        </p:txBody>
      </p:sp>
    </p:spTree>
    <p:extLst>
      <p:ext uri="{BB962C8B-B14F-4D97-AF65-F5344CB8AC3E}">
        <p14:creationId xmlns:p14="http://schemas.microsoft.com/office/powerpoint/2010/main" val="344430764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58EE4D7-37AB-A541-AF02-760A2536EA6D}" type="slidenum">
              <a:rPr lang="en-US"/>
              <a:pPr>
                <a:defRPr/>
              </a:pPr>
              <a:t>‹#›</a:t>
            </a:fld>
            <a:endParaRPr lang="en-US"/>
          </a:p>
        </p:txBody>
      </p:sp>
    </p:spTree>
    <p:extLst>
      <p:ext uri="{BB962C8B-B14F-4D97-AF65-F5344CB8AC3E}">
        <p14:creationId xmlns:p14="http://schemas.microsoft.com/office/powerpoint/2010/main" val="20237349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95400" y="1676400"/>
            <a:ext cx="3657600" cy="4449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05400" y="1676400"/>
            <a:ext cx="3657600" cy="4449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5107D33-06C1-9346-AD37-42528A834F40}" type="slidenum">
              <a:rPr lang="en-US"/>
              <a:pPr>
                <a:defRPr/>
              </a:pPr>
              <a:t>‹#›</a:t>
            </a:fld>
            <a:endParaRPr lang="en-US"/>
          </a:p>
        </p:txBody>
      </p:sp>
    </p:spTree>
    <p:extLst>
      <p:ext uri="{BB962C8B-B14F-4D97-AF65-F5344CB8AC3E}">
        <p14:creationId xmlns:p14="http://schemas.microsoft.com/office/powerpoint/2010/main" val="331253573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EEA09176-17DD-D347-A286-E82C2111C240}" type="slidenum">
              <a:rPr lang="en-US"/>
              <a:pPr>
                <a:defRPr/>
              </a:pPr>
              <a:t>‹#›</a:t>
            </a:fld>
            <a:endParaRPr lang="en-US"/>
          </a:p>
        </p:txBody>
      </p:sp>
    </p:spTree>
    <p:extLst>
      <p:ext uri="{BB962C8B-B14F-4D97-AF65-F5344CB8AC3E}">
        <p14:creationId xmlns:p14="http://schemas.microsoft.com/office/powerpoint/2010/main" val="377780505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615B18E-5E57-534C-B97C-4479C9E39402}" type="slidenum">
              <a:rPr lang="en-US"/>
              <a:pPr>
                <a:defRPr/>
              </a:pPr>
              <a:t>‹#›</a:t>
            </a:fld>
            <a:endParaRPr lang="en-US"/>
          </a:p>
        </p:txBody>
      </p:sp>
    </p:spTree>
    <p:extLst>
      <p:ext uri="{BB962C8B-B14F-4D97-AF65-F5344CB8AC3E}">
        <p14:creationId xmlns:p14="http://schemas.microsoft.com/office/powerpoint/2010/main" val="314162458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045CC1BD-4FE6-D841-A331-6BFA718798D4}" type="slidenum">
              <a:rPr lang="en-US"/>
              <a:pPr>
                <a:defRPr/>
              </a:pPr>
              <a:t>‹#›</a:t>
            </a:fld>
            <a:endParaRPr lang="en-US"/>
          </a:p>
        </p:txBody>
      </p:sp>
    </p:spTree>
    <p:extLst>
      <p:ext uri="{BB962C8B-B14F-4D97-AF65-F5344CB8AC3E}">
        <p14:creationId xmlns:p14="http://schemas.microsoft.com/office/powerpoint/2010/main" val="280269299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FA79FA2-7438-AF47-AD51-8AB3EF0E2853}" type="slidenum">
              <a:rPr lang="en-US"/>
              <a:pPr>
                <a:defRPr/>
              </a:pPr>
              <a:t>‹#›</a:t>
            </a:fld>
            <a:endParaRPr lang="en-US"/>
          </a:p>
        </p:txBody>
      </p:sp>
    </p:spTree>
    <p:extLst>
      <p:ext uri="{BB962C8B-B14F-4D97-AF65-F5344CB8AC3E}">
        <p14:creationId xmlns:p14="http://schemas.microsoft.com/office/powerpoint/2010/main" val="97199627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1DE0ABB-0E4B-5641-BEAC-794F6222C703}" type="slidenum">
              <a:rPr lang="en-US"/>
              <a:pPr>
                <a:defRPr/>
              </a:pPr>
              <a:t>‹#›</a:t>
            </a:fld>
            <a:endParaRPr lang="en-US"/>
          </a:p>
        </p:txBody>
      </p:sp>
    </p:spTree>
    <p:extLst>
      <p:ext uri="{BB962C8B-B14F-4D97-AF65-F5344CB8AC3E}">
        <p14:creationId xmlns:p14="http://schemas.microsoft.com/office/powerpoint/2010/main" val="27368368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pPr>
              <a:defRPr/>
            </a:pPr>
            <a:fld id="{4E7E5544-0B26-0E49-B8BB-C0656A0D3078}" type="slidenum">
              <a:rPr lang="en-US"/>
              <a:pPr>
                <a:defRPr/>
              </a:pPr>
              <a:t>‹#›</a:t>
            </a:fld>
            <a:endParaRPr lang="en-US"/>
          </a:p>
        </p:txBody>
      </p:sp>
    </p:spTree>
    <p:extLst>
      <p:ext uri="{BB962C8B-B14F-4D97-AF65-F5344CB8AC3E}">
        <p14:creationId xmlns:p14="http://schemas.microsoft.com/office/powerpoint/2010/main" val="574781562"/>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1E1D262-2989-7E46-B227-5CA855CB080C}" type="slidenum">
              <a:rPr lang="en-US"/>
              <a:pPr>
                <a:defRPr/>
              </a:pPr>
              <a:t>‹#›</a:t>
            </a:fld>
            <a:endParaRPr lang="en-US"/>
          </a:p>
        </p:txBody>
      </p:sp>
    </p:spTree>
    <p:extLst>
      <p:ext uri="{BB962C8B-B14F-4D97-AF65-F5344CB8AC3E}">
        <p14:creationId xmlns:p14="http://schemas.microsoft.com/office/powerpoint/2010/main" val="1050752843"/>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8450" y="274638"/>
            <a:ext cx="211455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274638"/>
            <a:ext cx="619125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BCC8D6D-7BA0-1847-A585-A102BC7909D5}" type="slidenum">
              <a:rPr lang="en-US"/>
              <a:pPr>
                <a:defRPr/>
              </a:pPr>
              <a:t>‹#›</a:t>
            </a:fld>
            <a:endParaRPr lang="en-US"/>
          </a:p>
        </p:txBody>
      </p:sp>
    </p:spTree>
    <p:extLst>
      <p:ext uri="{BB962C8B-B14F-4D97-AF65-F5344CB8AC3E}">
        <p14:creationId xmlns:p14="http://schemas.microsoft.com/office/powerpoint/2010/main" val="2298986611"/>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4"/>
          <p:cNvGrpSpPr>
            <a:grpSpLocks/>
          </p:cNvGrpSpPr>
          <p:nvPr/>
        </p:nvGrpSpPr>
        <p:grpSpPr bwMode="auto">
          <a:xfrm>
            <a:off x="177800" y="230188"/>
            <a:ext cx="203200" cy="6503987"/>
            <a:chOff x="112" y="145"/>
            <a:chExt cx="128" cy="4097"/>
          </a:xfrm>
        </p:grpSpPr>
        <p:sp>
          <p:nvSpPr>
            <p:cNvPr id="5" name="Rectangle 5"/>
            <p:cNvSpPr>
              <a:spLocks noChangeArrowheads="1"/>
            </p:cNvSpPr>
            <p:nvPr/>
          </p:nvSpPr>
          <p:spPr bwMode="auto">
            <a:xfrm flipH="1">
              <a:off x="192" y="162"/>
              <a:ext cx="48" cy="4080"/>
            </a:xfrm>
            <a:prstGeom prst="rect">
              <a:avLst/>
            </a:prstGeom>
            <a:gradFill rotWithShape="0">
              <a:gsLst>
                <a:gs pos="0">
                  <a:schemeClr val="bg1"/>
                </a:gs>
                <a:gs pos="100000">
                  <a:schemeClr val="folHlink"/>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8F8F8"/>
                </a:solidFill>
                <a:latin typeface="Times New Roman" charset="0"/>
                <a:ea typeface="ＭＳ Ｐゴシック" charset="0"/>
              </a:endParaRPr>
            </a:p>
          </p:txBody>
        </p:sp>
        <p:sp>
          <p:nvSpPr>
            <p:cNvPr id="6" name="Rectangle 6"/>
            <p:cNvSpPr>
              <a:spLocks noChangeArrowheads="1"/>
            </p:cNvSpPr>
            <p:nvPr/>
          </p:nvSpPr>
          <p:spPr bwMode="auto">
            <a:xfrm>
              <a:off x="112" y="145"/>
              <a:ext cx="48" cy="3941"/>
            </a:xfrm>
            <a:prstGeom prst="rect">
              <a:avLst/>
            </a:prstGeom>
            <a:gradFill rotWithShape="0">
              <a:gsLst>
                <a:gs pos="0">
                  <a:schemeClr val="bg1"/>
                </a:gs>
                <a:gs pos="100000">
                  <a:schemeClr val="hlink"/>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sz="2400">
                <a:solidFill>
                  <a:srgbClr val="F8F8F8"/>
                </a:solidFill>
                <a:latin typeface="Times New Roman" charset="0"/>
                <a:ea typeface="ＭＳ Ｐゴシック" charset="0"/>
              </a:endParaRPr>
            </a:p>
          </p:txBody>
        </p:sp>
      </p:grpSp>
      <p:grpSp>
        <p:nvGrpSpPr>
          <p:cNvPr id="7" name="Group 7"/>
          <p:cNvGrpSpPr>
            <a:grpSpLocks/>
          </p:cNvGrpSpPr>
          <p:nvPr/>
        </p:nvGrpSpPr>
        <p:grpSpPr bwMode="auto">
          <a:xfrm>
            <a:off x="8793163" y="220663"/>
            <a:ext cx="198437" cy="6408737"/>
            <a:chOff x="5539" y="139"/>
            <a:chExt cx="125" cy="4037"/>
          </a:xfrm>
        </p:grpSpPr>
        <p:sp>
          <p:nvSpPr>
            <p:cNvPr id="8" name="Rectangle 8"/>
            <p:cNvSpPr>
              <a:spLocks noChangeArrowheads="1"/>
            </p:cNvSpPr>
            <p:nvPr/>
          </p:nvSpPr>
          <p:spPr bwMode="auto">
            <a:xfrm rot="10800000" flipH="1" flipV="1">
              <a:off x="5621" y="139"/>
              <a:ext cx="43" cy="3989"/>
            </a:xfrm>
            <a:prstGeom prst="rect">
              <a:avLst/>
            </a:pr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8F8F8"/>
                </a:solidFill>
                <a:latin typeface="Times New Roman" charset="0"/>
                <a:ea typeface="ＭＳ Ｐゴシック" charset="0"/>
              </a:endParaRPr>
            </a:p>
          </p:txBody>
        </p:sp>
        <p:sp>
          <p:nvSpPr>
            <p:cNvPr id="9" name="Rectangle 9"/>
            <p:cNvSpPr>
              <a:spLocks noChangeArrowheads="1"/>
            </p:cNvSpPr>
            <p:nvPr/>
          </p:nvSpPr>
          <p:spPr bwMode="auto">
            <a:xfrm rot="10800000" flipV="1">
              <a:off x="5539" y="240"/>
              <a:ext cx="49" cy="3936"/>
            </a:xfrm>
            <a:prstGeom prst="rect">
              <a:avLst/>
            </a:pr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8F8F8"/>
                </a:solidFill>
                <a:latin typeface="Times New Roman" charset="0"/>
                <a:ea typeface="ＭＳ Ｐゴシック" charset="0"/>
              </a:endParaRPr>
            </a:p>
          </p:txBody>
        </p:sp>
      </p:grpSp>
      <p:grpSp>
        <p:nvGrpSpPr>
          <p:cNvPr id="10" name="Group 10"/>
          <p:cNvGrpSpPr>
            <a:grpSpLocks/>
          </p:cNvGrpSpPr>
          <p:nvPr/>
        </p:nvGrpSpPr>
        <p:grpSpPr bwMode="auto">
          <a:xfrm>
            <a:off x="412750" y="6477000"/>
            <a:ext cx="8686800" cy="228600"/>
            <a:chOff x="260" y="4080"/>
            <a:chExt cx="5472" cy="144"/>
          </a:xfrm>
        </p:grpSpPr>
        <p:sp>
          <p:nvSpPr>
            <p:cNvPr id="11" name="Rectangle 11"/>
            <p:cNvSpPr>
              <a:spLocks noChangeArrowheads="1"/>
            </p:cNvSpPr>
            <p:nvPr/>
          </p:nvSpPr>
          <p:spPr bwMode="auto">
            <a:xfrm rot="5400000" flipV="1">
              <a:off x="2972" y="1368"/>
              <a:ext cx="48" cy="5472"/>
            </a:xfrm>
            <a:prstGeom prst="rect">
              <a:avLst/>
            </a:prstGeom>
            <a:gradFill rotWithShape="0">
              <a:gsLst>
                <a:gs pos="0">
                  <a:schemeClr val="bg1"/>
                </a:gs>
                <a:gs pos="100000">
                  <a:schemeClr val="accent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8F8F8"/>
                </a:solidFill>
                <a:latin typeface="Times New Roman" charset="0"/>
                <a:ea typeface="ＭＳ Ｐゴシック" charset="0"/>
              </a:endParaRPr>
            </a:p>
          </p:txBody>
        </p:sp>
        <p:sp>
          <p:nvSpPr>
            <p:cNvPr id="12" name="Rectangle 12"/>
            <p:cNvSpPr>
              <a:spLocks noChangeArrowheads="1"/>
            </p:cNvSpPr>
            <p:nvPr/>
          </p:nvSpPr>
          <p:spPr bwMode="auto">
            <a:xfrm rot="5400000" flipV="1">
              <a:off x="2914" y="1522"/>
              <a:ext cx="48" cy="5355"/>
            </a:xfrm>
            <a:prstGeom prst="rect">
              <a:avLst/>
            </a:prstGeom>
            <a:gradFill rotWithShape="0">
              <a:gsLst>
                <a:gs pos="0">
                  <a:schemeClr val="bg1"/>
                </a:gs>
                <a:gs pos="100000">
                  <a:schemeClr val="hlink"/>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8F8F8"/>
                </a:solidFill>
                <a:latin typeface="Times New Roman" charset="0"/>
                <a:ea typeface="ＭＳ Ｐゴシック" charset="0"/>
              </a:endParaRPr>
            </a:p>
          </p:txBody>
        </p:sp>
      </p:grpSp>
      <p:grpSp>
        <p:nvGrpSpPr>
          <p:cNvPr id="13" name="Group 13"/>
          <p:cNvGrpSpPr>
            <a:grpSpLocks/>
          </p:cNvGrpSpPr>
          <p:nvPr/>
        </p:nvGrpSpPr>
        <p:grpSpPr bwMode="auto">
          <a:xfrm>
            <a:off x="76200" y="176213"/>
            <a:ext cx="8745538" cy="161925"/>
            <a:chOff x="48" y="111"/>
            <a:chExt cx="5509" cy="102"/>
          </a:xfrm>
        </p:grpSpPr>
        <p:sp>
          <p:nvSpPr>
            <p:cNvPr id="14" name="Rectangle 14"/>
            <p:cNvSpPr>
              <a:spLocks noChangeArrowheads="1"/>
            </p:cNvSpPr>
            <p:nvPr/>
          </p:nvSpPr>
          <p:spPr bwMode="auto">
            <a:xfrm rot="5400000" flipV="1">
              <a:off x="2853" y="-2491"/>
              <a:ext cx="37" cy="5371"/>
            </a:xfrm>
            <a:prstGeom prst="rect">
              <a:avLst/>
            </a:prstGeom>
            <a:gradFill rotWithShape="0">
              <a:gsLst>
                <a:gs pos="0">
                  <a:schemeClr val="hlink"/>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8F8F8"/>
                </a:solidFill>
                <a:latin typeface="Times New Roman" charset="0"/>
                <a:ea typeface="ＭＳ Ｐゴシック" charset="0"/>
              </a:endParaRPr>
            </a:p>
          </p:txBody>
        </p:sp>
        <p:sp>
          <p:nvSpPr>
            <p:cNvPr id="15" name="Rectangle 15"/>
            <p:cNvSpPr>
              <a:spLocks noChangeArrowheads="1"/>
            </p:cNvSpPr>
            <p:nvPr/>
          </p:nvSpPr>
          <p:spPr bwMode="auto">
            <a:xfrm rot="5400000" flipV="1">
              <a:off x="2783" y="-2624"/>
              <a:ext cx="38" cy="5509"/>
            </a:xfrm>
            <a:prstGeom prst="rect">
              <a:avLst/>
            </a:prstGeom>
            <a:gradFill rotWithShape="0">
              <a:gsLst>
                <a:gs pos="0">
                  <a:schemeClr val="accent1"/>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8F8F8"/>
                </a:solidFill>
                <a:latin typeface="Times New Roman" charset="0"/>
                <a:ea typeface="ＭＳ Ｐゴシック" charset="0"/>
              </a:endParaRPr>
            </a:p>
          </p:txBody>
        </p:sp>
      </p:grpSp>
      <p:sp>
        <p:nvSpPr>
          <p:cNvPr id="53250" name="Rectangle 2"/>
          <p:cNvSpPr>
            <a:spLocks noGrp="1" noChangeArrowheads="1"/>
          </p:cNvSpPr>
          <p:nvPr>
            <p:ph type="ctrTitle"/>
          </p:nvPr>
        </p:nvSpPr>
        <p:spPr>
          <a:xfrm>
            <a:off x="685800" y="1219200"/>
            <a:ext cx="7772400" cy="1143000"/>
          </a:xfrm>
        </p:spPr>
        <p:txBody>
          <a:bodyPr anchorCtr="1"/>
          <a:lstStyle>
            <a:lvl1pPr>
              <a:defRPr sz="4000">
                <a:solidFill>
                  <a:schemeClr val="tx1"/>
                </a:solidFill>
              </a:defRPr>
            </a:lvl1pPr>
          </a:lstStyle>
          <a:p>
            <a:r>
              <a:rPr lang="en-US"/>
              <a:t>Click to edit Master title style</a:t>
            </a:r>
          </a:p>
        </p:txBody>
      </p:sp>
      <p:sp>
        <p:nvSpPr>
          <p:cNvPr id="53251" name="Rectangle 3"/>
          <p:cNvSpPr>
            <a:spLocks noGrp="1" noChangeArrowheads="1"/>
          </p:cNvSpPr>
          <p:nvPr>
            <p:ph type="subTitle" idx="1"/>
          </p:nvPr>
        </p:nvSpPr>
        <p:spPr>
          <a:xfrm>
            <a:off x="1371600" y="2667000"/>
            <a:ext cx="6400800" cy="1752600"/>
          </a:xfrm>
        </p:spPr>
        <p:txBody>
          <a:bodyPr/>
          <a:lstStyle>
            <a:lvl1pPr marL="0" indent="0" algn="ctr">
              <a:buFontTx/>
              <a:buNone/>
              <a:defRPr sz="2800"/>
            </a:lvl1pPr>
          </a:lstStyle>
          <a:p>
            <a:r>
              <a:rPr lang="en-US"/>
              <a:t>Click to edit Master subtitle style</a:t>
            </a:r>
          </a:p>
        </p:txBody>
      </p:sp>
      <p:sp>
        <p:nvSpPr>
          <p:cNvPr id="16" name="Rectangle 16"/>
          <p:cNvSpPr>
            <a:spLocks noGrp="1" noChangeArrowheads="1"/>
          </p:cNvSpPr>
          <p:nvPr>
            <p:ph type="dt" sz="half" idx="10"/>
          </p:nvPr>
        </p:nvSpPr>
        <p:spPr/>
        <p:txBody>
          <a:bodyPr/>
          <a:lstStyle>
            <a:lvl1pPr>
              <a:defRPr/>
            </a:lvl1pPr>
          </a:lstStyle>
          <a:p>
            <a:pPr>
              <a:defRPr/>
            </a:pPr>
            <a:endParaRPr lang="en-US">
              <a:solidFill>
                <a:srgbClr val="808080"/>
              </a:solidFill>
            </a:endParaRPr>
          </a:p>
        </p:txBody>
      </p:sp>
      <p:sp>
        <p:nvSpPr>
          <p:cNvPr id="17" name="Rectangle 17"/>
          <p:cNvSpPr>
            <a:spLocks noGrp="1" noChangeArrowheads="1"/>
          </p:cNvSpPr>
          <p:nvPr>
            <p:ph type="ftr" sz="quarter" idx="11"/>
          </p:nvPr>
        </p:nvSpPr>
        <p:spPr/>
        <p:txBody>
          <a:bodyPr/>
          <a:lstStyle>
            <a:lvl1pPr>
              <a:defRPr/>
            </a:lvl1pPr>
          </a:lstStyle>
          <a:p>
            <a:pPr>
              <a:defRPr/>
            </a:pPr>
            <a:endParaRPr lang="en-US">
              <a:solidFill>
                <a:srgbClr val="808080"/>
              </a:solidFill>
            </a:endParaRPr>
          </a:p>
        </p:txBody>
      </p:sp>
      <p:sp>
        <p:nvSpPr>
          <p:cNvPr id="18" name="Rectangle 18"/>
          <p:cNvSpPr>
            <a:spLocks noGrp="1" noChangeArrowheads="1"/>
          </p:cNvSpPr>
          <p:nvPr>
            <p:ph type="sldNum" sz="quarter" idx="12"/>
          </p:nvPr>
        </p:nvSpPr>
        <p:spPr/>
        <p:txBody>
          <a:bodyPr/>
          <a:lstStyle>
            <a:lvl1pPr>
              <a:defRPr/>
            </a:lvl1pPr>
          </a:lstStyle>
          <a:p>
            <a:pPr>
              <a:defRPr/>
            </a:pPr>
            <a:fld id="{B46D01D4-6698-EB42-864F-A7AED0125B8C}" type="slidenum">
              <a:rPr lang="en-US">
                <a:solidFill>
                  <a:srgbClr val="808080"/>
                </a:solidFill>
              </a:rPr>
              <a:pPr>
                <a:defRPr/>
              </a:pPr>
              <a:t>‹#›</a:t>
            </a:fld>
            <a:endParaRPr lang="en-US">
              <a:solidFill>
                <a:srgbClr val="808080"/>
              </a:solidFill>
            </a:endParaRPr>
          </a:p>
        </p:txBody>
      </p:sp>
    </p:spTree>
    <p:extLst>
      <p:ext uri="{BB962C8B-B14F-4D97-AF65-F5344CB8AC3E}">
        <p14:creationId xmlns:p14="http://schemas.microsoft.com/office/powerpoint/2010/main" val="47691802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0-#ppt_w/2"/>
                                          </p:val>
                                        </p:tav>
                                        <p:tav tm="100000">
                                          <p:val>
                                            <p:strVal val="#ppt_x"/>
                                          </p:val>
                                        </p:tav>
                                      </p:tavLst>
                                    </p:anim>
                                    <p:anim calcmode="lin" valueType="num">
                                      <p:cBhvr additive="base">
                                        <p:cTn id="13" dur="500" fill="hold"/>
                                        <p:tgtEl>
                                          <p:spTgt spid="10"/>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2" fill="hold" nodeType="after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additive="base">
                                        <p:cTn id="22" dur="500" fill="hold"/>
                                        <p:tgtEl>
                                          <p:spTgt spid="13"/>
                                        </p:tgtEl>
                                        <p:attrNameLst>
                                          <p:attrName>ppt_x</p:attrName>
                                        </p:attrNameLst>
                                      </p:cBhvr>
                                      <p:tavLst>
                                        <p:tav tm="0">
                                          <p:val>
                                            <p:strVal val="1+#ppt_w/2"/>
                                          </p:val>
                                        </p:tav>
                                        <p:tav tm="100000">
                                          <p:val>
                                            <p:strVal val="#ppt_x"/>
                                          </p:val>
                                        </p:tav>
                                      </p:tavLst>
                                    </p:anim>
                                    <p:anim calcmode="lin" valueType="num">
                                      <p:cBhvr additive="base">
                                        <p:cTn id="23"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80808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80808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3B5E62D-1630-CF45-AE20-353363F5CBDA}" type="slidenum">
              <a:rPr lang="en-US">
                <a:solidFill>
                  <a:srgbClr val="808080"/>
                </a:solidFill>
              </a:rPr>
              <a:pPr>
                <a:defRPr/>
              </a:pPr>
              <a:t>‹#›</a:t>
            </a:fld>
            <a:endParaRPr lang="en-US">
              <a:solidFill>
                <a:srgbClr val="808080"/>
              </a:solidFill>
            </a:endParaRPr>
          </a:p>
        </p:txBody>
      </p:sp>
    </p:spTree>
    <p:extLst>
      <p:ext uri="{BB962C8B-B14F-4D97-AF65-F5344CB8AC3E}">
        <p14:creationId xmlns:p14="http://schemas.microsoft.com/office/powerpoint/2010/main" val="3842530629"/>
      </p:ext>
    </p:extLst>
  </p:cSld>
  <p:clrMapOvr>
    <a:masterClrMapping/>
  </p:clrMapOvr>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80808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80808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1C16947-C80D-D845-B197-24B38B828D5E}" type="slidenum">
              <a:rPr lang="en-US">
                <a:solidFill>
                  <a:srgbClr val="808080"/>
                </a:solidFill>
              </a:rPr>
              <a:pPr>
                <a:defRPr/>
              </a:pPr>
              <a:t>‹#›</a:t>
            </a:fld>
            <a:endParaRPr lang="en-US">
              <a:solidFill>
                <a:srgbClr val="808080"/>
              </a:solidFill>
            </a:endParaRPr>
          </a:p>
        </p:txBody>
      </p:sp>
    </p:spTree>
    <p:extLst>
      <p:ext uri="{BB962C8B-B14F-4D97-AF65-F5344CB8AC3E}">
        <p14:creationId xmlns:p14="http://schemas.microsoft.com/office/powerpoint/2010/main" val="3174197003"/>
      </p:ext>
    </p:extLst>
  </p:cSld>
  <p:clrMapOvr>
    <a:masterClrMapping/>
  </p:clrMapOvr>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295400"/>
            <a:ext cx="38100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95400"/>
            <a:ext cx="38100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80808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80808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A84D274-261B-A24C-9647-2653AEF033BC}" type="slidenum">
              <a:rPr lang="en-US">
                <a:solidFill>
                  <a:srgbClr val="808080"/>
                </a:solidFill>
              </a:rPr>
              <a:pPr>
                <a:defRPr/>
              </a:pPr>
              <a:t>‹#›</a:t>
            </a:fld>
            <a:endParaRPr lang="en-US">
              <a:solidFill>
                <a:srgbClr val="808080"/>
              </a:solidFill>
            </a:endParaRPr>
          </a:p>
        </p:txBody>
      </p:sp>
    </p:spTree>
    <p:extLst>
      <p:ext uri="{BB962C8B-B14F-4D97-AF65-F5344CB8AC3E}">
        <p14:creationId xmlns:p14="http://schemas.microsoft.com/office/powerpoint/2010/main" val="2963172417"/>
      </p:ext>
    </p:extLst>
  </p:cSld>
  <p:clrMapOvr>
    <a:masterClrMapping/>
  </p:clrMapOvr>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80808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80808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87F65B7-11D3-6A43-85E7-65794E2C6B88}" type="slidenum">
              <a:rPr lang="en-US">
                <a:solidFill>
                  <a:srgbClr val="808080"/>
                </a:solidFill>
              </a:rPr>
              <a:pPr>
                <a:defRPr/>
              </a:pPr>
              <a:t>‹#›</a:t>
            </a:fld>
            <a:endParaRPr lang="en-US">
              <a:solidFill>
                <a:srgbClr val="808080"/>
              </a:solidFill>
            </a:endParaRPr>
          </a:p>
        </p:txBody>
      </p:sp>
    </p:spTree>
    <p:extLst>
      <p:ext uri="{BB962C8B-B14F-4D97-AF65-F5344CB8AC3E}">
        <p14:creationId xmlns:p14="http://schemas.microsoft.com/office/powerpoint/2010/main" val="3659131455"/>
      </p:ext>
    </p:extLst>
  </p:cSld>
  <p:clrMapOvr>
    <a:masterClrMapping/>
  </p:clrMapOvr>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80808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80808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4A84EC0-A10E-1349-8E43-4D8DBACF060C}" type="slidenum">
              <a:rPr lang="en-US">
                <a:solidFill>
                  <a:srgbClr val="808080"/>
                </a:solidFill>
              </a:rPr>
              <a:pPr>
                <a:defRPr/>
              </a:pPr>
              <a:t>‹#›</a:t>
            </a:fld>
            <a:endParaRPr lang="en-US">
              <a:solidFill>
                <a:srgbClr val="808080"/>
              </a:solidFill>
            </a:endParaRPr>
          </a:p>
        </p:txBody>
      </p:sp>
    </p:spTree>
    <p:extLst>
      <p:ext uri="{BB962C8B-B14F-4D97-AF65-F5344CB8AC3E}">
        <p14:creationId xmlns:p14="http://schemas.microsoft.com/office/powerpoint/2010/main" val="2823081724"/>
      </p:ext>
    </p:extLst>
  </p:cSld>
  <p:clrMapOvr>
    <a:masterClrMapping/>
  </p:clrMapOvr>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80808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80808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94AF5D6-4DC7-724D-A448-0A061B14A968}" type="slidenum">
              <a:rPr lang="en-US">
                <a:solidFill>
                  <a:srgbClr val="808080"/>
                </a:solidFill>
              </a:rPr>
              <a:pPr>
                <a:defRPr/>
              </a:pPr>
              <a:t>‹#›</a:t>
            </a:fld>
            <a:endParaRPr lang="en-US">
              <a:solidFill>
                <a:srgbClr val="808080"/>
              </a:solidFill>
            </a:endParaRPr>
          </a:p>
        </p:txBody>
      </p:sp>
    </p:spTree>
    <p:extLst>
      <p:ext uri="{BB962C8B-B14F-4D97-AF65-F5344CB8AC3E}">
        <p14:creationId xmlns:p14="http://schemas.microsoft.com/office/powerpoint/2010/main" val="3325107790"/>
      </p:ext>
    </p:extLst>
  </p:cSld>
  <p:clrMapOvr>
    <a:masterClrMapping/>
  </p:clrMapOvr>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80808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80808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A41E242-74BA-2B4C-B204-CB448B301E8B}" type="slidenum">
              <a:rPr lang="en-US">
                <a:solidFill>
                  <a:srgbClr val="808080"/>
                </a:solidFill>
              </a:rPr>
              <a:pPr>
                <a:defRPr/>
              </a:pPr>
              <a:t>‹#›</a:t>
            </a:fld>
            <a:endParaRPr lang="en-US">
              <a:solidFill>
                <a:srgbClr val="808080"/>
              </a:solidFill>
            </a:endParaRPr>
          </a:p>
        </p:txBody>
      </p:sp>
    </p:spTree>
    <p:extLst>
      <p:ext uri="{BB962C8B-B14F-4D97-AF65-F5344CB8AC3E}">
        <p14:creationId xmlns:p14="http://schemas.microsoft.com/office/powerpoint/2010/main" val="2908048117"/>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pPr>
              <a:defRPr/>
            </a:pPr>
            <a:fld id="{B09D4F73-931A-404D-A43D-71F308B47846}" type="slidenum">
              <a:rPr lang="en-US"/>
              <a:pPr>
                <a:defRPr/>
              </a:pPr>
              <a:t>‹#›</a:t>
            </a:fld>
            <a:endParaRPr lang="en-US"/>
          </a:p>
        </p:txBody>
      </p:sp>
    </p:spTree>
    <p:extLst>
      <p:ext uri="{BB962C8B-B14F-4D97-AF65-F5344CB8AC3E}">
        <p14:creationId xmlns:p14="http://schemas.microsoft.com/office/powerpoint/2010/main" val="3720108792"/>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80808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80808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E206EDC-7535-6C40-A49B-394071B7558F}" type="slidenum">
              <a:rPr lang="en-US">
                <a:solidFill>
                  <a:srgbClr val="808080"/>
                </a:solidFill>
              </a:rPr>
              <a:pPr>
                <a:defRPr/>
              </a:pPr>
              <a:t>‹#›</a:t>
            </a:fld>
            <a:endParaRPr lang="en-US">
              <a:solidFill>
                <a:srgbClr val="808080"/>
              </a:solidFill>
            </a:endParaRPr>
          </a:p>
        </p:txBody>
      </p:sp>
    </p:spTree>
    <p:extLst>
      <p:ext uri="{BB962C8B-B14F-4D97-AF65-F5344CB8AC3E}">
        <p14:creationId xmlns:p14="http://schemas.microsoft.com/office/powerpoint/2010/main" val="2924938985"/>
      </p:ext>
    </p:extLst>
  </p:cSld>
  <p:clrMapOvr>
    <a:masterClrMapping/>
  </p:clrMapOvr>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80808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80808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B4B634E-E7AC-824F-BB53-3C6B479A8DC1}" type="slidenum">
              <a:rPr lang="en-US">
                <a:solidFill>
                  <a:srgbClr val="808080"/>
                </a:solidFill>
              </a:rPr>
              <a:pPr>
                <a:defRPr/>
              </a:pPr>
              <a:t>‹#›</a:t>
            </a:fld>
            <a:endParaRPr lang="en-US">
              <a:solidFill>
                <a:srgbClr val="808080"/>
              </a:solidFill>
            </a:endParaRPr>
          </a:p>
        </p:txBody>
      </p:sp>
    </p:spTree>
    <p:extLst>
      <p:ext uri="{BB962C8B-B14F-4D97-AF65-F5344CB8AC3E}">
        <p14:creationId xmlns:p14="http://schemas.microsoft.com/office/powerpoint/2010/main" val="2000293621"/>
      </p:ext>
    </p:extLst>
  </p:cSld>
  <p:clrMapOvr>
    <a:masterClrMapping/>
  </p:clrMapOvr>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38900" y="381000"/>
            <a:ext cx="20193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81000" y="381000"/>
            <a:ext cx="59055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80808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80808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4D01CA9-AA9E-BA41-BECA-B22440878F82}" type="slidenum">
              <a:rPr lang="en-US">
                <a:solidFill>
                  <a:srgbClr val="808080"/>
                </a:solidFill>
              </a:rPr>
              <a:pPr>
                <a:defRPr/>
              </a:pPr>
              <a:t>‹#›</a:t>
            </a:fld>
            <a:endParaRPr lang="en-US">
              <a:solidFill>
                <a:srgbClr val="808080"/>
              </a:solidFill>
            </a:endParaRPr>
          </a:p>
        </p:txBody>
      </p:sp>
    </p:spTree>
    <p:extLst>
      <p:ext uri="{BB962C8B-B14F-4D97-AF65-F5344CB8AC3E}">
        <p14:creationId xmlns:p14="http://schemas.microsoft.com/office/powerpoint/2010/main" val="2808936555"/>
      </p:ext>
    </p:extLst>
  </p:cSld>
  <p:clrMapOvr>
    <a:masterClrMapping/>
  </p:clrMapOvr>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0B8428FD-8226-BF4C-9BDD-736181331BE9}" type="slidenum">
              <a:rPr lang="en-US"/>
              <a:pPr>
                <a:defRPr/>
              </a:pPr>
              <a:t>‹#›</a:t>
            </a:fld>
            <a:endParaRPr lang="en-US"/>
          </a:p>
        </p:txBody>
      </p:sp>
    </p:spTree>
    <p:extLst>
      <p:ext uri="{BB962C8B-B14F-4D97-AF65-F5344CB8AC3E}">
        <p14:creationId xmlns:p14="http://schemas.microsoft.com/office/powerpoint/2010/main" val="3713801484"/>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4"/>
          <p:cNvGrpSpPr>
            <a:grpSpLocks/>
          </p:cNvGrpSpPr>
          <p:nvPr/>
        </p:nvGrpSpPr>
        <p:grpSpPr bwMode="auto">
          <a:xfrm>
            <a:off x="177800" y="230188"/>
            <a:ext cx="203200" cy="6503987"/>
            <a:chOff x="112" y="145"/>
            <a:chExt cx="128" cy="4097"/>
          </a:xfrm>
        </p:grpSpPr>
        <p:sp>
          <p:nvSpPr>
            <p:cNvPr id="5" name="Rectangle 5"/>
            <p:cNvSpPr>
              <a:spLocks noChangeArrowheads="1"/>
            </p:cNvSpPr>
            <p:nvPr/>
          </p:nvSpPr>
          <p:spPr bwMode="auto">
            <a:xfrm flipH="1">
              <a:off x="192" y="162"/>
              <a:ext cx="48" cy="4080"/>
            </a:xfrm>
            <a:prstGeom prst="rect">
              <a:avLst/>
            </a:prstGeom>
            <a:gradFill rotWithShape="0">
              <a:gsLst>
                <a:gs pos="0">
                  <a:schemeClr val="bg1"/>
                </a:gs>
                <a:gs pos="100000">
                  <a:schemeClr val="folHlink"/>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8F8F8"/>
                </a:solidFill>
                <a:latin typeface="Times New Roman" charset="0"/>
                <a:ea typeface="ＭＳ Ｐゴシック" charset="0"/>
              </a:endParaRPr>
            </a:p>
          </p:txBody>
        </p:sp>
        <p:sp>
          <p:nvSpPr>
            <p:cNvPr id="6" name="Rectangle 6"/>
            <p:cNvSpPr>
              <a:spLocks noChangeArrowheads="1"/>
            </p:cNvSpPr>
            <p:nvPr/>
          </p:nvSpPr>
          <p:spPr bwMode="auto">
            <a:xfrm>
              <a:off x="112" y="145"/>
              <a:ext cx="48" cy="3941"/>
            </a:xfrm>
            <a:prstGeom prst="rect">
              <a:avLst/>
            </a:prstGeom>
            <a:gradFill rotWithShape="0">
              <a:gsLst>
                <a:gs pos="0">
                  <a:schemeClr val="bg1"/>
                </a:gs>
                <a:gs pos="100000">
                  <a:schemeClr val="hlink"/>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sz="2400">
                <a:solidFill>
                  <a:srgbClr val="F8F8F8"/>
                </a:solidFill>
                <a:latin typeface="Times New Roman" charset="0"/>
                <a:ea typeface="ＭＳ Ｐゴシック" charset="0"/>
              </a:endParaRPr>
            </a:p>
          </p:txBody>
        </p:sp>
      </p:grpSp>
      <p:grpSp>
        <p:nvGrpSpPr>
          <p:cNvPr id="7" name="Group 7"/>
          <p:cNvGrpSpPr>
            <a:grpSpLocks/>
          </p:cNvGrpSpPr>
          <p:nvPr/>
        </p:nvGrpSpPr>
        <p:grpSpPr bwMode="auto">
          <a:xfrm>
            <a:off x="8793163" y="220663"/>
            <a:ext cx="198437" cy="6408737"/>
            <a:chOff x="5539" y="139"/>
            <a:chExt cx="125" cy="4037"/>
          </a:xfrm>
        </p:grpSpPr>
        <p:sp>
          <p:nvSpPr>
            <p:cNvPr id="8" name="Rectangle 8"/>
            <p:cNvSpPr>
              <a:spLocks noChangeArrowheads="1"/>
            </p:cNvSpPr>
            <p:nvPr/>
          </p:nvSpPr>
          <p:spPr bwMode="auto">
            <a:xfrm rot="10800000" flipH="1" flipV="1">
              <a:off x="5621" y="139"/>
              <a:ext cx="43" cy="3989"/>
            </a:xfrm>
            <a:prstGeom prst="rect">
              <a:avLst/>
            </a:pr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8F8F8"/>
                </a:solidFill>
                <a:latin typeface="Times New Roman" charset="0"/>
                <a:ea typeface="ＭＳ Ｐゴシック" charset="0"/>
              </a:endParaRPr>
            </a:p>
          </p:txBody>
        </p:sp>
        <p:sp>
          <p:nvSpPr>
            <p:cNvPr id="9" name="Rectangle 9"/>
            <p:cNvSpPr>
              <a:spLocks noChangeArrowheads="1"/>
            </p:cNvSpPr>
            <p:nvPr/>
          </p:nvSpPr>
          <p:spPr bwMode="auto">
            <a:xfrm rot="10800000" flipV="1">
              <a:off x="5539" y="240"/>
              <a:ext cx="49" cy="3936"/>
            </a:xfrm>
            <a:prstGeom prst="rect">
              <a:avLst/>
            </a:pr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8F8F8"/>
                </a:solidFill>
                <a:latin typeface="Times New Roman" charset="0"/>
                <a:ea typeface="ＭＳ Ｐゴシック" charset="0"/>
              </a:endParaRPr>
            </a:p>
          </p:txBody>
        </p:sp>
      </p:grpSp>
      <p:grpSp>
        <p:nvGrpSpPr>
          <p:cNvPr id="10" name="Group 10"/>
          <p:cNvGrpSpPr>
            <a:grpSpLocks/>
          </p:cNvGrpSpPr>
          <p:nvPr/>
        </p:nvGrpSpPr>
        <p:grpSpPr bwMode="auto">
          <a:xfrm>
            <a:off x="412750" y="6477000"/>
            <a:ext cx="8686800" cy="228600"/>
            <a:chOff x="260" y="4080"/>
            <a:chExt cx="5472" cy="144"/>
          </a:xfrm>
        </p:grpSpPr>
        <p:sp>
          <p:nvSpPr>
            <p:cNvPr id="11" name="Rectangle 11"/>
            <p:cNvSpPr>
              <a:spLocks noChangeArrowheads="1"/>
            </p:cNvSpPr>
            <p:nvPr/>
          </p:nvSpPr>
          <p:spPr bwMode="auto">
            <a:xfrm rot="5400000" flipV="1">
              <a:off x="2972" y="1368"/>
              <a:ext cx="48" cy="5472"/>
            </a:xfrm>
            <a:prstGeom prst="rect">
              <a:avLst/>
            </a:prstGeom>
            <a:gradFill rotWithShape="0">
              <a:gsLst>
                <a:gs pos="0">
                  <a:schemeClr val="bg1"/>
                </a:gs>
                <a:gs pos="100000">
                  <a:schemeClr val="accent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8F8F8"/>
                </a:solidFill>
                <a:latin typeface="Times New Roman" charset="0"/>
                <a:ea typeface="ＭＳ Ｐゴシック" charset="0"/>
              </a:endParaRPr>
            </a:p>
          </p:txBody>
        </p:sp>
        <p:sp>
          <p:nvSpPr>
            <p:cNvPr id="12" name="Rectangle 12"/>
            <p:cNvSpPr>
              <a:spLocks noChangeArrowheads="1"/>
            </p:cNvSpPr>
            <p:nvPr/>
          </p:nvSpPr>
          <p:spPr bwMode="auto">
            <a:xfrm rot="5400000" flipV="1">
              <a:off x="2914" y="1522"/>
              <a:ext cx="48" cy="5355"/>
            </a:xfrm>
            <a:prstGeom prst="rect">
              <a:avLst/>
            </a:prstGeom>
            <a:gradFill rotWithShape="0">
              <a:gsLst>
                <a:gs pos="0">
                  <a:schemeClr val="bg1"/>
                </a:gs>
                <a:gs pos="100000">
                  <a:schemeClr val="hlink"/>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8F8F8"/>
                </a:solidFill>
                <a:latin typeface="Times New Roman" charset="0"/>
                <a:ea typeface="ＭＳ Ｐゴシック" charset="0"/>
              </a:endParaRPr>
            </a:p>
          </p:txBody>
        </p:sp>
      </p:grpSp>
      <p:grpSp>
        <p:nvGrpSpPr>
          <p:cNvPr id="13" name="Group 13"/>
          <p:cNvGrpSpPr>
            <a:grpSpLocks/>
          </p:cNvGrpSpPr>
          <p:nvPr/>
        </p:nvGrpSpPr>
        <p:grpSpPr bwMode="auto">
          <a:xfrm>
            <a:off x="76200" y="176213"/>
            <a:ext cx="8745538" cy="161925"/>
            <a:chOff x="48" y="111"/>
            <a:chExt cx="5509" cy="102"/>
          </a:xfrm>
        </p:grpSpPr>
        <p:sp>
          <p:nvSpPr>
            <p:cNvPr id="14" name="Rectangle 14"/>
            <p:cNvSpPr>
              <a:spLocks noChangeArrowheads="1"/>
            </p:cNvSpPr>
            <p:nvPr/>
          </p:nvSpPr>
          <p:spPr bwMode="auto">
            <a:xfrm rot="5400000" flipV="1">
              <a:off x="2853" y="-2491"/>
              <a:ext cx="37" cy="5371"/>
            </a:xfrm>
            <a:prstGeom prst="rect">
              <a:avLst/>
            </a:prstGeom>
            <a:gradFill rotWithShape="0">
              <a:gsLst>
                <a:gs pos="0">
                  <a:schemeClr val="hlink"/>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8F8F8"/>
                </a:solidFill>
                <a:latin typeface="Times New Roman" charset="0"/>
                <a:ea typeface="ＭＳ Ｐゴシック" charset="0"/>
              </a:endParaRPr>
            </a:p>
          </p:txBody>
        </p:sp>
        <p:sp>
          <p:nvSpPr>
            <p:cNvPr id="15" name="Rectangle 15"/>
            <p:cNvSpPr>
              <a:spLocks noChangeArrowheads="1"/>
            </p:cNvSpPr>
            <p:nvPr/>
          </p:nvSpPr>
          <p:spPr bwMode="auto">
            <a:xfrm rot="5400000" flipV="1">
              <a:off x="2783" y="-2624"/>
              <a:ext cx="38" cy="5509"/>
            </a:xfrm>
            <a:prstGeom prst="rect">
              <a:avLst/>
            </a:prstGeom>
            <a:gradFill rotWithShape="0">
              <a:gsLst>
                <a:gs pos="0">
                  <a:schemeClr val="accent1"/>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8F8F8"/>
                </a:solidFill>
                <a:latin typeface="Times New Roman" charset="0"/>
                <a:ea typeface="ＭＳ Ｐゴシック" charset="0"/>
              </a:endParaRPr>
            </a:p>
          </p:txBody>
        </p:sp>
      </p:grpSp>
      <p:sp>
        <p:nvSpPr>
          <p:cNvPr id="53250" name="Rectangle 2"/>
          <p:cNvSpPr>
            <a:spLocks noGrp="1" noChangeArrowheads="1"/>
          </p:cNvSpPr>
          <p:nvPr>
            <p:ph type="ctrTitle"/>
          </p:nvPr>
        </p:nvSpPr>
        <p:spPr>
          <a:xfrm>
            <a:off x="685800" y="1219200"/>
            <a:ext cx="7772400" cy="1143000"/>
          </a:xfrm>
        </p:spPr>
        <p:txBody>
          <a:bodyPr anchorCtr="1"/>
          <a:lstStyle>
            <a:lvl1pPr>
              <a:defRPr sz="4000">
                <a:solidFill>
                  <a:schemeClr val="tx1"/>
                </a:solidFill>
              </a:defRPr>
            </a:lvl1pPr>
          </a:lstStyle>
          <a:p>
            <a:r>
              <a:rPr lang="en-US"/>
              <a:t>Click to edit Master title style</a:t>
            </a:r>
          </a:p>
        </p:txBody>
      </p:sp>
      <p:sp>
        <p:nvSpPr>
          <p:cNvPr id="53251" name="Rectangle 3"/>
          <p:cNvSpPr>
            <a:spLocks noGrp="1" noChangeArrowheads="1"/>
          </p:cNvSpPr>
          <p:nvPr>
            <p:ph type="subTitle" idx="1"/>
          </p:nvPr>
        </p:nvSpPr>
        <p:spPr>
          <a:xfrm>
            <a:off x="1371600" y="2667000"/>
            <a:ext cx="6400800" cy="1752600"/>
          </a:xfrm>
        </p:spPr>
        <p:txBody>
          <a:bodyPr/>
          <a:lstStyle>
            <a:lvl1pPr marL="0" indent="0" algn="ctr">
              <a:buFontTx/>
              <a:buNone/>
              <a:defRPr sz="2800"/>
            </a:lvl1pPr>
          </a:lstStyle>
          <a:p>
            <a:r>
              <a:rPr lang="en-US"/>
              <a:t>Click to edit Master subtitle style</a:t>
            </a:r>
          </a:p>
        </p:txBody>
      </p:sp>
      <p:sp>
        <p:nvSpPr>
          <p:cNvPr id="16" name="Rectangle 16"/>
          <p:cNvSpPr>
            <a:spLocks noGrp="1" noChangeArrowheads="1"/>
          </p:cNvSpPr>
          <p:nvPr>
            <p:ph type="dt" sz="half" idx="10"/>
          </p:nvPr>
        </p:nvSpPr>
        <p:spPr/>
        <p:txBody>
          <a:bodyPr/>
          <a:lstStyle>
            <a:lvl1pPr>
              <a:defRPr/>
            </a:lvl1pPr>
          </a:lstStyle>
          <a:p>
            <a:pPr>
              <a:defRPr/>
            </a:pPr>
            <a:endParaRPr lang="en-US">
              <a:solidFill>
                <a:srgbClr val="808080"/>
              </a:solidFill>
            </a:endParaRPr>
          </a:p>
        </p:txBody>
      </p:sp>
      <p:sp>
        <p:nvSpPr>
          <p:cNvPr id="17" name="Rectangle 17"/>
          <p:cNvSpPr>
            <a:spLocks noGrp="1" noChangeArrowheads="1"/>
          </p:cNvSpPr>
          <p:nvPr>
            <p:ph type="ftr" sz="quarter" idx="11"/>
          </p:nvPr>
        </p:nvSpPr>
        <p:spPr/>
        <p:txBody>
          <a:bodyPr/>
          <a:lstStyle>
            <a:lvl1pPr>
              <a:defRPr/>
            </a:lvl1pPr>
          </a:lstStyle>
          <a:p>
            <a:pPr>
              <a:defRPr/>
            </a:pPr>
            <a:endParaRPr lang="en-US">
              <a:solidFill>
                <a:srgbClr val="808080"/>
              </a:solidFill>
            </a:endParaRPr>
          </a:p>
        </p:txBody>
      </p:sp>
      <p:sp>
        <p:nvSpPr>
          <p:cNvPr id="18" name="Rectangle 18"/>
          <p:cNvSpPr>
            <a:spLocks noGrp="1" noChangeArrowheads="1"/>
          </p:cNvSpPr>
          <p:nvPr>
            <p:ph type="sldNum" sz="quarter" idx="12"/>
          </p:nvPr>
        </p:nvSpPr>
        <p:spPr/>
        <p:txBody>
          <a:bodyPr/>
          <a:lstStyle>
            <a:lvl1pPr>
              <a:defRPr/>
            </a:lvl1pPr>
          </a:lstStyle>
          <a:p>
            <a:pPr>
              <a:defRPr/>
            </a:pPr>
            <a:fld id="{B46D01D4-6698-EB42-864F-A7AED0125B8C}" type="slidenum">
              <a:rPr lang="en-US">
                <a:solidFill>
                  <a:srgbClr val="808080"/>
                </a:solidFill>
              </a:rPr>
              <a:pPr>
                <a:defRPr/>
              </a:pPr>
              <a:t>‹#›</a:t>
            </a:fld>
            <a:endParaRPr lang="en-US">
              <a:solidFill>
                <a:srgbClr val="808080"/>
              </a:solidFill>
            </a:endParaRPr>
          </a:p>
        </p:txBody>
      </p:sp>
    </p:spTree>
    <p:extLst>
      <p:ext uri="{BB962C8B-B14F-4D97-AF65-F5344CB8AC3E}">
        <p14:creationId xmlns:p14="http://schemas.microsoft.com/office/powerpoint/2010/main" val="229086844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0-#ppt_w/2"/>
                                          </p:val>
                                        </p:tav>
                                        <p:tav tm="100000">
                                          <p:val>
                                            <p:strVal val="#ppt_x"/>
                                          </p:val>
                                        </p:tav>
                                      </p:tavLst>
                                    </p:anim>
                                    <p:anim calcmode="lin" valueType="num">
                                      <p:cBhvr additive="base">
                                        <p:cTn id="13" dur="500" fill="hold"/>
                                        <p:tgtEl>
                                          <p:spTgt spid="10"/>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2" fill="hold" nodeType="after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additive="base">
                                        <p:cTn id="22" dur="500" fill="hold"/>
                                        <p:tgtEl>
                                          <p:spTgt spid="13"/>
                                        </p:tgtEl>
                                        <p:attrNameLst>
                                          <p:attrName>ppt_x</p:attrName>
                                        </p:attrNameLst>
                                      </p:cBhvr>
                                      <p:tavLst>
                                        <p:tav tm="0">
                                          <p:val>
                                            <p:strVal val="1+#ppt_w/2"/>
                                          </p:val>
                                        </p:tav>
                                        <p:tav tm="100000">
                                          <p:val>
                                            <p:strVal val="#ppt_x"/>
                                          </p:val>
                                        </p:tav>
                                      </p:tavLst>
                                    </p:anim>
                                    <p:anim calcmode="lin" valueType="num">
                                      <p:cBhvr additive="base">
                                        <p:cTn id="23"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80808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80808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3B5E62D-1630-CF45-AE20-353363F5CBDA}" type="slidenum">
              <a:rPr lang="en-US">
                <a:solidFill>
                  <a:srgbClr val="808080"/>
                </a:solidFill>
              </a:rPr>
              <a:pPr>
                <a:defRPr/>
              </a:pPr>
              <a:t>‹#›</a:t>
            </a:fld>
            <a:endParaRPr lang="en-US">
              <a:solidFill>
                <a:srgbClr val="808080"/>
              </a:solidFill>
            </a:endParaRPr>
          </a:p>
        </p:txBody>
      </p:sp>
    </p:spTree>
    <p:extLst>
      <p:ext uri="{BB962C8B-B14F-4D97-AF65-F5344CB8AC3E}">
        <p14:creationId xmlns:p14="http://schemas.microsoft.com/office/powerpoint/2010/main" val="3126802134"/>
      </p:ext>
    </p:extLst>
  </p:cSld>
  <p:clrMapOvr>
    <a:masterClrMapping/>
  </p:clrMapOvr>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80808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80808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1C16947-C80D-D845-B197-24B38B828D5E}" type="slidenum">
              <a:rPr lang="en-US">
                <a:solidFill>
                  <a:srgbClr val="808080"/>
                </a:solidFill>
              </a:rPr>
              <a:pPr>
                <a:defRPr/>
              </a:pPr>
              <a:t>‹#›</a:t>
            </a:fld>
            <a:endParaRPr lang="en-US">
              <a:solidFill>
                <a:srgbClr val="808080"/>
              </a:solidFill>
            </a:endParaRPr>
          </a:p>
        </p:txBody>
      </p:sp>
    </p:spTree>
    <p:extLst>
      <p:ext uri="{BB962C8B-B14F-4D97-AF65-F5344CB8AC3E}">
        <p14:creationId xmlns:p14="http://schemas.microsoft.com/office/powerpoint/2010/main" val="2981202135"/>
      </p:ext>
    </p:extLst>
  </p:cSld>
  <p:clrMapOvr>
    <a:masterClrMapping/>
  </p:clrMapOvr>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295400"/>
            <a:ext cx="38100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95400"/>
            <a:ext cx="38100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80808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80808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A84D274-261B-A24C-9647-2653AEF033BC}" type="slidenum">
              <a:rPr lang="en-US">
                <a:solidFill>
                  <a:srgbClr val="808080"/>
                </a:solidFill>
              </a:rPr>
              <a:pPr>
                <a:defRPr/>
              </a:pPr>
              <a:t>‹#›</a:t>
            </a:fld>
            <a:endParaRPr lang="en-US">
              <a:solidFill>
                <a:srgbClr val="808080"/>
              </a:solidFill>
            </a:endParaRPr>
          </a:p>
        </p:txBody>
      </p:sp>
    </p:spTree>
    <p:extLst>
      <p:ext uri="{BB962C8B-B14F-4D97-AF65-F5344CB8AC3E}">
        <p14:creationId xmlns:p14="http://schemas.microsoft.com/office/powerpoint/2010/main" val="1229674395"/>
      </p:ext>
    </p:extLst>
  </p:cSld>
  <p:clrMapOvr>
    <a:masterClrMapping/>
  </p:clrMapOvr>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80808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80808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87F65B7-11D3-6A43-85E7-65794E2C6B88}" type="slidenum">
              <a:rPr lang="en-US">
                <a:solidFill>
                  <a:srgbClr val="808080"/>
                </a:solidFill>
              </a:rPr>
              <a:pPr>
                <a:defRPr/>
              </a:pPr>
              <a:t>‹#›</a:t>
            </a:fld>
            <a:endParaRPr lang="en-US">
              <a:solidFill>
                <a:srgbClr val="808080"/>
              </a:solidFill>
            </a:endParaRPr>
          </a:p>
        </p:txBody>
      </p:sp>
    </p:spTree>
    <p:extLst>
      <p:ext uri="{BB962C8B-B14F-4D97-AF65-F5344CB8AC3E}">
        <p14:creationId xmlns:p14="http://schemas.microsoft.com/office/powerpoint/2010/main" val="2317494833"/>
      </p:ext>
    </p:extLst>
  </p:cSld>
  <p:clrMapOvr>
    <a:masterClrMapping/>
  </p:clrMapOvr>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80808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80808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4A84EC0-A10E-1349-8E43-4D8DBACF060C}" type="slidenum">
              <a:rPr lang="en-US">
                <a:solidFill>
                  <a:srgbClr val="808080"/>
                </a:solidFill>
              </a:rPr>
              <a:pPr>
                <a:defRPr/>
              </a:pPr>
              <a:t>‹#›</a:t>
            </a:fld>
            <a:endParaRPr lang="en-US">
              <a:solidFill>
                <a:srgbClr val="808080"/>
              </a:solidFill>
            </a:endParaRPr>
          </a:p>
        </p:txBody>
      </p:sp>
    </p:spTree>
    <p:extLst>
      <p:ext uri="{BB962C8B-B14F-4D97-AF65-F5344CB8AC3E}">
        <p14:creationId xmlns:p14="http://schemas.microsoft.com/office/powerpoint/2010/main" val="1453013101"/>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731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55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p>
        </p:txBody>
      </p:sp>
      <p:sp>
        <p:nvSpPr>
          <p:cNvPr id="6" name="Rectangle 28"/>
          <p:cNvSpPr>
            <a:spLocks noGrp="1" noChangeArrowheads="1"/>
          </p:cNvSpPr>
          <p:nvPr>
            <p:ph type="ftr" sz="quarter" idx="11"/>
          </p:nvPr>
        </p:nvSpPr>
        <p:spPr>
          <a:ln/>
        </p:spPr>
        <p:txBody>
          <a:bodyPr/>
          <a:lstStyle>
            <a:lvl1pPr>
              <a:defRPr/>
            </a:lvl1pPr>
          </a:lstStyle>
          <a:p>
            <a:pPr>
              <a:defRPr/>
            </a:pPr>
            <a:endParaRPr lang="en-US"/>
          </a:p>
        </p:txBody>
      </p:sp>
      <p:sp>
        <p:nvSpPr>
          <p:cNvPr id="7" name="Rectangle 29"/>
          <p:cNvSpPr>
            <a:spLocks noGrp="1" noChangeArrowheads="1"/>
          </p:cNvSpPr>
          <p:nvPr>
            <p:ph type="sldNum" sz="quarter" idx="12"/>
          </p:nvPr>
        </p:nvSpPr>
        <p:spPr>
          <a:ln/>
        </p:spPr>
        <p:txBody>
          <a:bodyPr/>
          <a:lstStyle>
            <a:lvl1pPr>
              <a:defRPr/>
            </a:lvl1pPr>
          </a:lstStyle>
          <a:p>
            <a:pPr>
              <a:defRPr/>
            </a:pPr>
            <a:fld id="{D6B8DFAE-7C50-BD4F-8FFA-C8DB4E248B2E}" type="slidenum">
              <a:rPr lang="en-US"/>
              <a:pPr>
                <a:defRPr/>
              </a:pPr>
              <a:t>‹#›</a:t>
            </a:fld>
            <a:endParaRPr lang="en-US"/>
          </a:p>
        </p:txBody>
      </p:sp>
    </p:spTree>
    <p:extLst>
      <p:ext uri="{BB962C8B-B14F-4D97-AF65-F5344CB8AC3E}">
        <p14:creationId xmlns:p14="http://schemas.microsoft.com/office/powerpoint/2010/main" val="1323679856"/>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80808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80808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94AF5D6-4DC7-724D-A448-0A061B14A968}" type="slidenum">
              <a:rPr lang="en-US">
                <a:solidFill>
                  <a:srgbClr val="808080"/>
                </a:solidFill>
              </a:rPr>
              <a:pPr>
                <a:defRPr/>
              </a:pPr>
              <a:t>‹#›</a:t>
            </a:fld>
            <a:endParaRPr lang="en-US">
              <a:solidFill>
                <a:srgbClr val="808080"/>
              </a:solidFill>
            </a:endParaRPr>
          </a:p>
        </p:txBody>
      </p:sp>
    </p:spTree>
    <p:extLst>
      <p:ext uri="{BB962C8B-B14F-4D97-AF65-F5344CB8AC3E}">
        <p14:creationId xmlns:p14="http://schemas.microsoft.com/office/powerpoint/2010/main" val="3236797677"/>
      </p:ext>
    </p:extLst>
  </p:cSld>
  <p:clrMapOvr>
    <a:masterClrMapping/>
  </p:clrMapOvr>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80808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80808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A41E242-74BA-2B4C-B204-CB448B301E8B}" type="slidenum">
              <a:rPr lang="en-US">
                <a:solidFill>
                  <a:srgbClr val="808080"/>
                </a:solidFill>
              </a:rPr>
              <a:pPr>
                <a:defRPr/>
              </a:pPr>
              <a:t>‹#›</a:t>
            </a:fld>
            <a:endParaRPr lang="en-US">
              <a:solidFill>
                <a:srgbClr val="808080"/>
              </a:solidFill>
            </a:endParaRPr>
          </a:p>
        </p:txBody>
      </p:sp>
    </p:spTree>
    <p:extLst>
      <p:ext uri="{BB962C8B-B14F-4D97-AF65-F5344CB8AC3E}">
        <p14:creationId xmlns:p14="http://schemas.microsoft.com/office/powerpoint/2010/main" val="4290386858"/>
      </p:ext>
    </p:extLst>
  </p:cSld>
  <p:clrMapOvr>
    <a:masterClrMapping/>
  </p:clrMapOvr>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80808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80808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E206EDC-7535-6C40-A49B-394071B7558F}" type="slidenum">
              <a:rPr lang="en-US">
                <a:solidFill>
                  <a:srgbClr val="808080"/>
                </a:solidFill>
              </a:rPr>
              <a:pPr>
                <a:defRPr/>
              </a:pPr>
              <a:t>‹#›</a:t>
            </a:fld>
            <a:endParaRPr lang="en-US">
              <a:solidFill>
                <a:srgbClr val="808080"/>
              </a:solidFill>
            </a:endParaRPr>
          </a:p>
        </p:txBody>
      </p:sp>
    </p:spTree>
    <p:extLst>
      <p:ext uri="{BB962C8B-B14F-4D97-AF65-F5344CB8AC3E}">
        <p14:creationId xmlns:p14="http://schemas.microsoft.com/office/powerpoint/2010/main" val="691868315"/>
      </p:ext>
    </p:extLst>
  </p:cSld>
  <p:clrMapOvr>
    <a:masterClrMapping/>
  </p:clrMapOvr>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80808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80808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B4B634E-E7AC-824F-BB53-3C6B479A8DC1}" type="slidenum">
              <a:rPr lang="en-US">
                <a:solidFill>
                  <a:srgbClr val="808080"/>
                </a:solidFill>
              </a:rPr>
              <a:pPr>
                <a:defRPr/>
              </a:pPr>
              <a:t>‹#›</a:t>
            </a:fld>
            <a:endParaRPr lang="en-US">
              <a:solidFill>
                <a:srgbClr val="808080"/>
              </a:solidFill>
            </a:endParaRPr>
          </a:p>
        </p:txBody>
      </p:sp>
    </p:spTree>
    <p:extLst>
      <p:ext uri="{BB962C8B-B14F-4D97-AF65-F5344CB8AC3E}">
        <p14:creationId xmlns:p14="http://schemas.microsoft.com/office/powerpoint/2010/main" val="2404693231"/>
      </p:ext>
    </p:extLst>
  </p:cSld>
  <p:clrMapOvr>
    <a:masterClrMapping/>
  </p:clrMapOvr>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38900" y="381000"/>
            <a:ext cx="20193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81000" y="381000"/>
            <a:ext cx="59055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80808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80808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4D01CA9-AA9E-BA41-BECA-B22440878F82}" type="slidenum">
              <a:rPr lang="en-US">
                <a:solidFill>
                  <a:srgbClr val="808080"/>
                </a:solidFill>
              </a:rPr>
              <a:pPr>
                <a:defRPr/>
              </a:pPr>
              <a:t>‹#›</a:t>
            </a:fld>
            <a:endParaRPr lang="en-US">
              <a:solidFill>
                <a:srgbClr val="808080"/>
              </a:solidFill>
            </a:endParaRPr>
          </a:p>
        </p:txBody>
      </p:sp>
    </p:spTree>
    <p:extLst>
      <p:ext uri="{BB962C8B-B14F-4D97-AF65-F5344CB8AC3E}">
        <p14:creationId xmlns:p14="http://schemas.microsoft.com/office/powerpoint/2010/main" val="2500255169"/>
      </p:ext>
    </p:extLst>
  </p:cSld>
  <p:clrMapOvr>
    <a:masterClrMapping/>
  </p:clrMapOvr>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C769FD19-F226-EA48-A189-EDC25CD4650C}" type="slidenum">
              <a:rPr lang="en-US"/>
              <a:pPr>
                <a:defRPr/>
              </a:pPr>
              <a:t>‹#›</a:t>
            </a:fld>
            <a:endParaRPr lang="en-US"/>
          </a:p>
        </p:txBody>
      </p:sp>
    </p:spTree>
    <p:extLst>
      <p:ext uri="{BB962C8B-B14F-4D97-AF65-F5344CB8AC3E}">
        <p14:creationId xmlns:p14="http://schemas.microsoft.com/office/powerpoint/2010/main" val="3315984769"/>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A4FCE11A-3604-6547-8850-09B72B5BD61C}" type="slidenum">
              <a:rPr lang="en-US"/>
              <a:pPr>
                <a:defRPr/>
              </a:pPr>
              <a:t>‹#›</a:t>
            </a:fld>
            <a:endParaRPr lang="en-US"/>
          </a:p>
        </p:txBody>
      </p:sp>
    </p:spTree>
    <p:extLst>
      <p:ext uri="{BB962C8B-B14F-4D97-AF65-F5344CB8AC3E}">
        <p14:creationId xmlns:p14="http://schemas.microsoft.com/office/powerpoint/2010/main" val="1544289657"/>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E4FC904A-A32B-4041-9D73-D79CE36C5DE5}" type="slidenum">
              <a:rPr lang="en-US"/>
              <a:pPr>
                <a:defRPr/>
              </a:pPr>
              <a:t>‹#›</a:t>
            </a:fld>
            <a:endParaRPr lang="en-US"/>
          </a:p>
        </p:txBody>
      </p:sp>
    </p:spTree>
    <p:extLst>
      <p:ext uri="{BB962C8B-B14F-4D97-AF65-F5344CB8AC3E}">
        <p14:creationId xmlns:p14="http://schemas.microsoft.com/office/powerpoint/2010/main" val="297937540"/>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1B1926FB-481C-2744-839A-21CD29D74278}" type="slidenum">
              <a:rPr lang="en-US"/>
              <a:pPr>
                <a:defRPr/>
              </a:pPr>
              <a:t>‹#›</a:t>
            </a:fld>
            <a:endParaRPr lang="en-US"/>
          </a:p>
        </p:txBody>
      </p:sp>
    </p:spTree>
    <p:extLst>
      <p:ext uri="{BB962C8B-B14F-4D97-AF65-F5344CB8AC3E}">
        <p14:creationId xmlns:p14="http://schemas.microsoft.com/office/powerpoint/2010/main" val="581014967"/>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8D0BA60A-1646-324C-879B-6753FAECC721}" type="slidenum">
              <a:rPr lang="en-US"/>
              <a:pPr>
                <a:defRPr/>
              </a:pPr>
              <a:t>‹#›</a:t>
            </a:fld>
            <a:endParaRPr lang="en-US"/>
          </a:p>
        </p:txBody>
      </p:sp>
    </p:spTree>
    <p:extLst>
      <p:ext uri="{BB962C8B-B14F-4D97-AF65-F5344CB8AC3E}">
        <p14:creationId xmlns:p14="http://schemas.microsoft.com/office/powerpoint/2010/main" val="39194250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7"/>
          <p:cNvSpPr>
            <a:spLocks noGrp="1" noChangeArrowheads="1"/>
          </p:cNvSpPr>
          <p:nvPr>
            <p:ph type="dt" sz="half" idx="10"/>
          </p:nvPr>
        </p:nvSpPr>
        <p:spPr>
          <a:ln/>
        </p:spPr>
        <p:txBody>
          <a:bodyPr/>
          <a:lstStyle>
            <a:lvl1pPr>
              <a:defRPr/>
            </a:lvl1pPr>
          </a:lstStyle>
          <a:p>
            <a:pPr>
              <a:defRPr/>
            </a:pPr>
            <a:endParaRPr lang="en-US"/>
          </a:p>
        </p:txBody>
      </p:sp>
      <p:sp>
        <p:nvSpPr>
          <p:cNvPr id="8" name="Rectangle 28"/>
          <p:cNvSpPr>
            <a:spLocks noGrp="1" noChangeArrowheads="1"/>
          </p:cNvSpPr>
          <p:nvPr>
            <p:ph type="ftr" sz="quarter" idx="11"/>
          </p:nvPr>
        </p:nvSpPr>
        <p:spPr>
          <a:ln/>
        </p:spPr>
        <p:txBody>
          <a:bodyPr/>
          <a:lstStyle>
            <a:lvl1pPr>
              <a:defRPr/>
            </a:lvl1pPr>
          </a:lstStyle>
          <a:p>
            <a:pPr>
              <a:defRPr/>
            </a:pPr>
            <a:endParaRPr lang="en-US"/>
          </a:p>
        </p:txBody>
      </p:sp>
      <p:sp>
        <p:nvSpPr>
          <p:cNvPr id="9" name="Rectangle 29"/>
          <p:cNvSpPr>
            <a:spLocks noGrp="1" noChangeArrowheads="1"/>
          </p:cNvSpPr>
          <p:nvPr>
            <p:ph type="sldNum" sz="quarter" idx="12"/>
          </p:nvPr>
        </p:nvSpPr>
        <p:spPr>
          <a:ln/>
        </p:spPr>
        <p:txBody>
          <a:bodyPr/>
          <a:lstStyle>
            <a:lvl1pPr>
              <a:defRPr/>
            </a:lvl1pPr>
          </a:lstStyle>
          <a:p>
            <a:pPr>
              <a:defRPr/>
            </a:pPr>
            <a:fld id="{976F23EC-3D21-9440-B477-0E9678CE4123}" type="slidenum">
              <a:rPr lang="en-US"/>
              <a:pPr>
                <a:defRPr/>
              </a:pPr>
              <a:t>‹#›</a:t>
            </a:fld>
            <a:endParaRPr lang="en-US"/>
          </a:p>
        </p:txBody>
      </p:sp>
    </p:spTree>
    <p:extLst>
      <p:ext uri="{BB962C8B-B14F-4D97-AF65-F5344CB8AC3E}">
        <p14:creationId xmlns:p14="http://schemas.microsoft.com/office/powerpoint/2010/main" val="3469180611"/>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39B3ADB1-647B-0045-8BE1-B264B1B25C86}" type="slidenum">
              <a:rPr lang="en-US"/>
              <a:pPr>
                <a:defRPr/>
              </a:pPr>
              <a:t>‹#›</a:t>
            </a:fld>
            <a:endParaRPr lang="en-US"/>
          </a:p>
        </p:txBody>
      </p:sp>
    </p:spTree>
    <p:extLst>
      <p:ext uri="{BB962C8B-B14F-4D97-AF65-F5344CB8AC3E}">
        <p14:creationId xmlns:p14="http://schemas.microsoft.com/office/powerpoint/2010/main" val="284045458"/>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F88F4F07-00B8-5A49-A120-0DCE12CA23C0}" type="slidenum">
              <a:rPr lang="en-US"/>
              <a:pPr>
                <a:defRPr/>
              </a:pPr>
              <a:t>‹#›</a:t>
            </a:fld>
            <a:endParaRPr lang="en-US"/>
          </a:p>
        </p:txBody>
      </p:sp>
    </p:spTree>
    <p:extLst>
      <p:ext uri="{BB962C8B-B14F-4D97-AF65-F5344CB8AC3E}">
        <p14:creationId xmlns:p14="http://schemas.microsoft.com/office/powerpoint/2010/main" val="3006979140"/>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2D9EE1E6-E580-4243-B3C5-F8B41053ECE5}" type="slidenum">
              <a:rPr lang="en-US"/>
              <a:pPr>
                <a:defRPr/>
              </a:pPr>
              <a:t>‹#›</a:t>
            </a:fld>
            <a:endParaRPr lang="en-US"/>
          </a:p>
        </p:txBody>
      </p:sp>
    </p:spTree>
    <p:extLst>
      <p:ext uri="{BB962C8B-B14F-4D97-AF65-F5344CB8AC3E}">
        <p14:creationId xmlns:p14="http://schemas.microsoft.com/office/powerpoint/2010/main" val="1055476920"/>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74F70183-6103-3E4A-8BC4-D6D71578598A}" type="slidenum">
              <a:rPr lang="en-US"/>
              <a:pPr>
                <a:defRPr/>
              </a:pPr>
              <a:t>‹#›</a:t>
            </a:fld>
            <a:endParaRPr lang="en-US"/>
          </a:p>
        </p:txBody>
      </p:sp>
    </p:spTree>
    <p:extLst>
      <p:ext uri="{BB962C8B-B14F-4D97-AF65-F5344CB8AC3E}">
        <p14:creationId xmlns:p14="http://schemas.microsoft.com/office/powerpoint/2010/main" val="424530374"/>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0C5D8C18-5594-7442-9D3E-87A92F5602F6}" type="slidenum">
              <a:rPr lang="en-US"/>
              <a:pPr>
                <a:defRPr/>
              </a:pPr>
              <a:t>‹#›</a:t>
            </a:fld>
            <a:endParaRPr lang="en-US"/>
          </a:p>
        </p:txBody>
      </p:sp>
    </p:spTree>
    <p:extLst>
      <p:ext uri="{BB962C8B-B14F-4D97-AF65-F5344CB8AC3E}">
        <p14:creationId xmlns:p14="http://schemas.microsoft.com/office/powerpoint/2010/main" val="1227677972"/>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F2144052-42C5-2440-A9C8-DB4B09A08CFE}" type="slidenum">
              <a:rPr lang="en-US"/>
              <a:pPr>
                <a:defRPr/>
              </a:pPr>
              <a:t>‹#›</a:t>
            </a:fld>
            <a:endParaRPr lang="en-US"/>
          </a:p>
        </p:txBody>
      </p:sp>
    </p:spTree>
    <p:extLst>
      <p:ext uri="{BB962C8B-B14F-4D97-AF65-F5344CB8AC3E}">
        <p14:creationId xmlns:p14="http://schemas.microsoft.com/office/powerpoint/2010/main" val="3622237527"/>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65985413-4F82-CF49-845C-6663E08F9759}" type="slidenum">
              <a:rPr lang="en-US"/>
              <a:pPr>
                <a:defRPr/>
              </a:pPr>
              <a:t>‹#›</a:t>
            </a:fld>
            <a:endParaRPr lang="en-US"/>
          </a:p>
        </p:txBody>
      </p:sp>
    </p:spTree>
    <p:extLst>
      <p:ext uri="{BB962C8B-B14F-4D97-AF65-F5344CB8AC3E}">
        <p14:creationId xmlns:p14="http://schemas.microsoft.com/office/powerpoint/2010/main" val="1986270407"/>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F4299C1E-28A6-CA41-8169-B271116660F7}" type="slidenum">
              <a:rPr lang="en-US"/>
              <a:pPr>
                <a:defRPr/>
              </a:pPr>
              <a:t>‹#›</a:t>
            </a:fld>
            <a:endParaRPr lang="en-US"/>
          </a:p>
        </p:txBody>
      </p:sp>
    </p:spTree>
    <p:extLst>
      <p:ext uri="{BB962C8B-B14F-4D97-AF65-F5344CB8AC3E}">
        <p14:creationId xmlns:p14="http://schemas.microsoft.com/office/powerpoint/2010/main" val="1563408999"/>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atin typeface="Arial"/>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a:ea typeface="ＭＳ Ｐゴシック" charset="0"/>
                <a:cs typeface="ＭＳ Ｐゴシック" charset="0"/>
              </a:defRPr>
            </a:lvl1pPr>
          </a:lstStyle>
          <a:p>
            <a:pPr>
              <a:defRPr/>
            </a:pPr>
            <a:fld id="{2D21F476-66F2-DF44-987F-CB64FD8D42FF}" type="slidenum">
              <a:rPr lang="en-US"/>
              <a:pPr>
                <a:defRPr/>
              </a:pPr>
              <a:t>‹#›</a:t>
            </a:fld>
            <a:endParaRPr lang="en-US"/>
          </a:p>
        </p:txBody>
      </p:sp>
    </p:spTree>
    <p:extLst>
      <p:ext uri="{BB962C8B-B14F-4D97-AF65-F5344CB8AC3E}">
        <p14:creationId xmlns:p14="http://schemas.microsoft.com/office/powerpoint/2010/main" val="3256754005"/>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a:ea typeface="ＭＳ Ｐゴシック" charset="0"/>
                <a:cs typeface="ＭＳ Ｐゴシック" charset="0"/>
              </a:defRPr>
            </a:lvl1pPr>
          </a:lstStyle>
          <a:p>
            <a:pPr>
              <a:defRPr/>
            </a:pPr>
            <a:fld id="{D799DE22-9CED-9B4A-A4B3-EBCA500361C0}" type="slidenum">
              <a:rPr lang="en-US"/>
              <a:pPr>
                <a:defRPr/>
              </a:pPr>
              <a:t>‹#›</a:t>
            </a:fld>
            <a:endParaRPr lang="en-US"/>
          </a:p>
        </p:txBody>
      </p:sp>
    </p:spTree>
    <p:extLst>
      <p:ext uri="{BB962C8B-B14F-4D97-AF65-F5344CB8AC3E}">
        <p14:creationId xmlns:p14="http://schemas.microsoft.com/office/powerpoint/2010/main" val="28651948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7"/>
          <p:cNvSpPr>
            <a:spLocks noGrp="1" noChangeArrowheads="1"/>
          </p:cNvSpPr>
          <p:nvPr>
            <p:ph type="dt" sz="half" idx="10"/>
          </p:nvPr>
        </p:nvSpPr>
        <p:spPr>
          <a:ln/>
        </p:spPr>
        <p:txBody>
          <a:bodyPr/>
          <a:lstStyle>
            <a:lvl1pPr>
              <a:defRPr/>
            </a:lvl1pPr>
          </a:lstStyle>
          <a:p>
            <a:pPr>
              <a:defRPr/>
            </a:pPr>
            <a:endParaRPr lang="en-US"/>
          </a:p>
        </p:txBody>
      </p:sp>
      <p:sp>
        <p:nvSpPr>
          <p:cNvPr id="4" name="Rectangle 28"/>
          <p:cNvSpPr>
            <a:spLocks noGrp="1" noChangeArrowheads="1"/>
          </p:cNvSpPr>
          <p:nvPr>
            <p:ph type="ftr" sz="quarter" idx="11"/>
          </p:nvPr>
        </p:nvSpPr>
        <p:spPr>
          <a:ln/>
        </p:spPr>
        <p:txBody>
          <a:bodyPr/>
          <a:lstStyle>
            <a:lvl1pPr>
              <a:defRPr/>
            </a:lvl1pPr>
          </a:lstStyle>
          <a:p>
            <a:pPr>
              <a:defRPr/>
            </a:pPr>
            <a:endParaRPr lang="en-US"/>
          </a:p>
        </p:txBody>
      </p:sp>
      <p:sp>
        <p:nvSpPr>
          <p:cNvPr id="5" name="Rectangle 29"/>
          <p:cNvSpPr>
            <a:spLocks noGrp="1" noChangeArrowheads="1"/>
          </p:cNvSpPr>
          <p:nvPr>
            <p:ph type="sldNum" sz="quarter" idx="12"/>
          </p:nvPr>
        </p:nvSpPr>
        <p:spPr>
          <a:ln/>
        </p:spPr>
        <p:txBody>
          <a:bodyPr/>
          <a:lstStyle>
            <a:lvl1pPr>
              <a:defRPr/>
            </a:lvl1pPr>
          </a:lstStyle>
          <a:p>
            <a:pPr>
              <a:defRPr/>
            </a:pPr>
            <a:fld id="{6A66A135-ED9A-5C41-BC53-2914C09BE73F}" type="slidenum">
              <a:rPr lang="en-US"/>
              <a:pPr>
                <a:defRPr/>
              </a:pPr>
              <a:t>‹#›</a:t>
            </a:fld>
            <a:endParaRPr lang="en-US"/>
          </a:p>
        </p:txBody>
      </p:sp>
    </p:spTree>
    <p:extLst>
      <p:ext uri="{BB962C8B-B14F-4D97-AF65-F5344CB8AC3E}">
        <p14:creationId xmlns:p14="http://schemas.microsoft.com/office/powerpoint/2010/main" val="417748195"/>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atin typeface="Arial"/>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a:ea typeface="ＭＳ Ｐゴシック" charset="0"/>
                <a:cs typeface="ＭＳ Ｐゴシック" charset="0"/>
              </a:defRPr>
            </a:lvl1pPr>
          </a:lstStyle>
          <a:p>
            <a:pPr>
              <a:defRPr/>
            </a:pPr>
            <a:fld id="{407F5930-FBDF-2149-861A-22A331B1845D}" type="slidenum">
              <a:rPr lang="en-US"/>
              <a:pPr>
                <a:defRPr/>
              </a:pPr>
              <a:t>‹#›</a:t>
            </a:fld>
            <a:endParaRPr lang="en-US"/>
          </a:p>
        </p:txBody>
      </p:sp>
    </p:spTree>
    <p:extLst>
      <p:ext uri="{BB962C8B-B14F-4D97-AF65-F5344CB8AC3E}">
        <p14:creationId xmlns:p14="http://schemas.microsoft.com/office/powerpoint/2010/main" val="2141807235"/>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atin typeface="Arial"/>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a:ea typeface="ＭＳ Ｐゴシック" charset="0"/>
                <a:cs typeface="ＭＳ Ｐゴシック" charset="0"/>
              </a:defRPr>
            </a:lvl1pPr>
          </a:lstStyle>
          <a:p>
            <a:pPr>
              <a:defRPr/>
            </a:pPr>
            <a:fld id="{9370E4B5-BA55-634B-958A-3044DB8F67E8}" type="slidenum">
              <a:rPr lang="en-US"/>
              <a:pPr>
                <a:defRPr/>
              </a:pPr>
              <a:t>‹#›</a:t>
            </a:fld>
            <a:endParaRPr lang="en-US"/>
          </a:p>
        </p:txBody>
      </p:sp>
    </p:spTree>
    <p:extLst>
      <p:ext uri="{BB962C8B-B14F-4D97-AF65-F5344CB8AC3E}">
        <p14:creationId xmlns:p14="http://schemas.microsoft.com/office/powerpoint/2010/main" val="3509259306"/>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atin typeface="Arial"/>
                <a:ea typeface="ＭＳ Ｐゴシック" charset="0"/>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a:defRPr>
                <a:latin typeface="Arial"/>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latin typeface="Arial"/>
                <a:ea typeface="ＭＳ Ｐゴシック" charset="0"/>
                <a:cs typeface="ＭＳ Ｐゴシック" charset="0"/>
              </a:defRPr>
            </a:lvl1pPr>
          </a:lstStyle>
          <a:p>
            <a:pPr>
              <a:defRPr/>
            </a:pPr>
            <a:fld id="{E4321A1C-9A5D-7744-BED6-EB2653A745D8}" type="slidenum">
              <a:rPr lang="en-US"/>
              <a:pPr>
                <a:defRPr/>
              </a:pPr>
              <a:t>‹#›</a:t>
            </a:fld>
            <a:endParaRPr lang="en-US"/>
          </a:p>
        </p:txBody>
      </p:sp>
    </p:spTree>
    <p:extLst>
      <p:ext uri="{BB962C8B-B14F-4D97-AF65-F5344CB8AC3E}">
        <p14:creationId xmlns:p14="http://schemas.microsoft.com/office/powerpoint/2010/main" val="1308048268"/>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atin typeface="Arial"/>
                <a:ea typeface="ＭＳ Ｐゴシック"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a:defRPr>
                <a:latin typeface="Arial"/>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atin typeface="Arial"/>
                <a:ea typeface="ＭＳ Ｐゴシック" charset="0"/>
                <a:cs typeface="ＭＳ Ｐゴシック" charset="0"/>
              </a:defRPr>
            </a:lvl1pPr>
          </a:lstStyle>
          <a:p>
            <a:pPr>
              <a:defRPr/>
            </a:pPr>
            <a:fld id="{CC023111-8F00-EB48-80FF-DAE01DED566E}" type="slidenum">
              <a:rPr lang="en-US"/>
              <a:pPr>
                <a:defRPr/>
              </a:pPr>
              <a:t>‹#›</a:t>
            </a:fld>
            <a:endParaRPr lang="en-US"/>
          </a:p>
        </p:txBody>
      </p:sp>
    </p:spTree>
    <p:extLst>
      <p:ext uri="{BB962C8B-B14F-4D97-AF65-F5344CB8AC3E}">
        <p14:creationId xmlns:p14="http://schemas.microsoft.com/office/powerpoint/2010/main" val="2362459609"/>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Arial"/>
                <a:ea typeface="ＭＳ Ｐゴシック"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a:defRPr>
                <a:latin typeface="Arial"/>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latin typeface="Arial"/>
                <a:ea typeface="ＭＳ Ｐゴシック" charset="0"/>
                <a:cs typeface="ＭＳ Ｐゴシック" charset="0"/>
              </a:defRPr>
            </a:lvl1pPr>
          </a:lstStyle>
          <a:p>
            <a:pPr>
              <a:defRPr/>
            </a:pPr>
            <a:fld id="{89DE9914-02D4-B54C-9A70-D740DF3E4433}" type="slidenum">
              <a:rPr lang="en-US"/>
              <a:pPr>
                <a:defRPr/>
              </a:pPr>
              <a:t>‹#›</a:t>
            </a:fld>
            <a:endParaRPr lang="en-US"/>
          </a:p>
        </p:txBody>
      </p:sp>
    </p:spTree>
    <p:extLst>
      <p:ext uri="{BB962C8B-B14F-4D97-AF65-F5344CB8AC3E}">
        <p14:creationId xmlns:p14="http://schemas.microsoft.com/office/powerpoint/2010/main" val="3449157925"/>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Arial"/>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a:ea typeface="ＭＳ Ｐゴシック" charset="0"/>
                <a:cs typeface="ＭＳ Ｐゴシック" charset="0"/>
              </a:defRPr>
            </a:lvl1pPr>
          </a:lstStyle>
          <a:p>
            <a:pPr>
              <a:defRPr/>
            </a:pPr>
            <a:fld id="{0921A4DE-3A71-6849-8D71-46DAB5789949}" type="slidenum">
              <a:rPr lang="en-US"/>
              <a:pPr>
                <a:defRPr/>
              </a:pPr>
              <a:t>‹#›</a:t>
            </a:fld>
            <a:endParaRPr lang="en-US"/>
          </a:p>
        </p:txBody>
      </p:sp>
    </p:spTree>
    <p:extLst>
      <p:ext uri="{BB962C8B-B14F-4D97-AF65-F5344CB8AC3E}">
        <p14:creationId xmlns:p14="http://schemas.microsoft.com/office/powerpoint/2010/main" val="1441690672"/>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Arial"/>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a:ea typeface="ＭＳ Ｐゴシック" charset="0"/>
                <a:cs typeface="ＭＳ Ｐゴシック" charset="0"/>
              </a:defRPr>
            </a:lvl1pPr>
          </a:lstStyle>
          <a:p>
            <a:pPr>
              <a:defRPr/>
            </a:pPr>
            <a:fld id="{4199D650-6077-1346-9C59-CA5ED12D7E37}" type="slidenum">
              <a:rPr lang="en-US"/>
              <a:pPr>
                <a:defRPr/>
              </a:pPr>
              <a:t>‹#›</a:t>
            </a:fld>
            <a:endParaRPr lang="en-US"/>
          </a:p>
        </p:txBody>
      </p:sp>
    </p:spTree>
    <p:extLst>
      <p:ext uri="{BB962C8B-B14F-4D97-AF65-F5344CB8AC3E}">
        <p14:creationId xmlns:p14="http://schemas.microsoft.com/office/powerpoint/2010/main" val="3939334945"/>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a:ea typeface="ＭＳ Ｐゴシック" charset="0"/>
                <a:cs typeface="ＭＳ Ｐゴシック" charset="0"/>
              </a:defRPr>
            </a:lvl1pPr>
          </a:lstStyle>
          <a:p>
            <a:pPr>
              <a:defRPr/>
            </a:pPr>
            <a:fld id="{068B989A-1651-274E-81D5-47ADEE2A2B4D}" type="slidenum">
              <a:rPr lang="en-US"/>
              <a:pPr>
                <a:defRPr/>
              </a:pPr>
              <a:t>‹#›</a:t>
            </a:fld>
            <a:endParaRPr lang="en-US"/>
          </a:p>
        </p:txBody>
      </p:sp>
    </p:spTree>
    <p:extLst>
      <p:ext uri="{BB962C8B-B14F-4D97-AF65-F5344CB8AC3E}">
        <p14:creationId xmlns:p14="http://schemas.microsoft.com/office/powerpoint/2010/main" val="3645246561"/>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a:ea typeface="ＭＳ Ｐゴシック" charset="0"/>
                <a:cs typeface="ＭＳ Ｐゴシック" charset="0"/>
              </a:defRPr>
            </a:lvl1pPr>
          </a:lstStyle>
          <a:p>
            <a:pPr>
              <a:defRPr/>
            </a:pPr>
            <a:fld id="{85CD41C4-9953-D549-B8FB-D5410292267F}" type="slidenum">
              <a:rPr lang="en-US"/>
              <a:pPr>
                <a:defRPr/>
              </a:pPr>
              <a:t>‹#›</a:t>
            </a:fld>
            <a:endParaRPr lang="en-US"/>
          </a:p>
        </p:txBody>
      </p:sp>
    </p:spTree>
    <p:extLst>
      <p:ext uri="{BB962C8B-B14F-4D97-AF65-F5344CB8AC3E}">
        <p14:creationId xmlns:p14="http://schemas.microsoft.com/office/powerpoint/2010/main" val="322407212"/>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33122"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33123"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5E37BDD-B327-ED4E-8D7C-945C89AF149F}" type="slidenum">
              <a:rPr lang="en-US"/>
              <a:pPr>
                <a:defRPr/>
              </a:pPr>
              <a:t>‹#›</a:t>
            </a:fld>
            <a:endParaRPr lang="en-US"/>
          </a:p>
        </p:txBody>
      </p:sp>
    </p:spTree>
    <p:extLst>
      <p:ext uri="{BB962C8B-B14F-4D97-AF65-F5344CB8AC3E}">
        <p14:creationId xmlns:p14="http://schemas.microsoft.com/office/powerpoint/2010/main" val="1792716087"/>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a:lvl1pPr>
          </a:lstStyle>
          <a:p>
            <a:pPr>
              <a:defRPr/>
            </a:pPr>
            <a:endParaRPr lang="en-US"/>
          </a:p>
        </p:txBody>
      </p:sp>
      <p:sp>
        <p:nvSpPr>
          <p:cNvPr id="3" name="Rectangle 28"/>
          <p:cNvSpPr>
            <a:spLocks noGrp="1" noChangeArrowheads="1"/>
          </p:cNvSpPr>
          <p:nvPr>
            <p:ph type="ftr" sz="quarter" idx="11"/>
          </p:nvPr>
        </p:nvSpPr>
        <p:spPr>
          <a:ln/>
        </p:spPr>
        <p:txBody>
          <a:bodyPr/>
          <a:lstStyle>
            <a:lvl1pPr>
              <a:defRPr/>
            </a:lvl1pPr>
          </a:lstStyle>
          <a:p>
            <a:pPr>
              <a:defRPr/>
            </a:pPr>
            <a:endParaRPr lang="en-US"/>
          </a:p>
        </p:txBody>
      </p:sp>
      <p:sp>
        <p:nvSpPr>
          <p:cNvPr id="4" name="Rectangle 29"/>
          <p:cNvSpPr>
            <a:spLocks noGrp="1" noChangeArrowheads="1"/>
          </p:cNvSpPr>
          <p:nvPr>
            <p:ph type="sldNum" sz="quarter" idx="12"/>
          </p:nvPr>
        </p:nvSpPr>
        <p:spPr>
          <a:ln/>
        </p:spPr>
        <p:txBody>
          <a:bodyPr/>
          <a:lstStyle>
            <a:lvl1pPr>
              <a:defRPr/>
            </a:lvl1pPr>
          </a:lstStyle>
          <a:p>
            <a:pPr>
              <a:defRPr/>
            </a:pPr>
            <a:fld id="{D25211E0-DA40-2E4F-8EAA-7621CAE27A57}" type="slidenum">
              <a:rPr lang="en-US"/>
              <a:pPr>
                <a:defRPr/>
              </a:pPr>
              <a:t>‹#›</a:t>
            </a:fld>
            <a:endParaRPr lang="en-US"/>
          </a:p>
        </p:txBody>
      </p:sp>
    </p:spTree>
    <p:extLst>
      <p:ext uri="{BB962C8B-B14F-4D97-AF65-F5344CB8AC3E}">
        <p14:creationId xmlns:p14="http://schemas.microsoft.com/office/powerpoint/2010/main" val="3037265954"/>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352431A-441D-5A4E-B1BD-C3D167E10DEE}" type="slidenum">
              <a:rPr lang="en-US"/>
              <a:pPr>
                <a:defRPr/>
              </a:pPr>
              <a:t>‹#›</a:t>
            </a:fld>
            <a:endParaRPr lang="en-US"/>
          </a:p>
        </p:txBody>
      </p:sp>
    </p:spTree>
    <p:extLst>
      <p:ext uri="{BB962C8B-B14F-4D97-AF65-F5344CB8AC3E}">
        <p14:creationId xmlns:p14="http://schemas.microsoft.com/office/powerpoint/2010/main" val="3924634401"/>
      </p:ext>
    </p:extLst>
  </p:cSld>
  <p:clrMapOvr>
    <a:masterClrMapping/>
  </p:clrMapOvr>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34FC5A4-C2DE-A94F-9D2C-6614809FFCEA}" type="slidenum">
              <a:rPr lang="en-US"/>
              <a:pPr>
                <a:defRPr/>
              </a:pPr>
              <a:t>‹#›</a:t>
            </a:fld>
            <a:endParaRPr lang="en-US"/>
          </a:p>
        </p:txBody>
      </p:sp>
    </p:spTree>
    <p:extLst>
      <p:ext uri="{BB962C8B-B14F-4D97-AF65-F5344CB8AC3E}">
        <p14:creationId xmlns:p14="http://schemas.microsoft.com/office/powerpoint/2010/main" val="979863590"/>
      </p:ext>
    </p:extLst>
  </p:cSld>
  <p:clrMapOvr>
    <a:masterClrMapping/>
  </p:clrMapOvr>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FAD93F5-BFD2-7049-A847-8814EA7F1D40}" type="slidenum">
              <a:rPr lang="en-US"/>
              <a:pPr>
                <a:defRPr/>
              </a:pPr>
              <a:t>‹#›</a:t>
            </a:fld>
            <a:endParaRPr lang="en-US"/>
          </a:p>
        </p:txBody>
      </p:sp>
    </p:spTree>
    <p:extLst>
      <p:ext uri="{BB962C8B-B14F-4D97-AF65-F5344CB8AC3E}">
        <p14:creationId xmlns:p14="http://schemas.microsoft.com/office/powerpoint/2010/main" val="706427492"/>
      </p:ext>
    </p:extLst>
  </p:cSld>
  <p:clrMapOvr>
    <a:masterClrMapping/>
  </p:clrMapOvr>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B90EEFC-6E5F-6A4B-9764-6AF16C51E15B}" type="slidenum">
              <a:rPr lang="en-US"/>
              <a:pPr>
                <a:defRPr/>
              </a:pPr>
              <a:t>‹#›</a:t>
            </a:fld>
            <a:endParaRPr lang="en-US"/>
          </a:p>
        </p:txBody>
      </p:sp>
    </p:spTree>
    <p:extLst>
      <p:ext uri="{BB962C8B-B14F-4D97-AF65-F5344CB8AC3E}">
        <p14:creationId xmlns:p14="http://schemas.microsoft.com/office/powerpoint/2010/main" val="2859429005"/>
      </p:ext>
    </p:extLst>
  </p:cSld>
  <p:clrMapOvr>
    <a:masterClrMapping/>
  </p:clrMapOvr>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41B6722-ACEF-644F-9BF0-691F93A0EC78}" type="slidenum">
              <a:rPr lang="en-US"/>
              <a:pPr>
                <a:defRPr/>
              </a:pPr>
              <a:t>‹#›</a:t>
            </a:fld>
            <a:endParaRPr lang="en-US"/>
          </a:p>
        </p:txBody>
      </p:sp>
    </p:spTree>
    <p:extLst>
      <p:ext uri="{BB962C8B-B14F-4D97-AF65-F5344CB8AC3E}">
        <p14:creationId xmlns:p14="http://schemas.microsoft.com/office/powerpoint/2010/main" val="820041427"/>
      </p:ext>
    </p:extLst>
  </p:cSld>
  <p:clrMapOvr>
    <a:masterClrMapping/>
  </p:clrMapOvr>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F84263F8-5F0A-B243-A349-ACFFB9D1CA93}" type="slidenum">
              <a:rPr lang="en-US"/>
              <a:pPr>
                <a:defRPr/>
              </a:pPr>
              <a:t>‹#›</a:t>
            </a:fld>
            <a:endParaRPr lang="en-US"/>
          </a:p>
        </p:txBody>
      </p:sp>
    </p:spTree>
    <p:extLst>
      <p:ext uri="{BB962C8B-B14F-4D97-AF65-F5344CB8AC3E}">
        <p14:creationId xmlns:p14="http://schemas.microsoft.com/office/powerpoint/2010/main" val="2995151163"/>
      </p:ext>
    </p:extLst>
  </p:cSld>
  <p:clrMapOvr>
    <a:masterClrMapping/>
  </p:clrMapOvr>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763D9C0-F6D8-5948-A484-CFF7597DEBFE}" type="slidenum">
              <a:rPr lang="en-US"/>
              <a:pPr>
                <a:defRPr/>
              </a:pPr>
              <a:t>‹#›</a:t>
            </a:fld>
            <a:endParaRPr lang="en-US"/>
          </a:p>
        </p:txBody>
      </p:sp>
    </p:spTree>
    <p:extLst>
      <p:ext uri="{BB962C8B-B14F-4D97-AF65-F5344CB8AC3E}">
        <p14:creationId xmlns:p14="http://schemas.microsoft.com/office/powerpoint/2010/main" val="820625227"/>
      </p:ext>
    </p:extLst>
  </p:cSld>
  <p:clrMapOvr>
    <a:masterClrMapping/>
  </p:clrMapOvr>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EC264A3-D849-2042-850D-E28F89FFDBA5}" type="slidenum">
              <a:rPr lang="en-US"/>
              <a:pPr>
                <a:defRPr/>
              </a:pPr>
              <a:t>‹#›</a:t>
            </a:fld>
            <a:endParaRPr lang="en-US"/>
          </a:p>
        </p:txBody>
      </p:sp>
    </p:spTree>
    <p:extLst>
      <p:ext uri="{BB962C8B-B14F-4D97-AF65-F5344CB8AC3E}">
        <p14:creationId xmlns:p14="http://schemas.microsoft.com/office/powerpoint/2010/main" val="3736009192"/>
      </p:ext>
    </p:extLst>
  </p:cSld>
  <p:clrMapOvr>
    <a:masterClrMapping/>
  </p:clrMapOvr>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6DFFBBA-8654-8E4A-AC7A-7E6D51EE4F86}" type="slidenum">
              <a:rPr lang="en-US"/>
              <a:pPr>
                <a:defRPr/>
              </a:pPr>
              <a:t>‹#›</a:t>
            </a:fld>
            <a:endParaRPr lang="en-US"/>
          </a:p>
        </p:txBody>
      </p:sp>
    </p:spTree>
    <p:extLst>
      <p:ext uri="{BB962C8B-B14F-4D97-AF65-F5344CB8AC3E}">
        <p14:creationId xmlns:p14="http://schemas.microsoft.com/office/powerpoint/2010/main" val="2136321077"/>
      </p:ext>
    </p:extLst>
  </p:cSld>
  <p:clrMapOvr>
    <a:masterClrMapping/>
  </p:clrMapOvr>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782E9BF-AF7F-EB49-AC9D-96CBFA6F82C4}" type="slidenum">
              <a:rPr lang="en-US"/>
              <a:pPr>
                <a:defRPr/>
              </a:pPr>
              <a:t>‹#›</a:t>
            </a:fld>
            <a:endParaRPr lang="en-US"/>
          </a:p>
        </p:txBody>
      </p:sp>
    </p:spTree>
    <p:extLst>
      <p:ext uri="{BB962C8B-B14F-4D97-AF65-F5344CB8AC3E}">
        <p14:creationId xmlns:p14="http://schemas.microsoft.com/office/powerpoint/2010/main" val="417845269"/>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en-US"/>
          </a:p>
        </p:txBody>
      </p:sp>
      <p:sp>
        <p:nvSpPr>
          <p:cNvPr id="3" name="Content Placeholder 2"/>
          <p:cNvSpPr>
            <a:spLocks noGrp="1"/>
          </p:cNvSpPr>
          <p:nvPr>
            <p:ph idx="1"/>
          </p:nvPr>
        </p:nvSpPr>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9D1A4488-12EA-461D-BE30-07850B51CE95}" type="slidenum">
              <a:rPr lang="en-US" altLang="en-US"/>
              <a:pPr/>
              <a:t>‹#›</a:t>
            </a:fld>
            <a:endParaRPr lang="en-US" altLang="en-US"/>
          </a:p>
        </p:txBody>
      </p:sp>
    </p:spTree>
    <p:extLst>
      <p:ext uri="{BB962C8B-B14F-4D97-AF65-F5344CB8AC3E}">
        <p14:creationId xmlns:p14="http://schemas.microsoft.com/office/powerpoint/2010/main" val="28877118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p>
        </p:txBody>
      </p:sp>
      <p:sp>
        <p:nvSpPr>
          <p:cNvPr id="6" name="Rectangle 28"/>
          <p:cNvSpPr>
            <a:spLocks noGrp="1" noChangeArrowheads="1"/>
          </p:cNvSpPr>
          <p:nvPr>
            <p:ph type="ftr" sz="quarter" idx="11"/>
          </p:nvPr>
        </p:nvSpPr>
        <p:spPr>
          <a:ln/>
        </p:spPr>
        <p:txBody>
          <a:bodyPr/>
          <a:lstStyle>
            <a:lvl1pPr>
              <a:defRPr/>
            </a:lvl1pPr>
          </a:lstStyle>
          <a:p>
            <a:pPr>
              <a:defRPr/>
            </a:pPr>
            <a:endParaRPr lang="en-US"/>
          </a:p>
        </p:txBody>
      </p:sp>
      <p:sp>
        <p:nvSpPr>
          <p:cNvPr id="7" name="Rectangle 29"/>
          <p:cNvSpPr>
            <a:spLocks noGrp="1" noChangeArrowheads="1"/>
          </p:cNvSpPr>
          <p:nvPr>
            <p:ph type="sldNum" sz="quarter" idx="12"/>
          </p:nvPr>
        </p:nvSpPr>
        <p:spPr>
          <a:ln/>
        </p:spPr>
        <p:txBody>
          <a:bodyPr/>
          <a:lstStyle>
            <a:lvl1pPr>
              <a:defRPr/>
            </a:lvl1pPr>
          </a:lstStyle>
          <a:p>
            <a:pPr>
              <a:defRPr/>
            </a:pPr>
            <a:fld id="{E3F92300-2038-3640-9ED1-11C79F47AB8F}" type="slidenum">
              <a:rPr lang="en-US"/>
              <a:pPr>
                <a:defRPr/>
              </a:pPr>
              <a:t>‹#›</a:t>
            </a:fld>
            <a:endParaRPr lang="en-US"/>
          </a:p>
        </p:txBody>
      </p:sp>
    </p:spTree>
    <p:extLst>
      <p:ext uri="{BB962C8B-B14F-4D97-AF65-F5344CB8AC3E}">
        <p14:creationId xmlns:p14="http://schemas.microsoft.com/office/powerpoint/2010/main" val="3081588597"/>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0B8428FD-8226-BF4C-9BDD-736181331BE9}" type="slidenum">
              <a:rPr lang="en-US"/>
              <a:pPr>
                <a:defRPr/>
              </a:pPr>
              <a:t>‹#›</a:t>
            </a:fld>
            <a:endParaRPr lang="en-US"/>
          </a:p>
        </p:txBody>
      </p:sp>
    </p:spTree>
    <p:extLst>
      <p:ext uri="{BB962C8B-B14F-4D97-AF65-F5344CB8AC3E}">
        <p14:creationId xmlns:p14="http://schemas.microsoft.com/office/powerpoint/2010/main" val="596090376"/>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2374304165"/>
      </p:ext>
    </p:extLst>
  </p:cSld>
  <p:clrMapOvr>
    <a:masterClrMapping/>
  </p:clrMapOvr>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3109687940"/>
      </p:ext>
    </p:extLst>
  </p:cSld>
  <p:clrMapOvr>
    <a:masterClrMapping/>
  </p:clrMapOvr>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2907916402"/>
      </p:ext>
    </p:extLst>
  </p:cSld>
  <p:clrMapOvr>
    <a:masterClrMapping/>
  </p:clrMapOvr>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3939053842"/>
      </p:ext>
    </p:extLst>
  </p:cSld>
  <p:clrMapOvr>
    <a:masterClrMapping/>
  </p:clrMapOvr>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3378227653"/>
      </p:ext>
    </p:extLst>
  </p:cSld>
  <p:clrMapOvr>
    <a:masterClrMapping/>
  </p:clrMapOvr>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1234077371"/>
      </p:ext>
    </p:extLst>
  </p:cSld>
  <p:clrMapOvr>
    <a:masterClrMapping/>
  </p:clrMapOvr>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160992549"/>
      </p:ext>
    </p:extLst>
  </p:cSld>
  <p:clrMapOvr>
    <a:masterClrMapping/>
  </p:clrMapOvr>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2199972767"/>
      </p:ext>
    </p:extLst>
  </p:cSld>
  <p:clrMapOvr>
    <a:masterClrMapping/>
  </p:clrMapOvr>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2323813695"/>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p>
        </p:txBody>
      </p:sp>
      <p:sp>
        <p:nvSpPr>
          <p:cNvPr id="6" name="Rectangle 28"/>
          <p:cNvSpPr>
            <a:spLocks noGrp="1" noChangeArrowheads="1"/>
          </p:cNvSpPr>
          <p:nvPr>
            <p:ph type="ftr" sz="quarter" idx="11"/>
          </p:nvPr>
        </p:nvSpPr>
        <p:spPr>
          <a:ln/>
        </p:spPr>
        <p:txBody>
          <a:bodyPr/>
          <a:lstStyle>
            <a:lvl1pPr>
              <a:defRPr/>
            </a:lvl1pPr>
          </a:lstStyle>
          <a:p>
            <a:pPr>
              <a:defRPr/>
            </a:pPr>
            <a:endParaRPr lang="en-US"/>
          </a:p>
        </p:txBody>
      </p:sp>
      <p:sp>
        <p:nvSpPr>
          <p:cNvPr id="7" name="Rectangle 29"/>
          <p:cNvSpPr>
            <a:spLocks noGrp="1" noChangeArrowheads="1"/>
          </p:cNvSpPr>
          <p:nvPr>
            <p:ph type="sldNum" sz="quarter" idx="12"/>
          </p:nvPr>
        </p:nvSpPr>
        <p:spPr>
          <a:ln/>
        </p:spPr>
        <p:txBody>
          <a:bodyPr/>
          <a:lstStyle>
            <a:lvl1pPr>
              <a:defRPr/>
            </a:lvl1pPr>
          </a:lstStyle>
          <a:p>
            <a:pPr>
              <a:defRPr/>
            </a:pPr>
            <a:fld id="{4E690250-5BEE-104D-AE44-451BC007B7DA}" type="slidenum">
              <a:rPr lang="en-US"/>
              <a:pPr>
                <a:defRPr/>
              </a:pPr>
              <a:t>‹#›</a:t>
            </a:fld>
            <a:endParaRPr lang="en-US"/>
          </a:p>
        </p:txBody>
      </p:sp>
    </p:spTree>
    <p:extLst>
      <p:ext uri="{BB962C8B-B14F-4D97-AF65-F5344CB8AC3E}">
        <p14:creationId xmlns:p14="http://schemas.microsoft.com/office/powerpoint/2010/main" val="98970361"/>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1417286472"/>
      </p:ext>
    </p:extLst>
  </p:cSld>
  <p:clrMapOvr>
    <a:masterClrMapping/>
  </p:clrMapOvr>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3505140251"/>
      </p:ext>
    </p:extLst>
  </p:cSld>
  <p:clrMapOvr>
    <a:masterClrMapping/>
  </p:clrMapOvr>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4572000" cy="6858000"/>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sz="2400">
              <a:solidFill>
                <a:srgbClr val="003366"/>
              </a:solidFill>
              <a:latin typeface="Times New Roman" charset="0"/>
              <a:ea typeface="ＭＳ Ｐゴシック" charset="0"/>
            </a:endParaRPr>
          </a:p>
        </p:txBody>
      </p:sp>
      <p:sp>
        <p:nvSpPr>
          <p:cNvPr id="5" name="AutoShape 3"/>
          <p:cNvSpPr>
            <a:spLocks noChangeArrowheads="1"/>
          </p:cNvSpPr>
          <p:nvPr/>
        </p:nvSpPr>
        <p:spPr bwMode="auto">
          <a:xfrm>
            <a:off x="685800" y="990600"/>
            <a:ext cx="5181600" cy="1905000"/>
          </a:xfrm>
          <a:prstGeom prst="roundRect">
            <a:avLst>
              <a:gd name="adj" fmla="val 50000"/>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kumimoji="1" lang="en-US" sz="2400">
              <a:solidFill>
                <a:srgbClr val="003366"/>
              </a:solidFill>
              <a:latin typeface="Times New Roman" charset="0"/>
              <a:ea typeface="ＭＳ Ｐゴシック" charset="0"/>
            </a:endParaRPr>
          </a:p>
        </p:txBody>
      </p:sp>
      <p:grpSp>
        <p:nvGrpSpPr>
          <p:cNvPr id="6" name="Group 15"/>
          <p:cNvGrpSpPr>
            <a:grpSpLocks/>
          </p:cNvGrpSpPr>
          <p:nvPr/>
        </p:nvGrpSpPr>
        <p:grpSpPr bwMode="auto">
          <a:xfrm>
            <a:off x="3632200" y="4889500"/>
            <a:ext cx="4876800" cy="319088"/>
            <a:chOff x="2288" y="3080"/>
            <a:chExt cx="3072" cy="201"/>
          </a:xfrm>
        </p:grpSpPr>
        <p:sp>
          <p:nvSpPr>
            <p:cNvPr id="7" name="AutoShape 6"/>
            <p:cNvSpPr>
              <a:spLocks noChangeArrowheads="1"/>
            </p:cNvSpPr>
            <p:nvPr/>
          </p:nvSpPr>
          <p:spPr bwMode="auto">
            <a:xfrm flipH="1">
              <a:off x="2288" y="3080"/>
              <a:ext cx="2914" cy="200"/>
            </a:xfrm>
            <a:prstGeom prst="roundRect">
              <a:avLst>
                <a:gd name="adj" fmla="val 0"/>
              </a:avLst>
            </a:pr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sz="2400">
                <a:solidFill>
                  <a:srgbClr val="003366"/>
                </a:solidFill>
                <a:latin typeface="Times New Roman" charset="0"/>
                <a:ea typeface="ＭＳ Ｐゴシック" charset="0"/>
              </a:endParaRPr>
            </a:p>
          </p:txBody>
        </p:sp>
        <p:sp>
          <p:nvSpPr>
            <p:cNvPr id="8" name="AutoShape 7"/>
            <p:cNvSpPr>
              <a:spLocks noChangeArrowheads="1"/>
            </p:cNvSpPr>
            <p:nvPr/>
          </p:nvSpPr>
          <p:spPr bwMode="auto">
            <a:xfrm>
              <a:off x="5196" y="3080"/>
              <a:ext cx="164" cy="201"/>
            </a:xfrm>
            <a:prstGeom prst="flowChartDelay">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003366"/>
                </a:solidFill>
                <a:latin typeface="Times New Roman" charset="0"/>
                <a:ea typeface="ＭＳ Ｐゴシック" charset="0"/>
              </a:endParaRPr>
            </a:p>
          </p:txBody>
        </p:sp>
      </p:grpSp>
      <p:sp>
        <p:nvSpPr>
          <p:cNvPr id="7172" name="Rectangle 4"/>
          <p:cNvSpPr>
            <a:spLocks noGrp="1" noChangeArrowheads="1"/>
          </p:cNvSpPr>
          <p:nvPr>
            <p:ph type="subTitle" idx="1"/>
          </p:nvPr>
        </p:nvSpPr>
        <p:spPr>
          <a:xfrm>
            <a:off x="4673600" y="2927350"/>
            <a:ext cx="3657600" cy="1822450"/>
          </a:xfrm>
        </p:spPr>
        <p:txBody>
          <a:bodyPr anchor="b"/>
          <a:lstStyle>
            <a:lvl1pPr marL="0" indent="0">
              <a:buFont typeface="Wingdings" charset="2"/>
              <a:buNone/>
              <a:defRPr>
                <a:solidFill>
                  <a:schemeClr val="tx2"/>
                </a:solidFill>
              </a:defRPr>
            </a:lvl1pPr>
          </a:lstStyle>
          <a:p>
            <a:r>
              <a:rPr lang="en-US"/>
              <a:t>Click to edit Master subtitle style</a:t>
            </a:r>
          </a:p>
        </p:txBody>
      </p:sp>
      <p:sp>
        <p:nvSpPr>
          <p:cNvPr id="7179" name="Rectangle 11"/>
          <p:cNvSpPr>
            <a:spLocks noGrp="1" noChangeArrowheads="1"/>
          </p:cNvSpPr>
          <p:nvPr>
            <p:ph type="ctrTitle" sz="quarter"/>
          </p:nvPr>
        </p:nvSpPr>
        <p:spPr>
          <a:xfrm>
            <a:off x="936625" y="1425575"/>
            <a:ext cx="7772400" cy="1143000"/>
          </a:xfrm>
        </p:spPr>
        <p:txBody>
          <a:bodyPr anchor="ctr"/>
          <a:lstStyle>
            <a:lvl1pPr algn="ctr">
              <a:defRPr>
                <a:solidFill>
                  <a:schemeClr val="tx1"/>
                </a:solidFill>
              </a:defRPr>
            </a:lvl1pPr>
          </a:lstStyle>
          <a:p>
            <a:r>
              <a:rPr lang="en-US"/>
              <a:t>Click to edit Master title style</a:t>
            </a:r>
          </a:p>
        </p:txBody>
      </p:sp>
      <p:sp>
        <p:nvSpPr>
          <p:cNvPr id="9" name="Rectangle 8"/>
          <p:cNvSpPr>
            <a:spLocks noGrp="1" noChangeArrowheads="1"/>
          </p:cNvSpPr>
          <p:nvPr>
            <p:ph type="dt" sz="quarter" idx="10"/>
          </p:nvPr>
        </p:nvSpPr>
        <p:spPr>
          <a:xfrm>
            <a:off x="2667000" y="6553200"/>
            <a:ext cx="1905000" cy="304800"/>
          </a:xfrm>
        </p:spPr>
        <p:txBody>
          <a:bodyPr/>
          <a:lstStyle>
            <a:lvl1pPr>
              <a:defRPr>
                <a:solidFill>
                  <a:schemeClr val="bg1"/>
                </a:solidFill>
              </a:defRPr>
            </a:lvl1pPr>
          </a:lstStyle>
          <a:p>
            <a:pPr>
              <a:defRPr/>
            </a:pPr>
            <a:endParaRPr lang="en-US">
              <a:solidFill>
                <a:srgbClr val="FFFFFF"/>
              </a:solidFill>
            </a:endParaRPr>
          </a:p>
        </p:txBody>
      </p:sp>
      <p:sp>
        <p:nvSpPr>
          <p:cNvPr id="10" name="Rectangle 9"/>
          <p:cNvSpPr>
            <a:spLocks noGrp="1" noChangeArrowheads="1"/>
          </p:cNvSpPr>
          <p:nvPr>
            <p:ph type="ftr" sz="quarter" idx="11"/>
          </p:nvPr>
        </p:nvSpPr>
        <p:spPr>
          <a:xfrm>
            <a:off x="5195888" y="6553200"/>
            <a:ext cx="3279775" cy="304800"/>
          </a:xfrm>
        </p:spPr>
        <p:txBody>
          <a:bodyPr/>
          <a:lstStyle>
            <a:lvl1pPr algn="r">
              <a:defRPr/>
            </a:lvl1pPr>
          </a:lstStyle>
          <a:p>
            <a:pPr>
              <a:defRPr/>
            </a:pPr>
            <a:endParaRPr lang="en-US">
              <a:solidFill>
                <a:srgbClr val="003366"/>
              </a:solidFill>
            </a:endParaRPr>
          </a:p>
        </p:txBody>
      </p:sp>
      <p:sp>
        <p:nvSpPr>
          <p:cNvPr id="11" name="Rectangle 10"/>
          <p:cNvSpPr>
            <a:spLocks noGrp="1" noChangeArrowheads="1"/>
          </p:cNvSpPr>
          <p:nvPr>
            <p:ph type="sldNum" sz="quarter" idx="12"/>
          </p:nvPr>
        </p:nvSpPr>
        <p:spPr>
          <a:xfrm>
            <a:off x="9525" y="5962650"/>
            <a:ext cx="587375" cy="885825"/>
          </a:xfrm>
        </p:spPr>
        <p:txBody>
          <a:bodyPr anchorCtr="0"/>
          <a:lstStyle>
            <a:lvl1pPr>
              <a:defRPr/>
            </a:lvl1pPr>
          </a:lstStyle>
          <a:p>
            <a:pPr>
              <a:defRPr/>
            </a:pPr>
            <a:fld id="{108BD5EF-9779-D249-9AE9-9B97DE3D20F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624798297"/>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FDADD0B9-FAF8-8E41-B76E-CAEA9A1046A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828200112"/>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1E166FD6-6BFA-CF43-88D8-882A3684098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27886485"/>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2362200"/>
            <a:ext cx="3924300" cy="3733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91100" y="2362200"/>
            <a:ext cx="3924300" cy="3733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F175AF9F-0053-164A-AC42-67F9EA309A2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23778869"/>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8" name="Rectangle 9"/>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9" name="Rectangle 10"/>
          <p:cNvSpPr>
            <a:spLocks noGrp="1" noChangeArrowheads="1"/>
          </p:cNvSpPr>
          <p:nvPr>
            <p:ph type="sldNum" sz="quarter" idx="12"/>
          </p:nvPr>
        </p:nvSpPr>
        <p:spPr>
          <a:ln/>
        </p:spPr>
        <p:txBody>
          <a:bodyPr/>
          <a:lstStyle>
            <a:lvl1pPr>
              <a:defRPr/>
            </a:lvl1pPr>
          </a:lstStyle>
          <a:p>
            <a:pPr>
              <a:defRPr/>
            </a:pPr>
            <a:fld id="{488B2217-A4E3-9E4A-9E60-C54C82E6668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116761613"/>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4" name="Rectangle 9"/>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5" name="Rectangle 10"/>
          <p:cNvSpPr>
            <a:spLocks noGrp="1" noChangeArrowheads="1"/>
          </p:cNvSpPr>
          <p:nvPr>
            <p:ph type="sldNum" sz="quarter" idx="12"/>
          </p:nvPr>
        </p:nvSpPr>
        <p:spPr>
          <a:ln/>
        </p:spPr>
        <p:txBody>
          <a:bodyPr/>
          <a:lstStyle>
            <a:lvl1pPr>
              <a:defRPr/>
            </a:lvl1pPr>
          </a:lstStyle>
          <a:p>
            <a:pPr>
              <a:defRPr/>
            </a:pPr>
            <a:fld id="{255982E6-7566-5142-8721-11259309A01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16753162"/>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3" name="Rectangle 9"/>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4" name="Rectangle 10"/>
          <p:cNvSpPr>
            <a:spLocks noGrp="1" noChangeArrowheads="1"/>
          </p:cNvSpPr>
          <p:nvPr>
            <p:ph type="sldNum" sz="quarter" idx="12"/>
          </p:nvPr>
        </p:nvSpPr>
        <p:spPr>
          <a:ln/>
        </p:spPr>
        <p:txBody>
          <a:bodyPr/>
          <a:lstStyle>
            <a:lvl1pPr>
              <a:defRPr/>
            </a:lvl1pPr>
          </a:lstStyle>
          <a:p>
            <a:pPr>
              <a:defRPr/>
            </a:pPr>
            <a:fld id="{83D11809-599F-694B-8E22-ED5B637D084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15276739"/>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3D23D87B-3FAA-F54A-9117-2478903633D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8984980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pPr>
              <a:defRPr/>
            </a:pPr>
            <a:fld id="{9A1FFD78-ED6C-4740-AAE0-F37A832AF788}" type="slidenum">
              <a:rPr lang="en-US"/>
              <a:pPr>
                <a:defRPr/>
              </a:pPr>
              <a:t>‹#›</a:t>
            </a:fld>
            <a:endParaRPr lang="en-US"/>
          </a:p>
        </p:txBody>
      </p:sp>
    </p:spTree>
    <p:extLst>
      <p:ext uri="{BB962C8B-B14F-4D97-AF65-F5344CB8AC3E}">
        <p14:creationId xmlns:p14="http://schemas.microsoft.com/office/powerpoint/2010/main" val="1212917720"/>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F33906E8-887E-7643-8CEC-AC39AB3A170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67467312"/>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3D443C08-16DD-4747-8241-17F15610F6B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51752696"/>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5150" y="762000"/>
            <a:ext cx="2000250" cy="5334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762000"/>
            <a:ext cx="5848350" cy="5334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D5692CFF-5757-3245-B1D2-DA443946270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333042575"/>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4572000" cy="6858000"/>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sz="2400">
              <a:solidFill>
                <a:srgbClr val="003366"/>
              </a:solidFill>
              <a:latin typeface="Times New Roman" charset="0"/>
              <a:ea typeface="ＭＳ Ｐゴシック" charset="0"/>
            </a:endParaRPr>
          </a:p>
        </p:txBody>
      </p:sp>
      <p:sp>
        <p:nvSpPr>
          <p:cNvPr id="5" name="AutoShape 3"/>
          <p:cNvSpPr>
            <a:spLocks noChangeArrowheads="1"/>
          </p:cNvSpPr>
          <p:nvPr/>
        </p:nvSpPr>
        <p:spPr bwMode="auto">
          <a:xfrm>
            <a:off x="685800" y="990600"/>
            <a:ext cx="5181600" cy="1905000"/>
          </a:xfrm>
          <a:prstGeom prst="roundRect">
            <a:avLst>
              <a:gd name="adj" fmla="val 50000"/>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kumimoji="1" lang="en-US" sz="2400">
              <a:solidFill>
                <a:srgbClr val="003366"/>
              </a:solidFill>
              <a:latin typeface="Times New Roman" charset="0"/>
              <a:ea typeface="ＭＳ Ｐゴシック" charset="0"/>
            </a:endParaRPr>
          </a:p>
        </p:txBody>
      </p:sp>
      <p:grpSp>
        <p:nvGrpSpPr>
          <p:cNvPr id="6" name="Group 15"/>
          <p:cNvGrpSpPr>
            <a:grpSpLocks/>
          </p:cNvGrpSpPr>
          <p:nvPr/>
        </p:nvGrpSpPr>
        <p:grpSpPr bwMode="auto">
          <a:xfrm>
            <a:off x="3632200" y="4889500"/>
            <a:ext cx="4876800" cy="319088"/>
            <a:chOff x="2288" y="3080"/>
            <a:chExt cx="3072" cy="201"/>
          </a:xfrm>
        </p:grpSpPr>
        <p:sp>
          <p:nvSpPr>
            <p:cNvPr id="7" name="AutoShape 6"/>
            <p:cNvSpPr>
              <a:spLocks noChangeArrowheads="1"/>
            </p:cNvSpPr>
            <p:nvPr/>
          </p:nvSpPr>
          <p:spPr bwMode="auto">
            <a:xfrm flipH="1">
              <a:off x="2288" y="3080"/>
              <a:ext cx="2914" cy="200"/>
            </a:xfrm>
            <a:prstGeom prst="roundRect">
              <a:avLst>
                <a:gd name="adj" fmla="val 0"/>
              </a:avLst>
            </a:pr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sz="2400">
                <a:solidFill>
                  <a:srgbClr val="003366"/>
                </a:solidFill>
                <a:latin typeface="Times New Roman" charset="0"/>
                <a:ea typeface="ＭＳ Ｐゴシック" charset="0"/>
              </a:endParaRPr>
            </a:p>
          </p:txBody>
        </p:sp>
        <p:sp>
          <p:nvSpPr>
            <p:cNvPr id="8" name="AutoShape 7"/>
            <p:cNvSpPr>
              <a:spLocks noChangeArrowheads="1"/>
            </p:cNvSpPr>
            <p:nvPr/>
          </p:nvSpPr>
          <p:spPr bwMode="auto">
            <a:xfrm>
              <a:off x="5196" y="3080"/>
              <a:ext cx="164" cy="201"/>
            </a:xfrm>
            <a:prstGeom prst="flowChartDelay">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003366"/>
                </a:solidFill>
                <a:latin typeface="Times New Roman" charset="0"/>
                <a:ea typeface="ＭＳ Ｐゴシック" charset="0"/>
              </a:endParaRPr>
            </a:p>
          </p:txBody>
        </p:sp>
      </p:grpSp>
      <p:sp>
        <p:nvSpPr>
          <p:cNvPr id="7172" name="Rectangle 4"/>
          <p:cNvSpPr>
            <a:spLocks noGrp="1" noChangeArrowheads="1"/>
          </p:cNvSpPr>
          <p:nvPr>
            <p:ph type="subTitle" idx="1"/>
          </p:nvPr>
        </p:nvSpPr>
        <p:spPr>
          <a:xfrm>
            <a:off x="4673600" y="2927350"/>
            <a:ext cx="3657600" cy="1822450"/>
          </a:xfrm>
        </p:spPr>
        <p:txBody>
          <a:bodyPr anchor="b"/>
          <a:lstStyle>
            <a:lvl1pPr marL="0" indent="0">
              <a:buFont typeface="Wingdings" charset="2"/>
              <a:buNone/>
              <a:defRPr>
                <a:solidFill>
                  <a:schemeClr val="tx2"/>
                </a:solidFill>
              </a:defRPr>
            </a:lvl1pPr>
          </a:lstStyle>
          <a:p>
            <a:r>
              <a:rPr lang="en-US"/>
              <a:t>Click to edit Master subtitle style</a:t>
            </a:r>
          </a:p>
        </p:txBody>
      </p:sp>
      <p:sp>
        <p:nvSpPr>
          <p:cNvPr id="7179" name="Rectangle 11"/>
          <p:cNvSpPr>
            <a:spLocks noGrp="1" noChangeArrowheads="1"/>
          </p:cNvSpPr>
          <p:nvPr>
            <p:ph type="ctrTitle" sz="quarter"/>
          </p:nvPr>
        </p:nvSpPr>
        <p:spPr>
          <a:xfrm>
            <a:off x="936625" y="1425575"/>
            <a:ext cx="7772400" cy="1143000"/>
          </a:xfrm>
        </p:spPr>
        <p:txBody>
          <a:bodyPr anchor="ctr"/>
          <a:lstStyle>
            <a:lvl1pPr algn="ctr">
              <a:defRPr>
                <a:solidFill>
                  <a:schemeClr val="tx1"/>
                </a:solidFill>
              </a:defRPr>
            </a:lvl1pPr>
          </a:lstStyle>
          <a:p>
            <a:r>
              <a:rPr lang="en-US"/>
              <a:t>Click to edit Master title style</a:t>
            </a:r>
          </a:p>
        </p:txBody>
      </p:sp>
      <p:sp>
        <p:nvSpPr>
          <p:cNvPr id="9" name="Rectangle 8"/>
          <p:cNvSpPr>
            <a:spLocks noGrp="1" noChangeArrowheads="1"/>
          </p:cNvSpPr>
          <p:nvPr>
            <p:ph type="dt" sz="quarter" idx="10"/>
          </p:nvPr>
        </p:nvSpPr>
        <p:spPr>
          <a:xfrm>
            <a:off x="2667000" y="6553200"/>
            <a:ext cx="1905000" cy="304800"/>
          </a:xfrm>
        </p:spPr>
        <p:txBody>
          <a:bodyPr/>
          <a:lstStyle>
            <a:lvl1pPr>
              <a:defRPr>
                <a:solidFill>
                  <a:schemeClr val="bg1"/>
                </a:solidFill>
              </a:defRPr>
            </a:lvl1pPr>
          </a:lstStyle>
          <a:p>
            <a:pPr>
              <a:defRPr/>
            </a:pPr>
            <a:endParaRPr lang="en-US">
              <a:solidFill>
                <a:srgbClr val="FFFFFF"/>
              </a:solidFill>
            </a:endParaRPr>
          </a:p>
        </p:txBody>
      </p:sp>
      <p:sp>
        <p:nvSpPr>
          <p:cNvPr id="10" name="Rectangle 9"/>
          <p:cNvSpPr>
            <a:spLocks noGrp="1" noChangeArrowheads="1"/>
          </p:cNvSpPr>
          <p:nvPr>
            <p:ph type="ftr" sz="quarter" idx="11"/>
          </p:nvPr>
        </p:nvSpPr>
        <p:spPr>
          <a:xfrm>
            <a:off x="5195888" y="6553200"/>
            <a:ext cx="3279775" cy="304800"/>
          </a:xfrm>
        </p:spPr>
        <p:txBody>
          <a:bodyPr/>
          <a:lstStyle>
            <a:lvl1pPr algn="r">
              <a:defRPr/>
            </a:lvl1pPr>
          </a:lstStyle>
          <a:p>
            <a:pPr>
              <a:defRPr/>
            </a:pPr>
            <a:endParaRPr lang="en-US">
              <a:solidFill>
                <a:srgbClr val="003366"/>
              </a:solidFill>
            </a:endParaRPr>
          </a:p>
        </p:txBody>
      </p:sp>
      <p:sp>
        <p:nvSpPr>
          <p:cNvPr id="11" name="Rectangle 10"/>
          <p:cNvSpPr>
            <a:spLocks noGrp="1" noChangeArrowheads="1"/>
          </p:cNvSpPr>
          <p:nvPr>
            <p:ph type="sldNum" sz="quarter" idx="12"/>
          </p:nvPr>
        </p:nvSpPr>
        <p:spPr>
          <a:xfrm>
            <a:off x="9525" y="5962650"/>
            <a:ext cx="587375" cy="885825"/>
          </a:xfrm>
        </p:spPr>
        <p:txBody>
          <a:bodyPr anchorCtr="0"/>
          <a:lstStyle>
            <a:lvl1pPr>
              <a:defRPr/>
            </a:lvl1pPr>
          </a:lstStyle>
          <a:p>
            <a:pPr>
              <a:defRPr/>
            </a:pPr>
            <a:fld id="{108BD5EF-9779-D249-9AE9-9B97DE3D20F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48261647"/>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FDADD0B9-FAF8-8E41-B76E-CAEA9A1046A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66609625"/>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1E166FD6-6BFA-CF43-88D8-882A3684098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4078048"/>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2362200"/>
            <a:ext cx="3924300" cy="3733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91100" y="2362200"/>
            <a:ext cx="3924300" cy="3733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F175AF9F-0053-164A-AC42-67F9EA309A2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97743083"/>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8" name="Rectangle 9"/>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9" name="Rectangle 10"/>
          <p:cNvSpPr>
            <a:spLocks noGrp="1" noChangeArrowheads="1"/>
          </p:cNvSpPr>
          <p:nvPr>
            <p:ph type="sldNum" sz="quarter" idx="12"/>
          </p:nvPr>
        </p:nvSpPr>
        <p:spPr>
          <a:ln/>
        </p:spPr>
        <p:txBody>
          <a:bodyPr/>
          <a:lstStyle>
            <a:lvl1pPr>
              <a:defRPr/>
            </a:lvl1pPr>
          </a:lstStyle>
          <a:p>
            <a:pPr>
              <a:defRPr/>
            </a:pPr>
            <a:fld id="{488B2217-A4E3-9E4A-9E60-C54C82E6668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5848456"/>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4" name="Rectangle 9"/>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5" name="Rectangle 10"/>
          <p:cNvSpPr>
            <a:spLocks noGrp="1" noChangeArrowheads="1"/>
          </p:cNvSpPr>
          <p:nvPr>
            <p:ph type="sldNum" sz="quarter" idx="12"/>
          </p:nvPr>
        </p:nvSpPr>
        <p:spPr>
          <a:ln/>
        </p:spPr>
        <p:txBody>
          <a:bodyPr/>
          <a:lstStyle>
            <a:lvl1pPr>
              <a:defRPr/>
            </a:lvl1pPr>
          </a:lstStyle>
          <a:p>
            <a:pPr>
              <a:defRPr/>
            </a:pPr>
            <a:fld id="{255982E6-7566-5142-8721-11259309A01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53540137"/>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3" name="Rectangle 9"/>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4" name="Rectangle 10"/>
          <p:cNvSpPr>
            <a:spLocks noGrp="1" noChangeArrowheads="1"/>
          </p:cNvSpPr>
          <p:nvPr>
            <p:ph type="sldNum" sz="quarter" idx="12"/>
          </p:nvPr>
        </p:nvSpPr>
        <p:spPr>
          <a:ln/>
        </p:spPr>
        <p:txBody>
          <a:bodyPr/>
          <a:lstStyle>
            <a:lvl1pPr>
              <a:defRPr/>
            </a:lvl1pPr>
          </a:lstStyle>
          <a:p>
            <a:pPr>
              <a:defRPr/>
            </a:pPr>
            <a:fld id="{83D11809-599F-694B-8E22-ED5B637D084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3481357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2463" y="457200"/>
            <a:ext cx="19431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73163" y="457200"/>
            <a:ext cx="56769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pPr>
              <a:defRPr/>
            </a:pPr>
            <a:fld id="{6A12D375-E13F-4242-8021-D17C5ADBCA55}" type="slidenum">
              <a:rPr lang="en-US"/>
              <a:pPr>
                <a:defRPr/>
              </a:pPr>
              <a:t>‹#›</a:t>
            </a:fld>
            <a:endParaRPr lang="en-US"/>
          </a:p>
        </p:txBody>
      </p:sp>
    </p:spTree>
    <p:extLst>
      <p:ext uri="{BB962C8B-B14F-4D97-AF65-F5344CB8AC3E}">
        <p14:creationId xmlns:p14="http://schemas.microsoft.com/office/powerpoint/2010/main" val="1423983197"/>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3D23D87B-3FAA-F54A-9117-2478903633D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808078171"/>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F33906E8-887E-7643-8CEC-AC39AB3A170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52965503"/>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3D443C08-16DD-4747-8241-17F15610F6B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215702590"/>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5150" y="762000"/>
            <a:ext cx="2000250" cy="5334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762000"/>
            <a:ext cx="5848350" cy="5334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D5692CFF-5757-3245-B1D2-DA443946270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424919056"/>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98658"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98659"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CF950787-B300-4BB6-BC01-362BAFA3570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17129259"/>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81209C38-9D65-43E3-9D3A-10BFEA7C374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49444270"/>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84725C7-8CCC-47EF-9716-979A201A0B4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10198482"/>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3261596-63E0-4C70-A447-1C92AC5B879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50298801"/>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1AE1124E-4B89-4F3E-90B7-AEB61013CDE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91276753"/>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96F59FB1-DA52-4088-B8C7-C6396DB2625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218006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4572000" cy="6858000"/>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sz="2400">
              <a:solidFill>
                <a:srgbClr val="003366"/>
              </a:solidFill>
              <a:latin typeface="Times New Roman" charset="0"/>
              <a:ea typeface="ＭＳ Ｐゴシック" charset="0"/>
            </a:endParaRPr>
          </a:p>
        </p:txBody>
      </p:sp>
      <p:sp>
        <p:nvSpPr>
          <p:cNvPr id="5" name="AutoShape 3"/>
          <p:cNvSpPr>
            <a:spLocks noChangeArrowheads="1"/>
          </p:cNvSpPr>
          <p:nvPr/>
        </p:nvSpPr>
        <p:spPr bwMode="auto">
          <a:xfrm>
            <a:off x="685800" y="990600"/>
            <a:ext cx="5181600" cy="1905000"/>
          </a:xfrm>
          <a:prstGeom prst="roundRect">
            <a:avLst>
              <a:gd name="adj" fmla="val 50000"/>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kumimoji="1" lang="en-US" sz="2400">
              <a:solidFill>
                <a:srgbClr val="003366"/>
              </a:solidFill>
              <a:latin typeface="Times New Roman" charset="0"/>
              <a:ea typeface="ＭＳ Ｐゴシック" charset="0"/>
            </a:endParaRPr>
          </a:p>
        </p:txBody>
      </p:sp>
      <p:grpSp>
        <p:nvGrpSpPr>
          <p:cNvPr id="6" name="Group 15"/>
          <p:cNvGrpSpPr>
            <a:grpSpLocks/>
          </p:cNvGrpSpPr>
          <p:nvPr/>
        </p:nvGrpSpPr>
        <p:grpSpPr bwMode="auto">
          <a:xfrm>
            <a:off x="3632200" y="4889500"/>
            <a:ext cx="4876800" cy="319088"/>
            <a:chOff x="2288" y="3080"/>
            <a:chExt cx="3072" cy="201"/>
          </a:xfrm>
        </p:grpSpPr>
        <p:sp>
          <p:nvSpPr>
            <p:cNvPr id="7" name="AutoShape 6"/>
            <p:cNvSpPr>
              <a:spLocks noChangeArrowheads="1"/>
            </p:cNvSpPr>
            <p:nvPr/>
          </p:nvSpPr>
          <p:spPr bwMode="auto">
            <a:xfrm flipH="1">
              <a:off x="2288" y="3080"/>
              <a:ext cx="2914" cy="200"/>
            </a:xfrm>
            <a:prstGeom prst="roundRect">
              <a:avLst>
                <a:gd name="adj" fmla="val 0"/>
              </a:avLst>
            </a:pr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sz="2400">
                <a:solidFill>
                  <a:srgbClr val="003366"/>
                </a:solidFill>
                <a:latin typeface="Times New Roman" charset="0"/>
                <a:ea typeface="ＭＳ Ｐゴシック" charset="0"/>
              </a:endParaRPr>
            </a:p>
          </p:txBody>
        </p:sp>
        <p:sp>
          <p:nvSpPr>
            <p:cNvPr id="8" name="AutoShape 7"/>
            <p:cNvSpPr>
              <a:spLocks noChangeArrowheads="1"/>
            </p:cNvSpPr>
            <p:nvPr/>
          </p:nvSpPr>
          <p:spPr bwMode="auto">
            <a:xfrm>
              <a:off x="5196" y="3080"/>
              <a:ext cx="164" cy="201"/>
            </a:xfrm>
            <a:prstGeom prst="flowChartDelay">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003366"/>
                </a:solidFill>
                <a:latin typeface="Times New Roman" charset="0"/>
                <a:ea typeface="ＭＳ Ｐゴシック" charset="0"/>
              </a:endParaRPr>
            </a:p>
          </p:txBody>
        </p:sp>
      </p:grpSp>
      <p:sp>
        <p:nvSpPr>
          <p:cNvPr id="7172" name="Rectangle 4"/>
          <p:cNvSpPr>
            <a:spLocks noGrp="1" noChangeArrowheads="1"/>
          </p:cNvSpPr>
          <p:nvPr>
            <p:ph type="subTitle" idx="1"/>
          </p:nvPr>
        </p:nvSpPr>
        <p:spPr>
          <a:xfrm>
            <a:off x="4673600" y="2927350"/>
            <a:ext cx="3657600" cy="1822450"/>
          </a:xfrm>
        </p:spPr>
        <p:txBody>
          <a:bodyPr anchor="b"/>
          <a:lstStyle>
            <a:lvl1pPr marL="0" indent="0">
              <a:buFont typeface="Wingdings" charset="2"/>
              <a:buNone/>
              <a:defRPr>
                <a:solidFill>
                  <a:schemeClr val="tx2"/>
                </a:solidFill>
              </a:defRPr>
            </a:lvl1pPr>
          </a:lstStyle>
          <a:p>
            <a:r>
              <a:rPr lang="en-US"/>
              <a:t>Click to edit Master subtitle style</a:t>
            </a:r>
          </a:p>
        </p:txBody>
      </p:sp>
      <p:sp>
        <p:nvSpPr>
          <p:cNvPr id="7179" name="Rectangle 11"/>
          <p:cNvSpPr>
            <a:spLocks noGrp="1" noChangeArrowheads="1"/>
          </p:cNvSpPr>
          <p:nvPr>
            <p:ph type="ctrTitle" sz="quarter"/>
          </p:nvPr>
        </p:nvSpPr>
        <p:spPr>
          <a:xfrm>
            <a:off x="936625" y="1425575"/>
            <a:ext cx="7772400" cy="1143000"/>
          </a:xfrm>
        </p:spPr>
        <p:txBody>
          <a:bodyPr anchor="ctr"/>
          <a:lstStyle>
            <a:lvl1pPr algn="ctr">
              <a:defRPr>
                <a:solidFill>
                  <a:schemeClr val="tx1"/>
                </a:solidFill>
              </a:defRPr>
            </a:lvl1pPr>
          </a:lstStyle>
          <a:p>
            <a:r>
              <a:rPr lang="en-US"/>
              <a:t>Click to edit Master title style</a:t>
            </a:r>
          </a:p>
        </p:txBody>
      </p:sp>
      <p:sp>
        <p:nvSpPr>
          <p:cNvPr id="9" name="Rectangle 8"/>
          <p:cNvSpPr>
            <a:spLocks noGrp="1" noChangeArrowheads="1"/>
          </p:cNvSpPr>
          <p:nvPr>
            <p:ph type="dt" sz="quarter" idx="10"/>
          </p:nvPr>
        </p:nvSpPr>
        <p:spPr>
          <a:xfrm>
            <a:off x="2667000" y="6553200"/>
            <a:ext cx="1905000" cy="304800"/>
          </a:xfrm>
        </p:spPr>
        <p:txBody>
          <a:bodyPr/>
          <a:lstStyle>
            <a:lvl1pPr>
              <a:defRPr>
                <a:solidFill>
                  <a:schemeClr val="bg1"/>
                </a:solidFill>
              </a:defRPr>
            </a:lvl1pPr>
          </a:lstStyle>
          <a:p>
            <a:pPr>
              <a:defRPr/>
            </a:pPr>
            <a:endParaRPr lang="en-US">
              <a:solidFill>
                <a:srgbClr val="FFFFFF"/>
              </a:solidFill>
            </a:endParaRPr>
          </a:p>
        </p:txBody>
      </p:sp>
      <p:sp>
        <p:nvSpPr>
          <p:cNvPr id="10" name="Rectangle 9"/>
          <p:cNvSpPr>
            <a:spLocks noGrp="1" noChangeArrowheads="1"/>
          </p:cNvSpPr>
          <p:nvPr>
            <p:ph type="ftr" sz="quarter" idx="11"/>
          </p:nvPr>
        </p:nvSpPr>
        <p:spPr>
          <a:xfrm>
            <a:off x="5195888" y="6553200"/>
            <a:ext cx="3279775" cy="304800"/>
          </a:xfrm>
        </p:spPr>
        <p:txBody>
          <a:bodyPr/>
          <a:lstStyle>
            <a:lvl1pPr algn="r">
              <a:defRPr/>
            </a:lvl1pPr>
          </a:lstStyle>
          <a:p>
            <a:pPr>
              <a:defRPr/>
            </a:pPr>
            <a:endParaRPr lang="en-US">
              <a:solidFill>
                <a:srgbClr val="003366"/>
              </a:solidFill>
            </a:endParaRPr>
          </a:p>
        </p:txBody>
      </p:sp>
      <p:sp>
        <p:nvSpPr>
          <p:cNvPr id="11" name="Rectangle 10"/>
          <p:cNvSpPr>
            <a:spLocks noGrp="1" noChangeArrowheads="1"/>
          </p:cNvSpPr>
          <p:nvPr>
            <p:ph type="sldNum" sz="quarter" idx="12"/>
          </p:nvPr>
        </p:nvSpPr>
        <p:spPr>
          <a:xfrm>
            <a:off x="9525" y="5962650"/>
            <a:ext cx="587375" cy="885825"/>
          </a:xfrm>
        </p:spPr>
        <p:txBody>
          <a:bodyPr anchorCtr="0"/>
          <a:lstStyle>
            <a:lvl1pPr>
              <a:defRPr/>
            </a:lvl1pPr>
          </a:lstStyle>
          <a:p>
            <a:pPr>
              <a:defRPr/>
            </a:pPr>
            <a:fld id="{108BD5EF-9779-D249-9AE9-9B97DE3D20F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052800"/>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EACF4E3C-5D8A-437E-BF04-2D86F29BC81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65662345"/>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536A9EEE-8688-4310-B74D-11F8B57A760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65470448"/>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8B140C72-16C3-4490-8C6F-3028AA89B8B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89376435"/>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ECD7AC8-F315-43C6-9595-8485B0F616A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97668416"/>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9EE13151-99F2-46E7-897C-7E71D6A59EE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94275510"/>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4572000" cy="6858000"/>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sz="2400">
              <a:solidFill>
                <a:srgbClr val="003366"/>
              </a:solidFill>
              <a:latin typeface="Times New Roman" charset="0"/>
              <a:ea typeface="ＭＳ Ｐゴシック" charset="0"/>
            </a:endParaRPr>
          </a:p>
        </p:txBody>
      </p:sp>
      <p:sp>
        <p:nvSpPr>
          <p:cNvPr id="5" name="AutoShape 3"/>
          <p:cNvSpPr>
            <a:spLocks noChangeArrowheads="1"/>
          </p:cNvSpPr>
          <p:nvPr/>
        </p:nvSpPr>
        <p:spPr bwMode="auto">
          <a:xfrm>
            <a:off x="685800" y="990600"/>
            <a:ext cx="5181600" cy="1905000"/>
          </a:xfrm>
          <a:prstGeom prst="roundRect">
            <a:avLst>
              <a:gd name="adj" fmla="val 50000"/>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kumimoji="1" lang="en-US" sz="2400">
              <a:solidFill>
                <a:srgbClr val="003366"/>
              </a:solidFill>
              <a:latin typeface="Times New Roman" charset="0"/>
              <a:ea typeface="ＭＳ Ｐゴシック" charset="0"/>
            </a:endParaRPr>
          </a:p>
        </p:txBody>
      </p:sp>
      <p:grpSp>
        <p:nvGrpSpPr>
          <p:cNvPr id="6" name="Group 15"/>
          <p:cNvGrpSpPr>
            <a:grpSpLocks/>
          </p:cNvGrpSpPr>
          <p:nvPr/>
        </p:nvGrpSpPr>
        <p:grpSpPr bwMode="auto">
          <a:xfrm>
            <a:off x="3632200" y="4889500"/>
            <a:ext cx="4876800" cy="319088"/>
            <a:chOff x="2288" y="3080"/>
            <a:chExt cx="3072" cy="201"/>
          </a:xfrm>
        </p:grpSpPr>
        <p:sp>
          <p:nvSpPr>
            <p:cNvPr id="7" name="AutoShape 6"/>
            <p:cNvSpPr>
              <a:spLocks noChangeArrowheads="1"/>
            </p:cNvSpPr>
            <p:nvPr/>
          </p:nvSpPr>
          <p:spPr bwMode="auto">
            <a:xfrm flipH="1">
              <a:off x="2288" y="3080"/>
              <a:ext cx="2914" cy="200"/>
            </a:xfrm>
            <a:prstGeom prst="roundRect">
              <a:avLst>
                <a:gd name="adj" fmla="val 0"/>
              </a:avLst>
            </a:pr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sz="2400">
                <a:solidFill>
                  <a:srgbClr val="003366"/>
                </a:solidFill>
                <a:latin typeface="Times New Roman" charset="0"/>
                <a:ea typeface="ＭＳ Ｐゴシック" charset="0"/>
              </a:endParaRPr>
            </a:p>
          </p:txBody>
        </p:sp>
        <p:sp>
          <p:nvSpPr>
            <p:cNvPr id="8" name="AutoShape 7"/>
            <p:cNvSpPr>
              <a:spLocks noChangeArrowheads="1"/>
            </p:cNvSpPr>
            <p:nvPr/>
          </p:nvSpPr>
          <p:spPr bwMode="auto">
            <a:xfrm>
              <a:off x="5196" y="3080"/>
              <a:ext cx="164" cy="201"/>
            </a:xfrm>
            <a:prstGeom prst="flowChartDelay">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003366"/>
                </a:solidFill>
                <a:latin typeface="Times New Roman" charset="0"/>
                <a:ea typeface="ＭＳ Ｐゴシック" charset="0"/>
              </a:endParaRPr>
            </a:p>
          </p:txBody>
        </p:sp>
      </p:grpSp>
      <p:sp>
        <p:nvSpPr>
          <p:cNvPr id="7172" name="Rectangle 4"/>
          <p:cNvSpPr>
            <a:spLocks noGrp="1" noChangeArrowheads="1"/>
          </p:cNvSpPr>
          <p:nvPr>
            <p:ph type="subTitle" idx="1"/>
          </p:nvPr>
        </p:nvSpPr>
        <p:spPr>
          <a:xfrm>
            <a:off x="4673600" y="2927350"/>
            <a:ext cx="3657600" cy="1822450"/>
          </a:xfrm>
        </p:spPr>
        <p:txBody>
          <a:bodyPr anchor="b"/>
          <a:lstStyle>
            <a:lvl1pPr marL="0" indent="0">
              <a:buFont typeface="Wingdings" charset="2"/>
              <a:buNone/>
              <a:defRPr>
                <a:solidFill>
                  <a:schemeClr val="tx2"/>
                </a:solidFill>
              </a:defRPr>
            </a:lvl1pPr>
          </a:lstStyle>
          <a:p>
            <a:r>
              <a:rPr lang="en-US"/>
              <a:t>Click to edit Master subtitle style</a:t>
            </a:r>
          </a:p>
        </p:txBody>
      </p:sp>
      <p:sp>
        <p:nvSpPr>
          <p:cNvPr id="7179" name="Rectangle 11"/>
          <p:cNvSpPr>
            <a:spLocks noGrp="1" noChangeArrowheads="1"/>
          </p:cNvSpPr>
          <p:nvPr>
            <p:ph type="ctrTitle" sz="quarter"/>
          </p:nvPr>
        </p:nvSpPr>
        <p:spPr>
          <a:xfrm>
            <a:off x="936625" y="1425575"/>
            <a:ext cx="7772400" cy="1143000"/>
          </a:xfrm>
        </p:spPr>
        <p:txBody>
          <a:bodyPr anchor="ctr"/>
          <a:lstStyle>
            <a:lvl1pPr algn="ctr">
              <a:defRPr>
                <a:solidFill>
                  <a:schemeClr val="tx1"/>
                </a:solidFill>
              </a:defRPr>
            </a:lvl1pPr>
          </a:lstStyle>
          <a:p>
            <a:r>
              <a:rPr lang="en-US"/>
              <a:t>Click to edit Master title style</a:t>
            </a:r>
          </a:p>
        </p:txBody>
      </p:sp>
      <p:sp>
        <p:nvSpPr>
          <p:cNvPr id="9" name="Rectangle 8"/>
          <p:cNvSpPr>
            <a:spLocks noGrp="1" noChangeArrowheads="1"/>
          </p:cNvSpPr>
          <p:nvPr>
            <p:ph type="dt" sz="quarter" idx="10"/>
          </p:nvPr>
        </p:nvSpPr>
        <p:spPr>
          <a:xfrm>
            <a:off x="2667000" y="6553200"/>
            <a:ext cx="1905000" cy="304800"/>
          </a:xfrm>
        </p:spPr>
        <p:txBody>
          <a:bodyPr/>
          <a:lstStyle>
            <a:lvl1pPr>
              <a:defRPr>
                <a:solidFill>
                  <a:schemeClr val="bg1"/>
                </a:solidFill>
              </a:defRPr>
            </a:lvl1pPr>
          </a:lstStyle>
          <a:p>
            <a:pPr>
              <a:defRPr/>
            </a:pPr>
            <a:endParaRPr lang="en-US">
              <a:solidFill>
                <a:srgbClr val="FFFFFF"/>
              </a:solidFill>
            </a:endParaRPr>
          </a:p>
        </p:txBody>
      </p:sp>
      <p:sp>
        <p:nvSpPr>
          <p:cNvPr id="10" name="Rectangle 9"/>
          <p:cNvSpPr>
            <a:spLocks noGrp="1" noChangeArrowheads="1"/>
          </p:cNvSpPr>
          <p:nvPr>
            <p:ph type="ftr" sz="quarter" idx="11"/>
          </p:nvPr>
        </p:nvSpPr>
        <p:spPr>
          <a:xfrm>
            <a:off x="5195888" y="6553200"/>
            <a:ext cx="3279775" cy="304800"/>
          </a:xfrm>
        </p:spPr>
        <p:txBody>
          <a:bodyPr/>
          <a:lstStyle>
            <a:lvl1pPr algn="r">
              <a:defRPr/>
            </a:lvl1pPr>
          </a:lstStyle>
          <a:p>
            <a:pPr>
              <a:defRPr/>
            </a:pPr>
            <a:endParaRPr lang="en-US">
              <a:solidFill>
                <a:srgbClr val="003366"/>
              </a:solidFill>
            </a:endParaRPr>
          </a:p>
        </p:txBody>
      </p:sp>
      <p:sp>
        <p:nvSpPr>
          <p:cNvPr id="11" name="Rectangle 10"/>
          <p:cNvSpPr>
            <a:spLocks noGrp="1" noChangeArrowheads="1"/>
          </p:cNvSpPr>
          <p:nvPr>
            <p:ph type="sldNum" sz="quarter" idx="12"/>
          </p:nvPr>
        </p:nvSpPr>
        <p:spPr>
          <a:xfrm>
            <a:off x="9525" y="5962650"/>
            <a:ext cx="587375" cy="885825"/>
          </a:xfrm>
        </p:spPr>
        <p:txBody>
          <a:bodyPr anchorCtr="0"/>
          <a:lstStyle>
            <a:lvl1pPr>
              <a:defRPr/>
            </a:lvl1pPr>
          </a:lstStyle>
          <a:p>
            <a:pPr>
              <a:defRPr/>
            </a:pPr>
            <a:fld id="{108BD5EF-9779-D249-9AE9-9B97DE3D20F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958036033"/>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FDADD0B9-FAF8-8E41-B76E-CAEA9A1046A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929745057"/>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1E166FD6-6BFA-CF43-88D8-882A3684098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450320112"/>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2362200"/>
            <a:ext cx="3924300" cy="3733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91100" y="2362200"/>
            <a:ext cx="3924300" cy="3733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F175AF9F-0053-164A-AC42-67F9EA309A2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69643840"/>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8" name="Rectangle 9"/>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9" name="Rectangle 10"/>
          <p:cNvSpPr>
            <a:spLocks noGrp="1" noChangeArrowheads="1"/>
          </p:cNvSpPr>
          <p:nvPr>
            <p:ph type="sldNum" sz="quarter" idx="12"/>
          </p:nvPr>
        </p:nvSpPr>
        <p:spPr>
          <a:ln/>
        </p:spPr>
        <p:txBody>
          <a:bodyPr/>
          <a:lstStyle>
            <a:lvl1pPr>
              <a:defRPr/>
            </a:lvl1pPr>
          </a:lstStyle>
          <a:p>
            <a:pPr>
              <a:defRPr/>
            </a:pPr>
            <a:fld id="{488B2217-A4E3-9E4A-9E60-C54C82E6668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92649567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FDADD0B9-FAF8-8E41-B76E-CAEA9A1046A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205651321"/>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4" name="Rectangle 9"/>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5" name="Rectangle 10"/>
          <p:cNvSpPr>
            <a:spLocks noGrp="1" noChangeArrowheads="1"/>
          </p:cNvSpPr>
          <p:nvPr>
            <p:ph type="sldNum" sz="quarter" idx="12"/>
          </p:nvPr>
        </p:nvSpPr>
        <p:spPr>
          <a:ln/>
        </p:spPr>
        <p:txBody>
          <a:bodyPr/>
          <a:lstStyle>
            <a:lvl1pPr>
              <a:defRPr/>
            </a:lvl1pPr>
          </a:lstStyle>
          <a:p>
            <a:pPr>
              <a:defRPr/>
            </a:pPr>
            <a:fld id="{255982E6-7566-5142-8721-11259309A01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275085020"/>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3" name="Rectangle 9"/>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4" name="Rectangle 10"/>
          <p:cNvSpPr>
            <a:spLocks noGrp="1" noChangeArrowheads="1"/>
          </p:cNvSpPr>
          <p:nvPr>
            <p:ph type="sldNum" sz="quarter" idx="12"/>
          </p:nvPr>
        </p:nvSpPr>
        <p:spPr>
          <a:ln/>
        </p:spPr>
        <p:txBody>
          <a:bodyPr/>
          <a:lstStyle>
            <a:lvl1pPr>
              <a:defRPr/>
            </a:lvl1pPr>
          </a:lstStyle>
          <a:p>
            <a:pPr>
              <a:defRPr/>
            </a:pPr>
            <a:fld id="{83D11809-599F-694B-8E22-ED5B637D084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18503820"/>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3D23D87B-3FAA-F54A-9117-2478903633D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64061097"/>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F33906E8-887E-7643-8CEC-AC39AB3A170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94643753"/>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3D443C08-16DD-4747-8241-17F15610F6B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52953722"/>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5150" y="762000"/>
            <a:ext cx="2000250" cy="5334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762000"/>
            <a:ext cx="5848350" cy="5334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D5692CFF-5757-3245-B1D2-DA443946270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41859708"/>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4572000" cy="6858000"/>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sz="2400">
              <a:solidFill>
                <a:srgbClr val="003366"/>
              </a:solidFill>
              <a:latin typeface="Times New Roman" charset="0"/>
              <a:ea typeface="ＭＳ Ｐゴシック" charset="0"/>
            </a:endParaRPr>
          </a:p>
        </p:txBody>
      </p:sp>
      <p:sp>
        <p:nvSpPr>
          <p:cNvPr id="5" name="AutoShape 3"/>
          <p:cNvSpPr>
            <a:spLocks noChangeArrowheads="1"/>
          </p:cNvSpPr>
          <p:nvPr/>
        </p:nvSpPr>
        <p:spPr bwMode="auto">
          <a:xfrm>
            <a:off x="685800" y="990600"/>
            <a:ext cx="5181600" cy="1905000"/>
          </a:xfrm>
          <a:prstGeom prst="roundRect">
            <a:avLst>
              <a:gd name="adj" fmla="val 50000"/>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kumimoji="1" lang="en-US" sz="2400">
              <a:solidFill>
                <a:srgbClr val="003366"/>
              </a:solidFill>
              <a:latin typeface="Times New Roman" charset="0"/>
              <a:ea typeface="ＭＳ Ｐゴシック" charset="0"/>
            </a:endParaRPr>
          </a:p>
        </p:txBody>
      </p:sp>
      <p:grpSp>
        <p:nvGrpSpPr>
          <p:cNvPr id="6" name="Group 15"/>
          <p:cNvGrpSpPr>
            <a:grpSpLocks/>
          </p:cNvGrpSpPr>
          <p:nvPr/>
        </p:nvGrpSpPr>
        <p:grpSpPr bwMode="auto">
          <a:xfrm>
            <a:off x="3632200" y="4889500"/>
            <a:ext cx="4876800" cy="319088"/>
            <a:chOff x="2288" y="3080"/>
            <a:chExt cx="3072" cy="201"/>
          </a:xfrm>
        </p:grpSpPr>
        <p:sp>
          <p:nvSpPr>
            <p:cNvPr id="7" name="AutoShape 6"/>
            <p:cNvSpPr>
              <a:spLocks noChangeArrowheads="1"/>
            </p:cNvSpPr>
            <p:nvPr/>
          </p:nvSpPr>
          <p:spPr bwMode="auto">
            <a:xfrm flipH="1">
              <a:off x="2288" y="3080"/>
              <a:ext cx="2914" cy="200"/>
            </a:xfrm>
            <a:prstGeom prst="roundRect">
              <a:avLst>
                <a:gd name="adj" fmla="val 0"/>
              </a:avLst>
            </a:pr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sz="2400">
                <a:solidFill>
                  <a:srgbClr val="003366"/>
                </a:solidFill>
                <a:latin typeface="Times New Roman" charset="0"/>
                <a:ea typeface="ＭＳ Ｐゴシック" charset="0"/>
              </a:endParaRPr>
            </a:p>
          </p:txBody>
        </p:sp>
        <p:sp>
          <p:nvSpPr>
            <p:cNvPr id="8" name="AutoShape 7"/>
            <p:cNvSpPr>
              <a:spLocks noChangeArrowheads="1"/>
            </p:cNvSpPr>
            <p:nvPr/>
          </p:nvSpPr>
          <p:spPr bwMode="auto">
            <a:xfrm>
              <a:off x="5196" y="3080"/>
              <a:ext cx="164" cy="201"/>
            </a:xfrm>
            <a:prstGeom prst="flowChartDelay">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003366"/>
                </a:solidFill>
                <a:latin typeface="Times New Roman" charset="0"/>
                <a:ea typeface="ＭＳ Ｐゴシック" charset="0"/>
              </a:endParaRPr>
            </a:p>
          </p:txBody>
        </p:sp>
      </p:grpSp>
      <p:sp>
        <p:nvSpPr>
          <p:cNvPr id="7172" name="Rectangle 4"/>
          <p:cNvSpPr>
            <a:spLocks noGrp="1" noChangeArrowheads="1"/>
          </p:cNvSpPr>
          <p:nvPr>
            <p:ph type="subTitle" idx="1"/>
          </p:nvPr>
        </p:nvSpPr>
        <p:spPr>
          <a:xfrm>
            <a:off x="4673600" y="2927350"/>
            <a:ext cx="3657600" cy="1822450"/>
          </a:xfrm>
        </p:spPr>
        <p:txBody>
          <a:bodyPr anchor="b"/>
          <a:lstStyle>
            <a:lvl1pPr marL="0" indent="0">
              <a:buFont typeface="Wingdings" charset="2"/>
              <a:buNone/>
              <a:defRPr>
                <a:solidFill>
                  <a:schemeClr val="tx2"/>
                </a:solidFill>
              </a:defRPr>
            </a:lvl1pPr>
          </a:lstStyle>
          <a:p>
            <a:r>
              <a:rPr lang="en-US"/>
              <a:t>Click to edit Master subtitle style</a:t>
            </a:r>
          </a:p>
        </p:txBody>
      </p:sp>
      <p:sp>
        <p:nvSpPr>
          <p:cNvPr id="7179" name="Rectangle 11"/>
          <p:cNvSpPr>
            <a:spLocks noGrp="1" noChangeArrowheads="1"/>
          </p:cNvSpPr>
          <p:nvPr>
            <p:ph type="ctrTitle" sz="quarter"/>
          </p:nvPr>
        </p:nvSpPr>
        <p:spPr>
          <a:xfrm>
            <a:off x="936625" y="1425575"/>
            <a:ext cx="7772400" cy="1143000"/>
          </a:xfrm>
        </p:spPr>
        <p:txBody>
          <a:bodyPr anchor="ctr"/>
          <a:lstStyle>
            <a:lvl1pPr algn="ctr">
              <a:defRPr>
                <a:solidFill>
                  <a:schemeClr val="tx1"/>
                </a:solidFill>
              </a:defRPr>
            </a:lvl1pPr>
          </a:lstStyle>
          <a:p>
            <a:r>
              <a:rPr lang="en-US"/>
              <a:t>Click to edit Master title style</a:t>
            </a:r>
          </a:p>
        </p:txBody>
      </p:sp>
      <p:sp>
        <p:nvSpPr>
          <p:cNvPr id="9" name="Rectangle 8"/>
          <p:cNvSpPr>
            <a:spLocks noGrp="1" noChangeArrowheads="1"/>
          </p:cNvSpPr>
          <p:nvPr>
            <p:ph type="dt" sz="quarter" idx="10"/>
          </p:nvPr>
        </p:nvSpPr>
        <p:spPr>
          <a:xfrm>
            <a:off x="2667000" y="6553200"/>
            <a:ext cx="1905000" cy="304800"/>
          </a:xfrm>
        </p:spPr>
        <p:txBody>
          <a:bodyPr/>
          <a:lstStyle>
            <a:lvl1pPr>
              <a:defRPr>
                <a:solidFill>
                  <a:schemeClr val="bg1"/>
                </a:solidFill>
              </a:defRPr>
            </a:lvl1pPr>
          </a:lstStyle>
          <a:p>
            <a:pPr>
              <a:defRPr/>
            </a:pPr>
            <a:endParaRPr lang="en-US">
              <a:solidFill>
                <a:srgbClr val="FFFFFF"/>
              </a:solidFill>
            </a:endParaRPr>
          </a:p>
        </p:txBody>
      </p:sp>
      <p:sp>
        <p:nvSpPr>
          <p:cNvPr id="10" name="Rectangle 9"/>
          <p:cNvSpPr>
            <a:spLocks noGrp="1" noChangeArrowheads="1"/>
          </p:cNvSpPr>
          <p:nvPr>
            <p:ph type="ftr" sz="quarter" idx="11"/>
          </p:nvPr>
        </p:nvSpPr>
        <p:spPr>
          <a:xfrm>
            <a:off x="5195888" y="6553200"/>
            <a:ext cx="3279775" cy="304800"/>
          </a:xfrm>
        </p:spPr>
        <p:txBody>
          <a:bodyPr/>
          <a:lstStyle>
            <a:lvl1pPr algn="r">
              <a:defRPr/>
            </a:lvl1pPr>
          </a:lstStyle>
          <a:p>
            <a:pPr>
              <a:defRPr/>
            </a:pPr>
            <a:endParaRPr lang="en-US">
              <a:solidFill>
                <a:srgbClr val="003366"/>
              </a:solidFill>
            </a:endParaRPr>
          </a:p>
        </p:txBody>
      </p:sp>
      <p:sp>
        <p:nvSpPr>
          <p:cNvPr id="11" name="Rectangle 10"/>
          <p:cNvSpPr>
            <a:spLocks noGrp="1" noChangeArrowheads="1"/>
          </p:cNvSpPr>
          <p:nvPr>
            <p:ph type="sldNum" sz="quarter" idx="12"/>
          </p:nvPr>
        </p:nvSpPr>
        <p:spPr>
          <a:xfrm>
            <a:off x="9525" y="5962650"/>
            <a:ext cx="587375" cy="885825"/>
          </a:xfrm>
        </p:spPr>
        <p:txBody>
          <a:bodyPr anchorCtr="0"/>
          <a:lstStyle>
            <a:lvl1pPr>
              <a:defRPr/>
            </a:lvl1pPr>
          </a:lstStyle>
          <a:p>
            <a:pPr>
              <a:defRPr/>
            </a:pPr>
            <a:fld id="{108BD5EF-9779-D249-9AE9-9B97DE3D20F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42703484"/>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FDADD0B9-FAF8-8E41-B76E-CAEA9A1046A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607023698"/>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1E166FD6-6BFA-CF43-88D8-882A3684098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63322191"/>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2362200"/>
            <a:ext cx="3924300" cy="3733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91100" y="2362200"/>
            <a:ext cx="3924300" cy="3733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F175AF9F-0053-164A-AC42-67F9EA309A2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6071192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1E166FD6-6BFA-CF43-88D8-882A3684098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41847541"/>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8" name="Rectangle 9"/>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9" name="Rectangle 10"/>
          <p:cNvSpPr>
            <a:spLocks noGrp="1" noChangeArrowheads="1"/>
          </p:cNvSpPr>
          <p:nvPr>
            <p:ph type="sldNum" sz="quarter" idx="12"/>
          </p:nvPr>
        </p:nvSpPr>
        <p:spPr>
          <a:ln/>
        </p:spPr>
        <p:txBody>
          <a:bodyPr/>
          <a:lstStyle>
            <a:lvl1pPr>
              <a:defRPr/>
            </a:lvl1pPr>
          </a:lstStyle>
          <a:p>
            <a:pPr>
              <a:defRPr/>
            </a:pPr>
            <a:fld id="{488B2217-A4E3-9E4A-9E60-C54C82E6668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353749370"/>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4" name="Rectangle 9"/>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5" name="Rectangle 10"/>
          <p:cNvSpPr>
            <a:spLocks noGrp="1" noChangeArrowheads="1"/>
          </p:cNvSpPr>
          <p:nvPr>
            <p:ph type="sldNum" sz="quarter" idx="12"/>
          </p:nvPr>
        </p:nvSpPr>
        <p:spPr>
          <a:ln/>
        </p:spPr>
        <p:txBody>
          <a:bodyPr/>
          <a:lstStyle>
            <a:lvl1pPr>
              <a:defRPr/>
            </a:lvl1pPr>
          </a:lstStyle>
          <a:p>
            <a:pPr>
              <a:defRPr/>
            </a:pPr>
            <a:fld id="{255982E6-7566-5142-8721-11259309A01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13065584"/>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3" name="Rectangle 9"/>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4" name="Rectangle 10"/>
          <p:cNvSpPr>
            <a:spLocks noGrp="1" noChangeArrowheads="1"/>
          </p:cNvSpPr>
          <p:nvPr>
            <p:ph type="sldNum" sz="quarter" idx="12"/>
          </p:nvPr>
        </p:nvSpPr>
        <p:spPr>
          <a:ln/>
        </p:spPr>
        <p:txBody>
          <a:bodyPr/>
          <a:lstStyle>
            <a:lvl1pPr>
              <a:defRPr/>
            </a:lvl1pPr>
          </a:lstStyle>
          <a:p>
            <a:pPr>
              <a:defRPr/>
            </a:pPr>
            <a:fld id="{83D11809-599F-694B-8E22-ED5B637D084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01258753"/>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3D23D87B-3FAA-F54A-9117-2478903633D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83660818"/>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F33906E8-887E-7643-8CEC-AC39AB3A170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213952109"/>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3D443C08-16DD-4747-8241-17F15610F6B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163039412"/>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5150" y="762000"/>
            <a:ext cx="2000250" cy="5334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762000"/>
            <a:ext cx="5848350" cy="5334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D5692CFF-5757-3245-B1D2-DA443946270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36488758"/>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4572000" cy="6858000"/>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sz="2400">
              <a:solidFill>
                <a:srgbClr val="003366"/>
              </a:solidFill>
              <a:latin typeface="Times New Roman" charset="0"/>
              <a:ea typeface="ＭＳ Ｐゴシック" charset="0"/>
            </a:endParaRPr>
          </a:p>
        </p:txBody>
      </p:sp>
      <p:sp>
        <p:nvSpPr>
          <p:cNvPr id="5" name="AutoShape 3"/>
          <p:cNvSpPr>
            <a:spLocks noChangeArrowheads="1"/>
          </p:cNvSpPr>
          <p:nvPr/>
        </p:nvSpPr>
        <p:spPr bwMode="auto">
          <a:xfrm>
            <a:off x="685800" y="990600"/>
            <a:ext cx="5181600" cy="1905000"/>
          </a:xfrm>
          <a:prstGeom prst="roundRect">
            <a:avLst>
              <a:gd name="adj" fmla="val 50000"/>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kumimoji="1" lang="en-US" sz="2400">
              <a:solidFill>
                <a:srgbClr val="003366"/>
              </a:solidFill>
              <a:latin typeface="Times New Roman" charset="0"/>
              <a:ea typeface="ＭＳ Ｐゴシック" charset="0"/>
            </a:endParaRPr>
          </a:p>
        </p:txBody>
      </p:sp>
      <p:grpSp>
        <p:nvGrpSpPr>
          <p:cNvPr id="6" name="Group 15"/>
          <p:cNvGrpSpPr>
            <a:grpSpLocks/>
          </p:cNvGrpSpPr>
          <p:nvPr/>
        </p:nvGrpSpPr>
        <p:grpSpPr bwMode="auto">
          <a:xfrm>
            <a:off x="3632200" y="4889500"/>
            <a:ext cx="4876800" cy="319088"/>
            <a:chOff x="2288" y="3080"/>
            <a:chExt cx="3072" cy="201"/>
          </a:xfrm>
        </p:grpSpPr>
        <p:sp>
          <p:nvSpPr>
            <p:cNvPr id="7" name="AutoShape 6"/>
            <p:cNvSpPr>
              <a:spLocks noChangeArrowheads="1"/>
            </p:cNvSpPr>
            <p:nvPr/>
          </p:nvSpPr>
          <p:spPr bwMode="auto">
            <a:xfrm flipH="1">
              <a:off x="2288" y="3080"/>
              <a:ext cx="2914" cy="200"/>
            </a:xfrm>
            <a:prstGeom prst="roundRect">
              <a:avLst>
                <a:gd name="adj" fmla="val 0"/>
              </a:avLst>
            </a:pr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sz="2400">
                <a:solidFill>
                  <a:srgbClr val="003366"/>
                </a:solidFill>
                <a:latin typeface="Times New Roman" charset="0"/>
                <a:ea typeface="ＭＳ Ｐゴシック" charset="0"/>
              </a:endParaRPr>
            </a:p>
          </p:txBody>
        </p:sp>
        <p:sp>
          <p:nvSpPr>
            <p:cNvPr id="8" name="AutoShape 7"/>
            <p:cNvSpPr>
              <a:spLocks noChangeArrowheads="1"/>
            </p:cNvSpPr>
            <p:nvPr/>
          </p:nvSpPr>
          <p:spPr bwMode="auto">
            <a:xfrm>
              <a:off x="5196" y="3080"/>
              <a:ext cx="164" cy="201"/>
            </a:xfrm>
            <a:prstGeom prst="flowChartDelay">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003366"/>
                </a:solidFill>
                <a:latin typeface="Times New Roman" charset="0"/>
                <a:ea typeface="ＭＳ Ｐゴシック" charset="0"/>
              </a:endParaRPr>
            </a:p>
          </p:txBody>
        </p:sp>
      </p:grpSp>
      <p:sp>
        <p:nvSpPr>
          <p:cNvPr id="7172" name="Rectangle 4"/>
          <p:cNvSpPr>
            <a:spLocks noGrp="1" noChangeArrowheads="1"/>
          </p:cNvSpPr>
          <p:nvPr>
            <p:ph type="subTitle" idx="1"/>
          </p:nvPr>
        </p:nvSpPr>
        <p:spPr>
          <a:xfrm>
            <a:off x="4673600" y="2927350"/>
            <a:ext cx="3657600" cy="1822450"/>
          </a:xfrm>
        </p:spPr>
        <p:txBody>
          <a:bodyPr anchor="b"/>
          <a:lstStyle>
            <a:lvl1pPr marL="0" indent="0">
              <a:buFont typeface="Wingdings" charset="2"/>
              <a:buNone/>
              <a:defRPr>
                <a:solidFill>
                  <a:schemeClr val="tx2"/>
                </a:solidFill>
              </a:defRPr>
            </a:lvl1pPr>
          </a:lstStyle>
          <a:p>
            <a:r>
              <a:rPr lang="en-US"/>
              <a:t>Click to edit Master subtitle style</a:t>
            </a:r>
          </a:p>
        </p:txBody>
      </p:sp>
      <p:sp>
        <p:nvSpPr>
          <p:cNvPr id="7179" name="Rectangle 11"/>
          <p:cNvSpPr>
            <a:spLocks noGrp="1" noChangeArrowheads="1"/>
          </p:cNvSpPr>
          <p:nvPr>
            <p:ph type="ctrTitle" sz="quarter"/>
          </p:nvPr>
        </p:nvSpPr>
        <p:spPr>
          <a:xfrm>
            <a:off x="936625" y="1425575"/>
            <a:ext cx="7772400" cy="1143000"/>
          </a:xfrm>
        </p:spPr>
        <p:txBody>
          <a:bodyPr anchor="ctr"/>
          <a:lstStyle>
            <a:lvl1pPr algn="ctr">
              <a:defRPr>
                <a:solidFill>
                  <a:schemeClr val="tx1"/>
                </a:solidFill>
              </a:defRPr>
            </a:lvl1pPr>
          </a:lstStyle>
          <a:p>
            <a:r>
              <a:rPr lang="en-US"/>
              <a:t>Click to edit Master title style</a:t>
            </a:r>
          </a:p>
        </p:txBody>
      </p:sp>
      <p:sp>
        <p:nvSpPr>
          <p:cNvPr id="9" name="Rectangle 8"/>
          <p:cNvSpPr>
            <a:spLocks noGrp="1" noChangeArrowheads="1"/>
          </p:cNvSpPr>
          <p:nvPr>
            <p:ph type="dt" sz="quarter" idx="10"/>
          </p:nvPr>
        </p:nvSpPr>
        <p:spPr>
          <a:xfrm>
            <a:off x="2667000" y="6553200"/>
            <a:ext cx="1905000" cy="304800"/>
          </a:xfrm>
        </p:spPr>
        <p:txBody>
          <a:bodyPr/>
          <a:lstStyle>
            <a:lvl1pPr>
              <a:defRPr>
                <a:solidFill>
                  <a:schemeClr val="bg1"/>
                </a:solidFill>
              </a:defRPr>
            </a:lvl1pPr>
          </a:lstStyle>
          <a:p>
            <a:pPr>
              <a:defRPr/>
            </a:pPr>
            <a:endParaRPr lang="en-US">
              <a:solidFill>
                <a:srgbClr val="FFFFFF"/>
              </a:solidFill>
            </a:endParaRPr>
          </a:p>
        </p:txBody>
      </p:sp>
      <p:sp>
        <p:nvSpPr>
          <p:cNvPr id="10" name="Rectangle 9"/>
          <p:cNvSpPr>
            <a:spLocks noGrp="1" noChangeArrowheads="1"/>
          </p:cNvSpPr>
          <p:nvPr>
            <p:ph type="ftr" sz="quarter" idx="11"/>
          </p:nvPr>
        </p:nvSpPr>
        <p:spPr>
          <a:xfrm>
            <a:off x="5195888" y="6553200"/>
            <a:ext cx="3279775" cy="304800"/>
          </a:xfrm>
        </p:spPr>
        <p:txBody>
          <a:bodyPr/>
          <a:lstStyle>
            <a:lvl1pPr algn="r">
              <a:defRPr/>
            </a:lvl1pPr>
          </a:lstStyle>
          <a:p>
            <a:pPr>
              <a:defRPr/>
            </a:pPr>
            <a:endParaRPr lang="en-US">
              <a:solidFill>
                <a:srgbClr val="003366"/>
              </a:solidFill>
            </a:endParaRPr>
          </a:p>
        </p:txBody>
      </p:sp>
      <p:sp>
        <p:nvSpPr>
          <p:cNvPr id="11" name="Rectangle 10"/>
          <p:cNvSpPr>
            <a:spLocks noGrp="1" noChangeArrowheads="1"/>
          </p:cNvSpPr>
          <p:nvPr>
            <p:ph type="sldNum" sz="quarter" idx="12"/>
          </p:nvPr>
        </p:nvSpPr>
        <p:spPr>
          <a:xfrm>
            <a:off x="9525" y="5962650"/>
            <a:ext cx="587375" cy="885825"/>
          </a:xfrm>
        </p:spPr>
        <p:txBody>
          <a:bodyPr anchorCtr="0"/>
          <a:lstStyle>
            <a:lvl1pPr>
              <a:defRPr/>
            </a:lvl1pPr>
          </a:lstStyle>
          <a:p>
            <a:pPr>
              <a:defRPr/>
            </a:pPr>
            <a:fld id="{108BD5EF-9779-D249-9AE9-9B97DE3D20F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52131420"/>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FDADD0B9-FAF8-8E41-B76E-CAEA9A1046A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13285091"/>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1E166FD6-6BFA-CF43-88D8-882A3684098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5832432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2362200"/>
            <a:ext cx="3924300" cy="3733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91100" y="2362200"/>
            <a:ext cx="3924300" cy="3733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F175AF9F-0053-164A-AC42-67F9EA309A2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059645749"/>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2362200"/>
            <a:ext cx="3924300" cy="3733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91100" y="2362200"/>
            <a:ext cx="3924300" cy="3733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F175AF9F-0053-164A-AC42-67F9EA309A2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423542459"/>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8" name="Rectangle 9"/>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9" name="Rectangle 10"/>
          <p:cNvSpPr>
            <a:spLocks noGrp="1" noChangeArrowheads="1"/>
          </p:cNvSpPr>
          <p:nvPr>
            <p:ph type="sldNum" sz="quarter" idx="12"/>
          </p:nvPr>
        </p:nvSpPr>
        <p:spPr>
          <a:ln/>
        </p:spPr>
        <p:txBody>
          <a:bodyPr/>
          <a:lstStyle>
            <a:lvl1pPr>
              <a:defRPr/>
            </a:lvl1pPr>
          </a:lstStyle>
          <a:p>
            <a:pPr>
              <a:defRPr/>
            </a:pPr>
            <a:fld id="{488B2217-A4E3-9E4A-9E60-C54C82E6668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70818638"/>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4" name="Rectangle 9"/>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5" name="Rectangle 10"/>
          <p:cNvSpPr>
            <a:spLocks noGrp="1" noChangeArrowheads="1"/>
          </p:cNvSpPr>
          <p:nvPr>
            <p:ph type="sldNum" sz="quarter" idx="12"/>
          </p:nvPr>
        </p:nvSpPr>
        <p:spPr>
          <a:ln/>
        </p:spPr>
        <p:txBody>
          <a:bodyPr/>
          <a:lstStyle>
            <a:lvl1pPr>
              <a:defRPr/>
            </a:lvl1pPr>
          </a:lstStyle>
          <a:p>
            <a:pPr>
              <a:defRPr/>
            </a:pPr>
            <a:fld id="{255982E6-7566-5142-8721-11259309A01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88099067"/>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3" name="Rectangle 9"/>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4" name="Rectangle 10"/>
          <p:cNvSpPr>
            <a:spLocks noGrp="1" noChangeArrowheads="1"/>
          </p:cNvSpPr>
          <p:nvPr>
            <p:ph type="sldNum" sz="quarter" idx="12"/>
          </p:nvPr>
        </p:nvSpPr>
        <p:spPr>
          <a:ln/>
        </p:spPr>
        <p:txBody>
          <a:bodyPr/>
          <a:lstStyle>
            <a:lvl1pPr>
              <a:defRPr/>
            </a:lvl1pPr>
          </a:lstStyle>
          <a:p>
            <a:pPr>
              <a:defRPr/>
            </a:pPr>
            <a:fld id="{83D11809-599F-694B-8E22-ED5B637D084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46886081"/>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3D23D87B-3FAA-F54A-9117-2478903633D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11644607"/>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F33906E8-887E-7643-8CEC-AC39AB3A170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06291829"/>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3D443C08-16DD-4747-8241-17F15610F6B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453507944"/>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5150" y="762000"/>
            <a:ext cx="2000250" cy="5334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762000"/>
            <a:ext cx="5848350" cy="5334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D5692CFF-5757-3245-B1D2-DA443946270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167427608"/>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a:ln/>
        </p:spPr>
        <p:txBody>
          <a:bodyPr/>
          <a:lstStyle>
            <a:lvl1pPr>
              <a:defRPr/>
            </a:lvl1pPr>
          </a:lstStyle>
          <a:p>
            <a:pPr>
              <a:defRPr/>
            </a:pPr>
            <a:endParaRPr lang="zh-CN" altLang="en-US">
              <a:solidFill>
                <a:srgbClr val="FFFFFF"/>
              </a:solidFill>
            </a:endParaRPr>
          </a:p>
        </p:txBody>
      </p:sp>
      <p:sp>
        <p:nvSpPr>
          <p:cNvPr id="5" name="Rectangle 5"/>
          <p:cNvSpPr>
            <a:spLocks noGrp="1" noChangeArrowheads="1"/>
          </p:cNvSpPr>
          <p:nvPr>
            <p:ph type="sldNum" sz="quarter" idx="11"/>
          </p:nvPr>
        </p:nvSpPr>
        <p:spPr>
          <a:ln/>
        </p:spPr>
        <p:txBody>
          <a:bodyPr/>
          <a:lstStyle>
            <a:lvl1pPr>
              <a:defRPr/>
            </a:lvl1pPr>
          </a:lstStyle>
          <a:p>
            <a:pPr>
              <a:defRPr/>
            </a:pPr>
            <a:fld id="{559AF367-CB63-4B45-9061-4586F5064D6F}" type="slidenum">
              <a:rPr lang="zh-CN" altLang="en-US">
                <a:solidFill>
                  <a:srgbClr val="FFFFFF"/>
                </a:solidFill>
              </a:rPr>
              <a:pPr>
                <a:defRPr/>
              </a:pPr>
              <a:t>‹#›</a:t>
            </a:fld>
            <a:endParaRPr lang="en-US" altLang="zh-CN">
              <a:solidFill>
                <a:srgbClr val="FFFFFF"/>
              </a:solidFill>
            </a:endParaRPr>
          </a:p>
        </p:txBody>
      </p:sp>
      <p:sp>
        <p:nvSpPr>
          <p:cNvPr id="6" name="Rectangle 22"/>
          <p:cNvSpPr>
            <a:spLocks noGrp="1" noChangeArrowheads="1"/>
          </p:cNvSpPr>
          <p:nvPr>
            <p:ph type="dt" sz="half" idx="12"/>
          </p:nvPr>
        </p:nvSpPr>
        <p:spPr>
          <a:ln/>
        </p:spPr>
        <p:txBody>
          <a:bodyPr/>
          <a:lstStyle>
            <a:lvl1pPr>
              <a:defRPr/>
            </a:lvl1pPr>
          </a:lstStyle>
          <a:p>
            <a:pPr>
              <a:defRPr/>
            </a:pPr>
            <a:endParaRPr lang="zh-CN" altLang="en-US">
              <a:solidFill>
                <a:srgbClr val="FFFFFF"/>
              </a:solidFill>
            </a:endParaRPr>
          </a:p>
        </p:txBody>
      </p:sp>
    </p:spTree>
    <p:extLst>
      <p:ext uri="{BB962C8B-B14F-4D97-AF65-F5344CB8AC3E}">
        <p14:creationId xmlns:p14="http://schemas.microsoft.com/office/powerpoint/2010/main" val="2180762845"/>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ftr" sz="quarter" idx="10"/>
          </p:nvPr>
        </p:nvSpPr>
        <p:spPr>
          <a:ln/>
        </p:spPr>
        <p:txBody>
          <a:bodyPr/>
          <a:lstStyle>
            <a:lvl1pPr>
              <a:defRPr/>
            </a:lvl1pPr>
          </a:lstStyle>
          <a:p>
            <a:pPr>
              <a:defRPr/>
            </a:pPr>
            <a:endParaRPr lang="zh-CN" altLang="en-US">
              <a:solidFill>
                <a:srgbClr val="FFFFFF"/>
              </a:solidFill>
            </a:endParaRPr>
          </a:p>
        </p:txBody>
      </p:sp>
      <p:sp>
        <p:nvSpPr>
          <p:cNvPr id="5" name="Rectangle 5"/>
          <p:cNvSpPr>
            <a:spLocks noGrp="1" noChangeArrowheads="1"/>
          </p:cNvSpPr>
          <p:nvPr>
            <p:ph type="sldNum" sz="quarter" idx="11"/>
          </p:nvPr>
        </p:nvSpPr>
        <p:spPr>
          <a:ln/>
        </p:spPr>
        <p:txBody>
          <a:bodyPr/>
          <a:lstStyle>
            <a:lvl1pPr>
              <a:defRPr/>
            </a:lvl1pPr>
          </a:lstStyle>
          <a:p>
            <a:pPr>
              <a:defRPr/>
            </a:pPr>
            <a:fld id="{9D8C0D5E-D82C-E447-A5D0-E4BF872E0F01}" type="slidenum">
              <a:rPr lang="zh-CN" altLang="en-US">
                <a:solidFill>
                  <a:srgbClr val="FFFFFF"/>
                </a:solidFill>
              </a:rPr>
              <a:pPr>
                <a:defRPr/>
              </a:pPr>
              <a:t>‹#›</a:t>
            </a:fld>
            <a:endParaRPr lang="en-US" altLang="zh-CN">
              <a:solidFill>
                <a:srgbClr val="FFFFFF"/>
              </a:solidFill>
            </a:endParaRPr>
          </a:p>
        </p:txBody>
      </p:sp>
      <p:sp>
        <p:nvSpPr>
          <p:cNvPr id="6" name="Rectangle 22"/>
          <p:cNvSpPr>
            <a:spLocks noGrp="1" noChangeArrowheads="1"/>
          </p:cNvSpPr>
          <p:nvPr>
            <p:ph type="dt" sz="half" idx="12"/>
          </p:nvPr>
        </p:nvSpPr>
        <p:spPr>
          <a:ln/>
        </p:spPr>
        <p:txBody>
          <a:bodyPr/>
          <a:lstStyle>
            <a:lvl1pPr>
              <a:defRPr/>
            </a:lvl1pPr>
          </a:lstStyle>
          <a:p>
            <a:pPr>
              <a:defRPr/>
            </a:pPr>
            <a:endParaRPr lang="zh-CN" altLang="en-US">
              <a:solidFill>
                <a:srgbClr val="FFFFFF"/>
              </a:solidFill>
            </a:endParaRPr>
          </a:p>
        </p:txBody>
      </p:sp>
    </p:spTree>
    <p:extLst>
      <p:ext uri="{BB962C8B-B14F-4D97-AF65-F5344CB8AC3E}">
        <p14:creationId xmlns:p14="http://schemas.microsoft.com/office/powerpoint/2010/main" val="246671224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8" name="Rectangle 9"/>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9" name="Rectangle 10"/>
          <p:cNvSpPr>
            <a:spLocks noGrp="1" noChangeArrowheads="1"/>
          </p:cNvSpPr>
          <p:nvPr>
            <p:ph type="sldNum" sz="quarter" idx="12"/>
          </p:nvPr>
        </p:nvSpPr>
        <p:spPr>
          <a:ln/>
        </p:spPr>
        <p:txBody>
          <a:bodyPr/>
          <a:lstStyle>
            <a:lvl1pPr>
              <a:defRPr/>
            </a:lvl1pPr>
          </a:lstStyle>
          <a:p>
            <a:pPr>
              <a:defRPr/>
            </a:pPr>
            <a:fld id="{488B2217-A4E3-9E4A-9E60-C54C82E6668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1026478"/>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676400" y="1981200"/>
            <a:ext cx="3429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429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ftr" sz="quarter" idx="10"/>
          </p:nvPr>
        </p:nvSpPr>
        <p:spPr>
          <a:ln/>
        </p:spPr>
        <p:txBody>
          <a:bodyPr/>
          <a:lstStyle>
            <a:lvl1pPr>
              <a:defRPr/>
            </a:lvl1pPr>
          </a:lstStyle>
          <a:p>
            <a:pPr>
              <a:defRPr/>
            </a:pPr>
            <a:endParaRPr lang="zh-CN" altLang="en-US">
              <a:solidFill>
                <a:srgbClr val="FFFFFF"/>
              </a:solidFill>
            </a:endParaRPr>
          </a:p>
        </p:txBody>
      </p:sp>
      <p:sp>
        <p:nvSpPr>
          <p:cNvPr id="6" name="Rectangle 5"/>
          <p:cNvSpPr>
            <a:spLocks noGrp="1" noChangeArrowheads="1"/>
          </p:cNvSpPr>
          <p:nvPr>
            <p:ph type="sldNum" sz="quarter" idx="11"/>
          </p:nvPr>
        </p:nvSpPr>
        <p:spPr>
          <a:ln/>
        </p:spPr>
        <p:txBody>
          <a:bodyPr/>
          <a:lstStyle>
            <a:lvl1pPr>
              <a:defRPr/>
            </a:lvl1pPr>
          </a:lstStyle>
          <a:p>
            <a:pPr>
              <a:defRPr/>
            </a:pPr>
            <a:fld id="{6FB4AD04-744F-674A-907C-6E7C3F8C0193}" type="slidenum">
              <a:rPr lang="zh-CN" altLang="en-US">
                <a:solidFill>
                  <a:srgbClr val="FFFFFF"/>
                </a:solidFill>
              </a:rPr>
              <a:pPr>
                <a:defRPr/>
              </a:pPr>
              <a:t>‹#›</a:t>
            </a:fld>
            <a:endParaRPr lang="en-US" altLang="zh-CN">
              <a:solidFill>
                <a:srgbClr val="FFFFFF"/>
              </a:solidFill>
            </a:endParaRPr>
          </a:p>
        </p:txBody>
      </p:sp>
      <p:sp>
        <p:nvSpPr>
          <p:cNvPr id="7" name="Rectangle 22"/>
          <p:cNvSpPr>
            <a:spLocks noGrp="1" noChangeArrowheads="1"/>
          </p:cNvSpPr>
          <p:nvPr>
            <p:ph type="dt" sz="half" idx="12"/>
          </p:nvPr>
        </p:nvSpPr>
        <p:spPr>
          <a:ln/>
        </p:spPr>
        <p:txBody>
          <a:bodyPr/>
          <a:lstStyle>
            <a:lvl1pPr>
              <a:defRPr/>
            </a:lvl1pPr>
          </a:lstStyle>
          <a:p>
            <a:pPr>
              <a:defRPr/>
            </a:pPr>
            <a:endParaRPr lang="zh-CN" altLang="en-US">
              <a:solidFill>
                <a:srgbClr val="FFFFFF"/>
              </a:solidFill>
            </a:endParaRPr>
          </a:p>
        </p:txBody>
      </p:sp>
    </p:spTree>
    <p:extLst>
      <p:ext uri="{BB962C8B-B14F-4D97-AF65-F5344CB8AC3E}">
        <p14:creationId xmlns:p14="http://schemas.microsoft.com/office/powerpoint/2010/main" val="3846789288"/>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ftr" sz="quarter" idx="10"/>
          </p:nvPr>
        </p:nvSpPr>
        <p:spPr>
          <a:ln/>
        </p:spPr>
        <p:txBody>
          <a:bodyPr/>
          <a:lstStyle>
            <a:lvl1pPr>
              <a:defRPr/>
            </a:lvl1pPr>
          </a:lstStyle>
          <a:p>
            <a:pPr>
              <a:defRPr/>
            </a:pPr>
            <a:endParaRPr lang="zh-CN" altLang="en-US">
              <a:solidFill>
                <a:srgbClr val="FFFFFF"/>
              </a:solidFill>
            </a:endParaRPr>
          </a:p>
        </p:txBody>
      </p:sp>
      <p:sp>
        <p:nvSpPr>
          <p:cNvPr id="8" name="Rectangle 5"/>
          <p:cNvSpPr>
            <a:spLocks noGrp="1" noChangeArrowheads="1"/>
          </p:cNvSpPr>
          <p:nvPr>
            <p:ph type="sldNum" sz="quarter" idx="11"/>
          </p:nvPr>
        </p:nvSpPr>
        <p:spPr>
          <a:ln/>
        </p:spPr>
        <p:txBody>
          <a:bodyPr/>
          <a:lstStyle>
            <a:lvl1pPr>
              <a:defRPr/>
            </a:lvl1pPr>
          </a:lstStyle>
          <a:p>
            <a:pPr>
              <a:defRPr/>
            </a:pPr>
            <a:fld id="{AD0AB984-4AD1-D945-82B5-F48891FDEFEF}" type="slidenum">
              <a:rPr lang="zh-CN" altLang="en-US">
                <a:solidFill>
                  <a:srgbClr val="FFFFFF"/>
                </a:solidFill>
              </a:rPr>
              <a:pPr>
                <a:defRPr/>
              </a:pPr>
              <a:t>‹#›</a:t>
            </a:fld>
            <a:endParaRPr lang="en-US" altLang="zh-CN">
              <a:solidFill>
                <a:srgbClr val="FFFFFF"/>
              </a:solidFill>
            </a:endParaRPr>
          </a:p>
        </p:txBody>
      </p:sp>
      <p:sp>
        <p:nvSpPr>
          <p:cNvPr id="9" name="Rectangle 22"/>
          <p:cNvSpPr>
            <a:spLocks noGrp="1" noChangeArrowheads="1"/>
          </p:cNvSpPr>
          <p:nvPr>
            <p:ph type="dt" sz="half" idx="12"/>
          </p:nvPr>
        </p:nvSpPr>
        <p:spPr>
          <a:ln/>
        </p:spPr>
        <p:txBody>
          <a:bodyPr/>
          <a:lstStyle>
            <a:lvl1pPr>
              <a:defRPr/>
            </a:lvl1pPr>
          </a:lstStyle>
          <a:p>
            <a:pPr>
              <a:defRPr/>
            </a:pPr>
            <a:endParaRPr lang="zh-CN" altLang="en-US">
              <a:solidFill>
                <a:srgbClr val="FFFFFF"/>
              </a:solidFill>
            </a:endParaRPr>
          </a:p>
        </p:txBody>
      </p:sp>
    </p:spTree>
    <p:extLst>
      <p:ext uri="{BB962C8B-B14F-4D97-AF65-F5344CB8AC3E}">
        <p14:creationId xmlns:p14="http://schemas.microsoft.com/office/powerpoint/2010/main" val="2208735894"/>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ftr" sz="quarter" idx="10"/>
          </p:nvPr>
        </p:nvSpPr>
        <p:spPr>
          <a:ln/>
        </p:spPr>
        <p:txBody>
          <a:bodyPr/>
          <a:lstStyle>
            <a:lvl1pPr>
              <a:defRPr/>
            </a:lvl1pPr>
          </a:lstStyle>
          <a:p>
            <a:pPr>
              <a:defRPr/>
            </a:pPr>
            <a:endParaRPr lang="zh-CN" altLang="en-US">
              <a:solidFill>
                <a:srgbClr val="FFFFFF"/>
              </a:solidFill>
            </a:endParaRPr>
          </a:p>
        </p:txBody>
      </p:sp>
      <p:sp>
        <p:nvSpPr>
          <p:cNvPr id="4" name="Rectangle 5"/>
          <p:cNvSpPr>
            <a:spLocks noGrp="1" noChangeArrowheads="1"/>
          </p:cNvSpPr>
          <p:nvPr>
            <p:ph type="sldNum" sz="quarter" idx="11"/>
          </p:nvPr>
        </p:nvSpPr>
        <p:spPr>
          <a:ln/>
        </p:spPr>
        <p:txBody>
          <a:bodyPr/>
          <a:lstStyle>
            <a:lvl1pPr>
              <a:defRPr/>
            </a:lvl1pPr>
          </a:lstStyle>
          <a:p>
            <a:pPr>
              <a:defRPr/>
            </a:pPr>
            <a:fld id="{B0FA190A-A60A-B540-BC1C-E8ABCBEA0E48}" type="slidenum">
              <a:rPr lang="zh-CN" altLang="en-US">
                <a:solidFill>
                  <a:srgbClr val="FFFFFF"/>
                </a:solidFill>
              </a:rPr>
              <a:pPr>
                <a:defRPr/>
              </a:pPr>
              <a:t>‹#›</a:t>
            </a:fld>
            <a:endParaRPr lang="en-US" altLang="zh-CN">
              <a:solidFill>
                <a:srgbClr val="FFFFFF"/>
              </a:solidFill>
            </a:endParaRPr>
          </a:p>
        </p:txBody>
      </p:sp>
      <p:sp>
        <p:nvSpPr>
          <p:cNvPr id="5" name="Rectangle 22"/>
          <p:cNvSpPr>
            <a:spLocks noGrp="1" noChangeArrowheads="1"/>
          </p:cNvSpPr>
          <p:nvPr>
            <p:ph type="dt" sz="half" idx="12"/>
          </p:nvPr>
        </p:nvSpPr>
        <p:spPr>
          <a:ln/>
        </p:spPr>
        <p:txBody>
          <a:bodyPr/>
          <a:lstStyle>
            <a:lvl1pPr>
              <a:defRPr/>
            </a:lvl1pPr>
          </a:lstStyle>
          <a:p>
            <a:pPr>
              <a:defRPr/>
            </a:pPr>
            <a:endParaRPr lang="zh-CN" altLang="en-US">
              <a:solidFill>
                <a:srgbClr val="FFFFFF"/>
              </a:solidFill>
            </a:endParaRPr>
          </a:p>
        </p:txBody>
      </p:sp>
    </p:spTree>
    <p:extLst>
      <p:ext uri="{BB962C8B-B14F-4D97-AF65-F5344CB8AC3E}">
        <p14:creationId xmlns:p14="http://schemas.microsoft.com/office/powerpoint/2010/main" val="2262658241"/>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ftr" sz="quarter" idx="10"/>
          </p:nvPr>
        </p:nvSpPr>
        <p:spPr>
          <a:ln/>
        </p:spPr>
        <p:txBody>
          <a:bodyPr/>
          <a:lstStyle>
            <a:lvl1pPr>
              <a:defRPr/>
            </a:lvl1pPr>
          </a:lstStyle>
          <a:p>
            <a:pPr>
              <a:defRPr/>
            </a:pPr>
            <a:endParaRPr lang="zh-CN" altLang="en-US">
              <a:solidFill>
                <a:srgbClr val="FFFFFF"/>
              </a:solidFill>
            </a:endParaRPr>
          </a:p>
        </p:txBody>
      </p:sp>
      <p:sp>
        <p:nvSpPr>
          <p:cNvPr id="3" name="Rectangle 5"/>
          <p:cNvSpPr>
            <a:spLocks noGrp="1" noChangeArrowheads="1"/>
          </p:cNvSpPr>
          <p:nvPr>
            <p:ph type="sldNum" sz="quarter" idx="11"/>
          </p:nvPr>
        </p:nvSpPr>
        <p:spPr>
          <a:ln/>
        </p:spPr>
        <p:txBody>
          <a:bodyPr/>
          <a:lstStyle>
            <a:lvl1pPr>
              <a:defRPr/>
            </a:lvl1pPr>
          </a:lstStyle>
          <a:p>
            <a:pPr>
              <a:defRPr/>
            </a:pPr>
            <a:fld id="{CD7ABE3C-9214-894A-B335-68E1B3137356}" type="slidenum">
              <a:rPr lang="zh-CN" altLang="en-US">
                <a:solidFill>
                  <a:srgbClr val="FFFFFF"/>
                </a:solidFill>
              </a:rPr>
              <a:pPr>
                <a:defRPr/>
              </a:pPr>
              <a:t>‹#›</a:t>
            </a:fld>
            <a:endParaRPr lang="en-US" altLang="zh-CN">
              <a:solidFill>
                <a:srgbClr val="FFFFFF"/>
              </a:solidFill>
            </a:endParaRPr>
          </a:p>
        </p:txBody>
      </p:sp>
      <p:sp>
        <p:nvSpPr>
          <p:cNvPr id="4" name="Rectangle 22"/>
          <p:cNvSpPr>
            <a:spLocks noGrp="1" noChangeArrowheads="1"/>
          </p:cNvSpPr>
          <p:nvPr>
            <p:ph type="dt" sz="half" idx="12"/>
          </p:nvPr>
        </p:nvSpPr>
        <p:spPr>
          <a:ln/>
        </p:spPr>
        <p:txBody>
          <a:bodyPr/>
          <a:lstStyle>
            <a:lvl1pPr>
              <a:defRPr/>
            </a:lvl1pPr>
          </a:lstStyle>
          <a:p>
            <a:pPr>
              <a:defRPr/>
            </a:pPr>
            <a:endParaRPr lang="zh-CN" altLang="en-US">
              <a:solidFill>
                <a:srgbClr val="FFFFFF"/>
              </a:solidFill>
            </a:endParaRPr>
          </a:p>
        </p:txBody>
      </p:sp>
    </p:spTree>
    <p:extLst>
      <p:ext uri="{BB962C8B-B14F-4D97-AF65-F5344CB8AC3E}">
        <p14:creationId xmlns:p14="http://schemas.microsoft.com/office/powerpoint/2010/main" val="2188121152"/>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ftr" sz="quarter" idx="10"/>
          </p:nvPr>
        </p:nvSpPr>
        <p:spPr>
          <a:ln/>
        </p:spPr>
        <p:txBody>
          <a:bodyPr/>
          <a:lstStyle>
            <a:lvl1pPr>
              <a:defRPr/>
            </a:lvl1pPr>
          </a:lstStyle>
          <a:p>
            <a:pPr>
              <a:defRPr/>
            </a:pPr>
            <a:endParaRPr lang="zh-CN" altLang="en-US">
              <a:solidFill>
                <a:srgbClr val="FFFFFF"/>
              </a:solidFill>
            </a:endParaRPr>
          </a:p>
        </p:txBody>
      </p:sp>
      <p:sp>
        <p:nvSpPr>
          <p:cNvPr id="6" name="Rectangle 5"/>
          <p:cNvSpPr>
            <a:spLocks noGrp="1" noChangeArrowheads="1"/>
          </p:cNvSpPr>
          <p:nvPr>
            <p:ph type="sldNum" sz="quarter" idx="11"/>
          </p:nvPr>
        </p:nvSpPr>
        <p:spPr>
          <a:ln/>
        </p:spPr>
        <p:txBody>
          <a:bodyPr/>
          <a:lstStyle>
            <a:lvl1pPr>
              <a:defRPr/>
            </a:lvl1pPr>
          </a:lstStyle>
          <a:p>
            <a:pPr>
              <a:defRPr/>
            </a:pPr>
            <a:fld id="{04FA4926-44C9-4146-8A96-1F3315F03AC7}" type="slidenum">
              <a:rPr lang="zh-CN" altLang="en-US">
                <a:solidFill>
                  <a:srgbClr val="FFFFFF"/>
                </a:solidFill>
              </a:rPr>
              <a:pPr>
                <a:defRPr/>
              </a:pPr>
              <a:t>‹#›</a:t>
            </a:fld>
            <a:endParaRPr lang="en-US" altLang="zh-CN">
              <a:solidFill>
                <a:srgbClr val="FFFFFF"/>
              </a:solidFill>
            </a:endParaRPr>
          </a:p>
        </p:txBody>
      </p:sp>
      <p:sp>
        <p:nvSpPr>
          <p:cNvPr id="7" name="Rectangle 22"/>
          <p:cNvSpPr>
            <a:spLocks noGrp="1" noChangeArrowheads="1"/>
          </p:cNvSpPr>
          <p:nvPr>
            <p:ph type="dt" sz="half" idx="12"/>
          </p:nvPr>
        </p:nvSpPr>
        <p:spPr>
          <a:ln/>
        </p:spPr>
        <p:txBody>
          <a:bodyPr/>
          <a:lstStyle>
            <a:lvl1pPr>
              <a:defRPr/>
            </a:lvl1pPr>
          </a:lstStyle>
          <a:p>
            <a:pPr>
              <a:defRPr/>
            </a:pPr>
            <a:endParaRPr lang="zh-CN" altLang="en-US">
              <a:solidFill>
                <a:srgbClr val="FFFFFF"/>
              </a:solidFill>
            </a:endParaRPr>
          </a:p>
        </p:txBody>
      </p:sp>
    </p:spTree>
    <p:extLst>
      <p:ext uri="{BB962C8B-B14F-4D97-AF65-F5344CB8AC3E}">
        <p14:creationId xmlns:p14="http://schemas.microsoft.com/office/powerpoint/2010/main" val="400779466"/>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ftr" sz="quarter" idx="10"/>
          </p:nvPr>
        </p:nvSpPr>
        <p:spPr>
          <a:ln/>
        </p:spPr>
        <p:txBody>
          <a:bodyPr/>
          <a:lstStyle>
            <a:lvl1pPr>
              <a:defRPr/>
            </a:lvl1pPr>
          </a:lstStyle>
          <a:p>
            <a:pPr>
              <a:defRPr/>
            </a:pPr>
            <a:endParaRPr lang="zh-CN" altLang="en-US">
              <a:solidFill>
                <a:srgbClr val="FFFFFF"/>
              </a:solidFill>
            </a:endParaRPr>
          </a:p>
        </p:txBody>
      </p:sp>
      <p:sp>
        <p:nvSpPr>
          <p:cNvPr id="6" name="Rectangle 5"/>
          <p:cNvSpPr>
            <a:spLocks noGrp="1" noChangeArrowheads="1"/>
          </p:cNvSpPr>
          <p:nvPr>
            <p:ph type="sldNum" sz="quarter" idx="11"/>
          </p:nvPr>
        </p:nvSpPr>
        <p:spPr>
          <a:ln/>
        </p:spPr>
        <p:txBody>
          <a:bodyPr/>
          <a:lstStyle>
            <a:lvl1pPr>
              <a:defRPr/>
            </a:lvl1pPr>
          </a:lstStyle>
          <a:p>
            <a:pPr>
              <a:defRPr/>
            </a:pPr>
            <a:fld id="{2EDA7B02-C85E-1548-8C44-437058840F9B}" type="slidenum">
              <a:rPr lang="zh-CN" altLang="en-US">
                <a:solidFill>
                  <a:srgbClr val="FFFFFF"/>
                </a:solidFill>
              </a:rPr>
              <a:pPr>
                <a:defRPr/>
              </a:pPr>
              <a:t>‹#›</a:t>
            </a:fld>
            <a:endParaRPr lang="en-US" altLang="zh-CN">
              <a:solidFill>
                <a:srgbClr val="FFFFFF"/>
              </a:solidFill>
            </a:endParaRPr>
          </a:p>
        </p:txBody>
      </p:sp>
      <p:sp>
        <p:nvSpPr>
          <p:cNvPr id="7" name="Rectangle 22"/>
          <p:cNvSpPr>
            <a:spLocks noGrp="1" noChangeArrowheads="1"/>
          </p:cNvSpPr>
          <p:nvPr>
            <p:ph type="dt" sz="half" idx="12"/>
          </p:nvPr>
        </p:nvSpPr>
        <p:spPr>
          <a:ln/>
        </p:spPr>
        <p:txBody>
          <a:bodyPr/>
          <a:lstStyle>
            <a:lvl1pPr>
              <a:defRPr/>
            </a:lvl1pPr>
          </a:lstStyle>
          <a:p>
            <a:pPr>
              <a:defRPr/>
            </a:pPr>
            <a:endParaRPr lang="zh-CN" altLang="en-US">
              <a:solidFill>
                <a:srgbClr val="FFFFFF"/>
              </a:solidFill>
            </a:endParaRPr>
          </a:p>
        </p:txBody>
      </p:sp>
    </p:spTree>
    <p:extLst>
      <p:ext uri="{BB962C8B-B14F-4D97-AF65-F5344CB8AC3E}">
        <p14:creationId xmlns:p14="http://schemas.microsoft.com/office/powerpoint/2010/main" val="3674047070"/>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a:ln/>
        </p:spPr>
        <p:txBody>
          <a:bodyPr/>
          <a:lstStyle>
            <a:lvl1pPr>
              <a:defRPr/>
            </a:lvl1pPr>
          </a:lstStyle>
          <a:p>
            <a:pPr>
              <a:defRPr/>
            </a:pPr>
            <a:endParaRPr lang="zh-CN" altLang="en-US">
              <a:solidFill>
                <a:srgbClr val="FFFFFF"/>
              </a:solidFill>
            </a:endParaRPr>
          </a:p>
        </p:txBody>
      </p:sp>
      <p:sp>
        <p:nvSpPr>
          <p:cNvPr id="5" name="Rectangle 5"/>
          <p:cNvSpPr>
            <a:spLocks noGrp="1" noChangeArrowheads="1"/>
          </p:cNvSpPr>
          <p:nvPr>
            <p:ph type="sldNum" sz="quarter" idx="11"/>
          </p:nvPr>
        </p:nvSpPr>
        <p:spPr>
          <a:ln/>
        </p:spPr>
        <p:txBody>
          <a:bodyPr/>
          <a:lstStyle>
            <a:lvl1pPr>
              <a:defRPr/>
            </a:lvl1pPr>
          </a:lstStyle>
          <a:p>
            <a:pPr>
              <a:defRPr/>
            </a:pPr>
            <a:fld id="{06485465-81D6-4740-9A1D-C92CB0CFAE92}" type="slidenum">
              <a:rPr lang="zh-CN" altLang="en-US">
                <a:solidFill>
                  <a:srgbClr val="FFFFFF"/>
                </a:solidFill>
              </a:rPr>
              <a:pPr>
                <a:defRPr/>
              </a:pPr>
              <a:t>‹#›</a:t>
            </a:fld>
            <a:endParaRPr lang="en-US" altLang="zh-CN">
              <a:solidFill>
                <a:srgbClr val="FFFFFF"/>
              </a:solidFill>
            </a:endParaRPr>
          </a:p>
        </p:txBody>
      </p:sp>
      <p:sp>
        <p:nvSpPr>
          <p:cNvPr id="6" name="Rectangle 22"/>
          <p:cNvSpPr>
            <a:spLocks noGrp="1" noChangeArrowheads="1"/>
          </p:cNvSpPr>
          <p:nvPr>
            <p:ph type="dt" sz="half" idx="12"/>
          </p:nvPr>
        </p:nvSpPr>
        <p:spPr>
          <a:ln/>
        </p:spPr>
        <p:txBody>
          <a:bodyPr/>
          <a:lstStyle>
            <a:lvl1pPr>
              <a:defRPr/>
            </a:lvl1pPr>
          </a:lstStyle>
          <a:p>
            <a:pPr>
              <a:defRPr/>
            </a:pPr>
            <a:endParaRPr lang="zh-CN" altLang="en-US">
              <a:solidFill>
                <a:srgbClr val="FFFFFF"/>
              </a:solidFill>
            </a:endParaRPr>
          </a:p>
        </p:txBody>
      </p:sp>
    </p:spTree>
    <p:extLst>
      <p:ext uri="{BB962C8B-B14F-4D97-AF65-F5344CB8AC3E}">
        <p14:creationId xmlns:p14="http://schemas.microsoft.com/office/powerpoint/2010/main" val="2527650877"/>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34200" y="457200"/>
            <a:ext cx="17526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676400" y="457200"/>
            <a:ext cx="51054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a:ln/>
        </p:spPr>
        <p:txBody>
          <a:bodyPr/>
          <a:lstStyle>
            <a:lvl1pPr>
              <a:defRPr/>
            </a:lvl1pPr>
          </a:lstStyle>
          <a:p>
            <a:pPr>
              <a:defRPr/>
            </a:pPr>
            <a:endParaRPr lang="zh-CN" altLang="en-US">
              <a:solidFill>
                <a:srgbClr val="FFFFFF"/>
              </a:solidFill>
            </a:endParaRPr>
          </a:p>
        </p:txBody>
      </p:sp>
      <p:sp>
        <p:nvSpPr>
          <p:cNvPr id="5" name="Rectangle 5"/>
          <p:cNvSpPr>
            <a:spLocks noGrp="1" noChangeArrowheads="1"/>
          </p:cNvSpPr>
          <p:nvPr>
            <p:ph type="sldNum" sz="quarter" idx="11"/>
          </p:nvPr>
        </p:nvSpPr>
        <p:spPr>
          <a:ln/>
        </p:spPr>
        <p:txBody>
          <a:bodyPr/>
          <a:lstStyle>
            <a:lvl1pPr>
              <a:defRPr/>
            </a:lvl1pPr>
          </a:lstStyle>
          <a:p>
            <a:pPr>
              <a:defRPr/>
            </a:pPr>
            <a:fld id="{1F6AEBAF-E07B-374C-8DEA-D92F834DA0E7}" type="slidenum">
              <a:rPr lang="zh-CN" altLang="en-US">
                <a:solidFill>
                  <a:srgbClr val="FFFFFF"/>
                </a:solidFill>
              </a:rPr>
              <a:pPr>
                <a:defRPr/>
              </a:pPr>
              <a:t>‹#›</a:t>
            </a:fld>
            <a:endParaRPr lang="en-US" altLang="zh-CN">
              <a:solidFill>
                <a:srgbClr val="FFFFFF"/>
              </a:solidFill>
            </a:endParaRPr>
          </a:p>
        </p:txBody>
      </p:sp>
      <p:sp>
        <p:nvSpPr>
          <p:cNvPr id="6" name="Rectangle 22"/>
          <p:cNvSpPr>
            <a:spLocks noGrp="1" noChangeArrowheads="1"/>
          </p:cNvSpPr>
          <p:nvPr>
            <p:ph type="dt" sz="half" idx="12"/>
          </p:nvPr>
        </p:nvSpPr>
        <p:spPr>
          <a:ln/>
        </p:spPr>
        <p:txBody>
          <a:bodyPr/>
          <a:lstStyle>
            <a:lvl1pPr>
              <a:defRPr/>
            </a:lvl1pPr>
          </a:lstStyle>
          <a:p>
            <a:pPr>
              <a:defRPr/>
            </a:pPr>
            <a:endParaRPr lang="zh-CN" altLang="en-US">
              <a:solidFill>
                <a:srgbClr val="FFFFFF"/>
              </a:solidFill>
            </a:endParaRPr>
          </a:p>
        </p:txBody>
      </p:sp>
    </p:spTree>
    <p:extLst>
      <p:ext uri="{BB962C8B-B14F-4D97-AF65-F5344CB8AC3E}">
        <p14:creationId xmlns:p14="http://schemas.microsoft.com/office/powerpoint/2010/main" val="3980450235"/>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676400" y="457200"/>
            <a:ext cx="7010400" cy="1295400"/>
          </a:xfrm>
        </p:spPr>
        <p:txBody>
          <a:bodyPr/>
          <a:lstStyle/>
          <a:p>
            <a:r>
              <a:rPr lang="en-US"/>
              <a:t>Click to edit Master title style</a:t>
            </a:r>
          </a:p>
        </p:txBody>
      </p:sp>
      <p:sp>
        <p:nvSpPr>
          <p:cNvPr id="3" name="ClipArt Placeholder 2"/>
          <p:cNvSpPr>
            <a:spLocks noGrp="1"/>
          </p:cNvSpPr>
          <p:nvPr>
            <p:ph type="clipArt" sz="half" idx="1"/>
          </p:nvPr>
        </p:nvSpPr>
        <p:spPr>
          <a:xfrm>
            <a:off x="1676400" y="1981200"/>
            <a:ext cx="3429000" cy="4114800"/>
          </a:xfrm>
        </p:spPr>
        <p:txBody>
          <a:bodyPr/>
          <a:lstStyle/>
          <a:p>
            <a:pPr lvl="0"/>
            <a:endParaRPr lang="en-US" noProof="0"/>
          </a:p>
        </p:txBody>
      </p:sp>
      <p:sp>
        <p:nvSpPr>
          <p:cNvPr id="4" name="Text Placeholder 3"/>
          <p:cNvSpPr>
            <a:spLocks noGrp="1"/>
          </p:cNvSpPr>
          <p:nvPr>
            <p:ph type="body" sz="half" idx="2"/>
          </p:nvPr>
        </p:nvSpPr>
        <p:spPr>
          <a:xfrm>
            <a:off x="5257800" y="1981200"/>
            <a:ext cx="3429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ftr" sz="quarter" idx="10"/>
          </p:nvPr>
        </p:nvSpPr>
        <p:spPr>
          <a:ln/>
        </p:spPr>
        <p:txBody>
          <a:bodyPr/>
          <a:lstStyle>
            <a:lvl1pPr>
              <a:defRPr/>
            </a:lvl1pPr>
          </a:lstStyle>
          <a:p>
            <a:pPr>
              <a:defRPr/>
            </a:pPr>
            <a:endParaRPr lang="zh-CN" altLang="en-US">
              <a:solidFill>
                <a:srgbClr val="FFFFFF"/>
              </a:solidFill>
            </a:endParaRPr>
          </a:p>
        </p:txBody>
      </p:sp>
      <p:sp>
        <p:nvSpPr>
          <p:cNvPr id="6" name="Rectangle 5"/>
          <p:cNvSpPr>
            <a:spLocks noGrp="1" noChangeArrowheads="1"/>
          </p:cNvSpPr>
          <p:nvPr>
            <p:ph type="sldNum" sz="quarter" idx="11"/>
          </p:nvPr>
        </p:nvSpPr>
        <p:spPr>
          <a:ln/>
        </p:spPr>
        <p:txBody>
          <a:bodyPr/>
          <a:lstStyle>
            <a:lvl1pPr>
              <a:defRPr/>
            </a:lvl1pPr>
          </a:lstStyle>
          <a:p>
            <a:pPr>
              <a:defRPr/>
            </a:pPr>
            <a:fld id="{D0618FAE-091E-1F4D-A7AD-A8C5683E4230}" type="slidenum">
              <a:rPr lang="zh-CN" altLang="en-US">
                <a:solidFill>
                  <a:srgbClr val="FFFFFF"/>
                </a:solidFill>
              </a:rPr>
              <a:pPr>
                <a:defRPr/>
              </a:pPr>
              <a:t>‹#›</a:t>
            </a:fld>
            <a:endParaRPr lang="en-US" altLang="zh-CN">
              <a:solidFill>
                <a:srgbClr val="FFFFFF"/>
              </a:solidFill>
            </a:endParaRPr>
          </a:p>
        </p:txBody>
      </p:sp>
      <p:sp>
        <p:nvSpPr>
          <p:cNvPr id="7" name="Rectangle 22"/>
          <p:cNvSpPr>
            <a:spLocks noGrp="1" noChangeArrowheads="1"/>
          </p:cNvSpPr>
          <p:nvPr>
            <p:ph type="dt" sz="half" idx="12"/>
          </p:nvPr>
        </p:nvSpPr>
        <p:spPr>
          <a:ln/>
        </p:spPr>
        <p:txBody>
          <a:bodyPr/>
          <a:lstStyle>
            <a:lvl1pPr>
              <a:defRPr/>
            </a:lvl1pPr>
          </a:lstStyle>
          <a:p>
            <a:pPr>
              <a:defRPr/>
            </a:pPr>
            <a:endParaRPr lang="zh-CN" altLang="en-US">
              <a:solidFill>
                <a:srgbClr val="FFFFFF"/>
              </a:solidFill>
            </a:endParaRPr>
          </a:p>
        </p:txBody>
      </p:sp>
    </p:spTree>
    <p:extLst>
      <p:ext uri="{BB962C8B-B14F-4D97-AF65-F5344CB8AC3E}">
        <p14:creationId xmlns:p14="http://schemas.microsoft.com/office/powerpoint/2010/main" val="2150510557"/>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676400" y="457200"/>
            <a:ext cx="7010400" cy="1295400"/>
          </a:xfrm>
        </p:spPr>
        <p:txBody>
          <a:bodyPr/>
          <a:lstStyle/>
          <a:p>
            <a:r>
              <a:rPr lang="en-US"/>
              <a:t>Click to edit Master title style</a:t>
            </a:r>
          </a:p>
        </p:txBody>
      </p:sp>
      <p:sp>
        <p:nvSpPr>
          <p:cNvPr id="3" name="Text Placeholder 2"/>
          <p:cNvSpPr>
            <a:spLocks noGrp="1"/>
          </p:cNvSpPr>
          <p:nvPr>
            <p:ph type="body" sz="half" idx="1"/>
          </p:nvPr>
        </p:nvSpPr>
        <p:spPr>
          <a:xfrm>
            <a:off x="1676400" y="1981200"/>
            <a:ext cx="3429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5257800" y="1981200"/>
            <a:ext cx="3429000" cy="4114800"/>
          </a:xfrm>
        </p:spPr>
        <p:txBody>
          <a:bodyPr/>
          <a:lstStyle/>
          <a:p>
            <a:pPr lvl="0"/>
            <a:endParaRPr lang="en-US" noProof="0"/>
          </a:p>
        </p:txBody>
      </p:sp>
      <p:sp>
        <p:nvSpPr>
          <p:cNvPr id="5" name="Rectangle 4"/>
          <p:cNvSpPr>
            <a:spLocks noGrp="1" noChangeArrowheads="1"/>
          </p:cNvSpPr>
          <p:nvPr>
            <p:ph type="ftr" sz="quarter" idx="10"/>
          </p:nvPr>
        </p:nvSpPr>
        <p:spPr>
          <a:ln/>
        </p:spPr>
        <p:txBody>
          <a:bodyPr/>
          <a:lstStyle>
            <a:lvl1pPr>
              <a:defRPr/>
            </a:lvl1pPr>
          </a:lstStyle>
          <a:p>
            <a:pPr>
              <a:defRPr/>
            </a:pPr>
            <a:endParaRPr lang="zh-CN" altLang="en-US">
              <a:solidFill>
                <a:srgbClr val="FFFFFF"/>
              </a:solidFill>
            </a:endParaRPr>
          </a:p>
        </p:txBody>
      </p:sp>
      <p:sp>
        <p:nvSpPr>
          <p:cNvPr id="6" name="Rectangle 5"/>
          <p:cNvSpPr>
            <a:spLocks noGrp="1" noChangeArrowheads="1"/>
          </p:cNvSpPr>
          <p:nvPr>
            <p:ph type="sldNum" sz="quarter" idx="11"/>
          </p:nvPr>
        </p:nvSpPr>
        <p:spPr>
          <a:ln/>
        </p:spPr>
        <p:txBody>
          <a:bodyPr/>
          <a:lstStyle>
            <a:lvl1pPr>
              <a:defRPr/>
            </a:lvl1pPr>
          </a:lstStyle>
          <a:p>
            <a:pPr>
              <a:defRPr/>
            </a:pPr>
            <a:fld id="{34B6E1C4-AB6A-004D-842C-DE951A1F1AF5}" type="slidenum">
              <a:rPr lang="zh-CN" altLang="en-US">
                <a:solidFill>
                  <a:srgbClr val="FFFFFF"/>
                </a:solidFill>
              </a:rPr>
              <a:pPr>
                <a:defRPr/>
              </a:pPr>
              <a:t>‹#›</a:t>
            </a:fld>
            <a:endParaRPr lang="en-US" altLang="zh-CN">
              <a:solidFill>
                <a:srgbClr val="FFFFFF"/>
              </a:solidFill>
            </a:endParaRPr>
          </a:p>
        </p:txBody>
      </p:sp>
      <p:sp>
        <p:nvSpPr>
          <p:cNvPr id="7" name="Rectangle 22"/>
          <p:cNvSpPr>
            <a:spLocks noGrp="1" noChangeArrowheads="1"/>
          </p:cNvSpPr>
          <p:nvPr>
            <p:ph type="dt" sz="half" idx="12"/>
          </p:nvPr>
        </p:nvSpPr>
        <p:spPr>
          <a:ln/>
        </p:spPr>
        <p:txBody>
          <a:bodyPr/>
          <a:lstStyle>
            <a:lvl1pPr>
              <a:defRPr/>
            </a:lvl1pPr>
          </a:lstStyle>
          <a:p>
            <a:pPr>
              <a:defRPr/>
            </a:pPr>
            <a:endParaRPr lang="zh-CN" altLang="en-US">
              <a:solidFill>
                <a:srgbClr val="FFFFFF"/>
              </a:solidFill>
            </a:endParaRPr>
          </a:p>
        </p:txBody>
      </p:sp>
    </p:spTree>
    <p:extLst>
      <p:ext uri="{BB962C8B-B14F-4D97-AF65-F5344CB8AC3E}">
        <p14:creationId xmlns:p14="http://schemas.microsoft.com/office/powerpoint/2010/main" val="20818873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4" name="Rectangle 9"/>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5" name="Rectangle 10"/>
          <p:cNvSpPr>
            <a:spLocks noGrp="1" noChangeArrowheads="1"/>
          </p:cNvSpPr>
          <p:nvPr>
            <p:ph type="sldNum" sz="quarter" idx="12"/>
          </p:nvPr>
        </p:nvSpPr>
        <p:spPr>
          <a:ln/>
        </p:spPr>
        <p:txBody>
          <a:bodyPr/>
          <a:lstStyle>
            <a:lvl1pPr>
              <a:defRPr/>
            </a:lvl1pPr>
          </a:lstStyle>
          <a:p>
            <a:pPr>
              <a:defRPr/>
            </a:pPr>
            <a:fld id="{255982E6-7566-5142-8721-11259309A01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840254378"/>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174AA18D-07D5-9E46-801E-51ED13FB1817}"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932355704"/>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1E968EB9-93BF-D647-9001-A277E50BBF4A}"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607492585"/>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7" name="Rectangle 9"/>
          <p:cNvSpPr>
            <a:spLocks noGrp="1" noChangeArrowheads="1"/>
          </p:cNvSpPr>
          <p:nvPr>
            <p:ph type="sldNum" sz="quarter" idx="12"/>
          </p:nvPr>
        </p:nvSpPr>
        <p:spPr>
          <a:ln/>
        </p:spPr>
        <p:txBody>
          <a:bodyPr/>
          <a:lstStyle>
            <a:lvl1pPr>
              <a:defRPr/>
            </a:lvl1pPr>
          </a:lstStyle>
          <a:p>
            <a:pPr>
              <a:defRPr/>
            </a:pPr>
            <a:fld id="{4BD449DA-4AB6-E045-95F8-36C2DCD3B617}"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2497813542"/>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8" name="Rectangle 8"/>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9" name="Rectangle 9"/>
          <p:cNvSpPr>
            <a:spLocks noGrp="1" noChangeArrowheads="1"/>
          </p:cNvSpPr>
          <p:nvPr>
            <p:ph type="sldNum" sz="quarter" idx="12"/>
          </p:nvPr>
        </p:nvSpPr>
        <p:spPr>
          <a:ln/>
        </p:spPr>
        <p:txBody>
          <a:bodyPr/>
          <a:lstStyle>
            <a:lvl1pPr>
              <a:defRPr/>
            </a:lvl1pPr>
          </a:lstStyle>
          <a:p>
            <a:pPr>
              <a:defRPr/>
            </a:pPr>
            <a:fld id="{21AFB748-4C88-C140-A721-6ECD7F68EC95}"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1490113451"/>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4" name="Rectangle 8"/>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5" name="Rectangle 9"/>
          <p:cNvSpPr>
            <a:spLocks noGrp="1" noChangeArrowheads="1"/>
          </p:cNvSpPr>
          <p:nvPr>
            <p:ph type="sldNum" sz="quarter" idx="12"/>
          </p:nvPr>
        </p:nvSpPr>
        <p:spPr>
          <a:ln/>
        </p:spPr>
        <p:txBody>
          <a:bodyPr/>
          <a:lstStyle>
            <a:lvl1pPr>
              <a:defRPr/>
            </a:lvl1pPr>
          </a:lstStyle>
          <a:p>
            <a:pPr>
              <a:defRPr/>
            </a:pPr>
            <a:fld id="{B2A7A4CE-938A-2C44-81BF-C528470EC4CF}"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121445899"/>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3" name="Rectangle 8"/>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4" name="Rectangle 9"/>
          <p:cNvSpPr>
            <a:spLocks noGrp="1" noChangeArrowheads="1"/>
          </p:cNvSpPr>
          <p:nvPr>
            <p:ph type="sldNum" sz="quarter" idx="12"/>
          </p:nvPr>
        </p:nvSpPr>
        <p:spPr>
          <a:ln/>
        </p:spPr>
        <p:txBody>
          <a:bodyPr/>
          <a:lstStyle>
            <a:lvl1pPr>
              <a:defRPr/>
            </a:lvl1pPr>
          </a:lstStyle>
          <a:p>
            <a:pPr>
              <a:defRPr/>
            </a:pPr>
            <a:fld id="{F1063BD5-F9FB-E244-9E2F-696A3AD616F8}"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2722624419"/>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7" name="Rectangle 9"/>
          <p:cNvSpPr>
            <a:spLocks noGrp="1" noChangeArrowheads="1"/>
          </p:cNvSpPr>
          <p:nvPr>
            <p:ph type="sldNum" sz="quarter" idx="12"/>
          </p:nvPr>
        </p:nvSpPr>
        <p:spPr>
          <a:ln/>
        </p:spPr>
        <p:txBody>
          <a:bodyPr/>
          <a:lstStyle>
            <a:lvl1pPr>
              <a:defRPr/>
            </a:lvl1pPr>
          </a:lstStyle>
          <a:p>
            <a:pPr>
              <a:defRPr/>
            </a:pPr>
            <a:fld id="{22890D0B-CE20-F942-81C8-B3910DD4C668}"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3191602399"/>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7" name="Rectangle 9"/>
          <p:cNvSpPr>
            <a:spLocks noGrp="1" noChangeArrowheads="1"/>
          </p:cNvSpPr>
          <p:nvPr>
            <p:ph type="sldNum" sz="quarter" idx="12"/>
          </p:nvPr>
        </p:nvSpPr>
        <p:spPr>
          <a:ln/>
        </p:spPr>
        <p:txBody>
          <a:bodyPr/>
          <a:lstStyle>
            <a:lvl1pPr>
              <a:defRPr/>
            </a:lvl1pPr>
          </a:lstStyle>
          <a:p>
            <a:pPr>
              <a:defRPr/>
            </a:pPr>
            <a:fld id="{1D3B915A-85D6-E94B-A621-F0872F638396}"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2828111373"/>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83B51E2B-DBA9-2644-80C3-2F3FD5F04F1A}"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962909595"/>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2F0E36A3-AB02-F64B-A4FA-58BE0F27DF6E}"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34196900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ltLang="zh-CN"/>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ltLang="zh-CN"/>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93E0A3A1-6F5B-4BAD-B025-B0E9D7F4E820}" type="slidenum">
              <a:rPr lang="en-US" altLang="en-US"/>
              <a:pPr/>
              <a:t>‹#›</a:t>
            </a:fld>
            <a:endParaRPr lang="en-US" altLang="en-US"/>
          </a:p>
        </p:txBody>
      </p:sp>
    </p:spTree>
    <p:extLst>
      <p:ext uri="{BB962C8B-B14F-4D97-AF65-F5344CB8AC3E}">
        <p14:creationId xmlns:p14="http://schemas.microsoft.com/office/powerpoint/2010/main" val="214045562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3" name="Rectangle 9"/>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4" name="Rectangle 10"/>
          <p:cNvSpPr>
            <a:spLocks noGrp="1" noChangeArrowheads="1"/>
          </p:cNvSpPr>
          <p:nvPr>
            <p:ph type="sldNum" sz="quarter" idx="12"/>
          </p:nvPr>
        </p:nvSpPr>
        <p:spPr>
          <a:ln/>
        </p:spPr>
        <p:txBody>
          <a:bodyPr/>
          <a:lstStyle>
            <a:lvl1pPr>
              <a:defRPr/>
            </a:lvl1pPr>
          </a:lstStyle>
          <a:p>
            <a:pPr>
              <a:defRPr/>
            </a:pPr>
            <a:fld id="{83D11809-599F-694B-8E22-ED5B637D084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59911324"/>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495800"/>
          </a:xfrm>
        </p:spPr>
        <p:txBody>
          <a:bodyPr/>
          <a:lstStyle/>
          <a:p>
            <a:pPr lvl="0"/>
            <a:endParaRPr lang="en-US" noProof="0"/>
          </a:p>
        </p:txBody>
      </p:sp>
      <p:sp>
        <p:nvSpPr>
          <p:cNvPr id="5" name="Rectangle 7"/>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7" name="Rectangle 9"/>
          <p:cNvSpPr>
            <a:spLocks noGrp="1" noChangeArrowheads="1"/>
          </p:cNvSpPr>
          <p:nvPr>
            <p:ph type="sldNum" sz="quarter" idx="12"/>
          </p:nvPr>
        </p:nvSpPr>
        <p:spPr>
          <a:ln/>
        </p:spPr>
        <p:txBody>
          <a:bodyPr/>
          <a:lstStyle>
            <a:lvl1pPr>
              <a:defRPr/>
            </a:lvl1pPr>
          </a:lstStyle>
          <a:p>
            <a:pPr>
              <a:defRPr/>
            </a:pPr>
            <a:fld id="{1B13BDD9-D868-B646-AC7D-BAF18216E76E}"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2543795878"/>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358750697"/>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1685962"/>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866989165"/>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57288" y="1981200"/>
            <a:ext cx="381952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29213" y="1981200"/>
            <a:ext cx="381952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27584114"/>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56783869"/>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702983665"/>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5616991"/>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597525461"/>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53752721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3D23D87B-3FAA-F54A-9117-2478903633D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150520770"/>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34980184"/>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0875" y="609600"/>
            <a:ext cx="1947863"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57288" y="609600"/>
            <a:ext cx="5691187"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3816629"/>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8" y="-1588"/>
            <a:ext cx="9145588" cy="6859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98755" name="Rectangle 3"/>
          <p:cNvSpPr>
            <a:spLocks noGrp="1" noChangeArrowheads="1"/>
          </p:cNvSpPr>
          <p:nvPr>
            <p:ph type="ctrTitle"/>
          </p:nvPr>
        </p:nvSpPr>
        <p:spPr>
          <a:xfrm>
            <a:off x="914400" y="1600200"/>
            <a:ext cx="7315200" cy="1143000"/>
          </a:xfrm>
        </p:spPr>
        <p:txBody>
          <a:bodyPr anchor="ctr"/>
          <a:lstStyle>
            <a:lvl1pPr>
              <a:defRPr/>
            </a:lvl1pPr>
          </a:lstStyle>
          <a:p>
            <a:r>
              <a:rPr lang="en-US"/>
              <a:t>Click to edit Master title style</a:t>
            </a:r>
          </a:p>
        </p:txBody>
      </p:sp>
      <p:sp>
        <p:nvSpPr>
          <p:cNvPr id="1098756" name="Rectangle 4"/>
          <p:cNvSpPr>
            <a:spLocks noGrp="1" noChangeArrowheads="1"/>
          </p:cNvSpPr>
          <p:nvPr>
            <p:ph type="subTitle" idx="1"/>
          </p:nvPr>
        </p:nvSpPr>
        <p:spPr>
          <a:xfrm>
            <a:off x="914400" y="2895600"/>
            <a:ext cx="7315200" cy="1752600"/>
          </a:xfrm>
        </p:spPr>
        <p:txBody>
          <a:bodyPr/>
          <a:lstStyle>
            <a:lvl1pPr marL="0" indent="0" algn="ctr">
              <a:buFontTx/>
              <a:buNone/>
              <a:defRPr/>
            </a:lvl1pPr>
          </a:lstStyle>
          <a:p>
            <a:r>
              <a:rPr lang="en-US"/>
              <a:t>Click to edit Master subtitle style</a:t>
            </a:r>
          </a:p>
        </p:txBody>
      </p:sp>
      <p:sp>
        <p:nvSpPr>
          <p:cNvPr id="5" name="Rectangle 5"/>
          <p:cNvSpPr>
            <a:spLocks noGrp="1" noChangeArrowheads="1"/>
          </p:cNvSpPr>
          <p:nvPr>
            <p:ph type="dt" sz="half" idx="10"/>
          </p:nvPr>
        </p:nvSpPr>
        <p:spPr>
          <a:xfrm>
            <a:off x="914400" y="6096000"/>
            <a:ext cx="1676400" cy="457200"/>
          </a:xfrm>
        </p:spPr>
        <p:txBody>
          <a:bodyPr/>
          <a:lstStyle>
            <a:lvl1pPr>
              <a:defRPr/>
            </a:lvl1pPr>
          </a:lstStyle>
          <a:p>
            <a:pPr>
              <a:defRPr/>
            </a:pPr>
            <a:endParaRPr lang="zh-CN" altLang="en-US">
              <a:solidFill>
                <a:srgbClr val="272776"/>
              </a:solidFill>
            </a:endParaRPr>
          </a:p>
        </p:txBody>
      </p:sp>
      <p:sp>
        <p:nvSpPr>
          <p:cNvPr id="6" name="Rectangle 6"/>
          <p:cNvSpPr>
            <a:spLocks noGrp="1" noChangeArrowheads="1"/>
          </p:cNvSpPr>
          <p:nvPr>
            <p:ph type="ftr" sz="quarter" idx="11"/>
          </p:nvPr>
        </p:nvSpPr>
        <p:spPr>
          <a:xfrm>
            <a:off x="3124200" y="6096000"/>
            <a:ext cx="2895600" cy="457200"/>
          </a:xfrm>
        </p:spPr>
        <p:txBody>
          <a:bodyPr/>
          <a:lstStyle>
            <a:lvl1pPr>
              <a:defRPr/>
            </a:lvl1pPr>
          </a:lstStyle>
          <a:p>
            <a:pPr>
              <a:defRPr/>
            </a:pPr>
            <a:endParaRPr lang="zh-CN" altLang="en-US">
              <a:solidFill>
                <a:srgbClr val="272776"/>
              </a:solidFill>
            </a:endParaRPr>
          </a:p>
        </p:txBody>
      </p:sp>
      <p:sp>
        <p:nvSpPr>
          <p:cNvPr id="7" name="Rectangle 7"/>
          <p:cNvSpPr>
            <a:spLocks noGrp="1" noChangeArrowheads="1"/>
          </p:cNvSpPr>
          <p:nvPr>
            <p:ph type="sldNum" sz="quarter" idx="12"/>
          </p:nvPr>
        </p:nvSpPr>
        <p:spPr>
          <a:xfrm>
            <a:off x="6553200" y="6096000"/>
            <a:ext cx="1676400" cy="457200"/>
          </a:xfrm>
        </p:spPr>
        <p:txBody>
          <a:bodyPr/>
          <a:lstStyle>
            <a:lvl1pPr>
              <a:defRPr/>
            </a:lvl1pPr>
          </a:lstStyle>
          <a:p>
            <a:pPr>
              <a:defRPr/>
            </a:pPr>
            <a:fld id="{CDAB0991-AD2F-E34E-A622-E5ACFAAA2500}" type="slidenum">
              <a:rPr lang="zh-CN" altLang="en-US">
                <a:solidFill>
                  <a:srgbClr val="272776"/>
                </a:solidFill>
              </a:rPr>
              <a:pPr>
                <a:defRPr/>
              </a:pPr>
              <a:t>‹#›</a:t>
            </a:fld>
            <a:endParaRPr lang="en-US" altLang="zh-CN">
              <a:solidFill>
                <a:srgbClr val="272776"/>
              </a:solidFill>
            </a:endParaRPr>
          </a:p>
        </p:txBody>
      </p:sp>
    </p:spTree>
    <p:extLst>
      <p:ext uri="{BB962C8B-B14F-4D97-AF65-F5344CB8AC3E}">
        <p14:creationId xmlns:p14="http://schemas.microsoft.com/office/powerpoint/2010/main" val="3230673031"/>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zh-CN" altLang="en-US">
              <a:solidFill>
                <a:srgbClr val="272776"/>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zh-CN" altLang="en-US">
              <a:solidFill>
                <a:srgbClr val="272776"/>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81815C19-E24C-E44E-93EB-FD9A1308ED0D}" type="slidenum">
              <a:rPr lang="zh-CN" altLang="en-US">
                <a:solidFill>
                  <a:srgbClr val="272776"/>
                </a:solidFill>
              </a:rPr>
              <a:pPr>
                <a:defRPr/>
              </a:pPr>
              <a:t>‹#›</a:t>
            </a:fld>
            <a:endParaRPr lang="en-US" altLang="zh-CN">
              <a:solidFill>
                <a:srgbClr val="272776"/>
              </a:solidFill>
            </a:endParaRPr>
          </a:p>
        </p:txBody>
      </p:sp>
    </p:spTree>
    <p:extLst>
      <p:ext uri="{BB962C8B-B14F-4D97-AF65-F5344CB8AC3E}">
        <p14:creationId xmlns:p14="http://schemas.microsoft.com/office/powerpoint/2010/main" val="3261668692"/>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endParaRPr lang="zh-CN" altLang="en-US">
              <a:solidFill>
                <a:srgbClr val="272776"/>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zh-CN" altLang="en-US">
              <a:solidFill>
                <a:srgbClr val="272776"/>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7D50E3BC-B721-2F41-A3B5-184C091A1FD6}" type="slidenum">
              <a:rPr lang="zh-CN" altLang="en-US">
                <a:solidFill>
                  <a:srgbClr val="272776"/>
                </a:solidFill>
              </a:rPr>
              <a:pPr>
                <a:defRPr/>
              </a:pPr>
              <a:t>‹#›</a:t>
            </a:fld>
            <a:endParaRPr lang="en-US" altLang="zh-CN">
              <a:solidFill>
                <a:srgbClr val="272776"/>
              </a:solidFill>
            </a:endParaRPr>
          </a:p>
        </p:txBody>
      </p:sp>
    </p:spTree>
    <p:extLst>
      <p:ext uri="{BB962C8B-B14F-4D97-AF65-F5344CB8AC3E}">
        <p14:creationId xmlns:p14="http://schemas.microsoft.com/office/powerpoint/2010/main" val="2432302097"/>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a:ln/>
        </p:spPr>
        <p:txBody>
          <a:bodyPr/>
          <a:lstStyle>
            <a:lvl1pPr>
              <a:defRPr/>
            </a:lvl1pPr>
          </a:lstStyle>
          <a:p>
            <a:pPr>
              <a:defRPr/>
            </a:pPr>
            <a:endParaRPr lang="zh-CN" altLang="en-US">
              <a:solidFill>
                <a:srgbClr val="272776"/>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zh-CN" altLang="en-US">
              <a:solidFill>
                <a:srgbClr val="272776"/>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A3CB8B37-5B0E-204C-B50F-6228AAF2B454}" type="slidenum">
              <a:rPr lang="zh-CN" altLang="en-US">
                <a:solidFill>
                  <a:srgbClr val="272776"/>
                </a:solidFill>
              </a:rPr>
              <a:pPr>
                <a:defRPr/>
              </a:pPr>
              <a:t>‹#›</a:t>
            </a:fld>
            <a:endParaRPr lang="en-US" altLang="zh-CN">
              <a:solidFill>
                <a:srgbClr val="272776"/>
              </a:solidFill>
            </a:endParaRPr>
          </a:p>
        </p:txBody>
      </p:sp>
    </p:spTree>
    <p:extLst>
      <p:ext uri="{BB962C8B-B14F-4D97-AF65-F5344CB8AC3E}">
        <p14:creationId xmlns:p14="http://schemas.microsoft.com/office/powerpoint/2010/main" val="3661077403"/>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a:ln/>
        </p:spPr>
        <p:txBody>
          <a:bodyPr/>
          <a:lstStyle>
            <a:lvl1pPr>
              <a:defRPr/>
            </a:lvl1pPr>
          </a:lstStyle>
          <a:p>
            <a:pPr>
              <a:defRPr/>
            </a:pPr>
            <a:endParaRPr lang="zh-CN" altLang="en-US">
              <a:solidFill>
                <a:srgbClr val="272776"/>
              </a:solidFill>
            </a:endParaRPr>
          </a:p>
        </p:txBody>
      </p:sp>
      <p:sp>
        <p:nvSpPr>
          <p:cNvPr id="8" name="Rectangle 7"/>
          <p:cNvSpPr>
            <a:spLocks noGrp="1" noChangeArrowheads="1"/>
          </p:cNvSpPr>
          <p:nvPr>
            <p:ph type="ftr" sz="quarter" idx="11"/>
          </p:nvPr>
        </p:nvSpPr>
        <p:spPr>
          <a:ln/>
        </p:spPr>
        <p:txBody>
          <a:bodyPr/>
          <a:lstStyle>
            <a:lvl1pPr>
              <a:defRPr/>
            </a:lvl1pPr>
          </a:lstStyle>
          <a:p>
            <a:pPr>
              <a:defRPr/>
            </a:pPr>
            <a:endParaRPr lang="zh-CN" altLang="en-US">
              <a:solidFill>
                <a:srgbClr val="272776"/>
              </a:solidFill>
            </a:endParaRPr>
          </a:p>
        </p:txBody>
      </p:sp>
      <p:sp>
        <p:nvSpPr>
          <p:cNvPr id="9" name="Rectangle 8"/>
          <p:cNvSpPr>
            <a:spLocks noGrp="1" noChangeArrowheads="1"/>
          </p:cNvSpPr>
          <p:nvPr>
            <p:ph type="sldNum" sz="quarter" idx="12"/>
          </p:nvPr>
        </p:nvSpPr>
        <p:spPr>
          <a:ln/>
        </p:spPr>
        <p:txBody>
          <a:bodyPr/>
          <a:lstStyle>
            <a:lvl1pPr>
              <a:defRPr/>
            </a:lvl1pPr>
          </a:lstStyle>
          <a:p>
            <a:pPr>
              <a:defRPr/>
            </a:pPr>
            <a:fld id="{68BC8996-5288-074F-9E7A-789A4BE6EDDD}" type="slidenum">
              <a:rPr lang="zh-CN" altLang="en-US">
                <a:solidFill>
                  <a:srgbClr val="272776"/>
                </a:solidFill>
              </a:rPr>
              <a:pPr>
                <a:defRPr/>
              </a:pPr>
              <a:t>‹#›</a:t>
            </a:fld>
            <a:endParaRPr lang="en-US" altLang="zh-CN">
              <a:solidFill>
                <a:srgbClr val="272776"/>
              </a:solidFill>
            </a:endParaRPr>
          </a:p>
        </p:txBody>
      </p:sp>
    </p:spTree>
    <p:extLst>
      <p:ext uri="{BB962C8B-B14F-4D97-AF65-F5344CB8AC3E}">
        <p14:creationId xmlns:p14="http://schemas.microsoft.com/office/powerpoint/2010/main" val="2129875143"/>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a:ln/>
        </p:spPr>
        <p:txBody>
          <a:bodyPr/>
          <a:lstStyle>
            <a:lvl1pPr>
              <a:defRPr/>
            </a:lvl1pPr>
          </a:lstStyle>
          <a:p>
            <a:pPr>
              <a:defRPr/>
            </a:pPr>
            <a:endParaRPr lang="zh-CN" altLang="en-US">
              <a:solidFill>
                <a:srgbClr val="272776"/>
              </a:solidFill>
            </a:endParaRPr>
          </a:p>
        </p:txBody>
      </p:sp>
      <p:sp>
        <p:nvSpPr>
          <p:cNvPr id="4" name="Rectangle 7"/>
          <p:cNvSpPr>
            <a:spLocks noGrp="1" noChangeArrowheads="1"/>
          </p:cNvSpPr>
          <p:nvPr>
            <p:ph type="ftr" sz="quarter" idx="11"/>
          </p:nvPr>
        </p:nvSpPr>
        <p:spPr>
          <a:ln/>
        </p:spPr>
        <p:txBody>
          <a:bodyPr/>
          <a:lstStyle>
            <a:lvl1pPr>
              <a:defRPr/>
            </a:lvl1pPr>
          </a:lstStyle>
          <a:p>
            <a:pPr>
              <a:defRPr/>
            </a:pPr>
            <a:endParaRPr lang="zh-CN" altLang="en-US">
              <a:solidFill>
                <a:srgbClr val="272776"/>
              </a:solidFill>
            </a:endParaRPr>
          </a:p>
        </p:txBody>
      </p:sp>
      <p:sp>
        <p:nvSpPr>
          <p:cNvPr id="5" name="Rectangle 8"/>
          <p:cNvSpPr>
            <a:spLocks noGrp="1" noChangeArrowheads="1"/>
          </p:cNvSpPr>
          <p:nvPr>
            <p:ph type="sldNum" sz="quarter" idx="12"/>
          </p:nvPr>
        </p:nvSpPr>
        <p:spPr>
          <a:ln/>
        </p:spPr>
        <p:txBody>
          <a:bodyPr/>
          <a:lstStyle>
            <a:lvl1pPr>
              <a:defRPr/>
            </a:lvl1pPr>
          </a:lstStyle>
          <a:p>
            <a:pPr>
              <a:defRPr/>
            </a:pPr>
            <a:fld id="{C7A720B0-D8EF-ED49-AA98-B48CA66F2209}" type="slidenum">
              <a:rPr lang="zh-CN" altLang="en-US">
                <a:solidFill>
                  <a:srgbClr val="272776"/>
                </a:solidFill>
              </a:rPr>
              <a:pPr>
                <a:defRPr/>
              </a:pPr>
              <a:t>‹#›</a:t>
            </a:fld>
            <a:endParaRPr lang="en-US" altLang="zh-CN">
              <a:solidFill>
                <a:srgbClr val="272776"/>
              </a:solidFill>
            </a:endParaRPr>
          </a:p>
        </p:txBody>
      </p:sp>
    </p:spTree>
    <p:extLst>
      <p:ext uri="{BB962C8B-B14F-4D97-AF65-F5344CB8AC3E}">
        <p14:creationId xmlns:p14="http://schemas.microsoft.com/office/powerpoint/2010/main" val="4105043783"/>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zh-CN" altLang="en-US">
              <a:solidFill>
                <a:srgbClr val="272776"/>
              </a:solidFill>
            </a:endParaRPr>
          </a:p>
        </p:txBody>
      </p:sp>
      <p:sp>
        <p:nvSpPr>
          <p:cNvPr id="3" name="Rectangle 7"/>
          <p:cNvSpPr>
            <a:spLocks noGrp="1" noChangeArrowheads="1"/>
          </p:cNvSpPr>
          <p:nvPr>
            <p:ph type="ftr" sz="quarter" idx="11"/>
          </p:nvPr>
        </p:nvSpPr>
        <p:spPr>
          <a:ln/>
        </p:spPr>
        <p:txBody>
          <a:bodyPr/>
          <a:lstStyle>
            <a:lvl1pPr>
              <a:defRPr/>
            </a:lvl1pPr>
          </a:lstStyle>
          <a:p>
            <a:pPr>
              <a:defRPr/>
            </a:pPr>
            <a:endParaRPr lang="zh-CN" altLang="en-US">
              <a:solidFill>
                <a:srgbClr val="272776"/>
              </a:solidFill>
            </a:endParaRPr>
          </a:p>
        </p:txBody>
      </p:sp>
      <p:sp>
        <p:nvSpPr>
          <p:cNvPr id="4" name="Rectangle 8"/>
          <p:cNvSpPr>
            <a:spLocks noGrp="1" noChangeArrowheads="1"/>
          </p:cNvSpPr>
          <p:nvPr>
            <p:ph type="sldNum" sz="quarter" idx="12"/>
          </p:nvPr>
        </p:nvSpPr>
        <p:spPr>
          <a:ln/>
        </p:spPr>
        <p:txBody>
          <a:bodyPr/>
          <a:lstStyle>
            <a:lvl1pPr>
              <a:defRPr/>
            </a:lvl1pPr>
          </a:lstStyle>
          <a:p>
            <a:pPr>
              <a:defRPr/>
            </a:pPr>
            <a:fld id="{1BF4537E-ABA8-D84A-8C8D-AC00CBBE9A5B}" type="slidenum">
              <a:rPr lang="zh-CN" altLang="en-US">
                <a:solidFill>
                  <a:srgbClr val="272776"/>
                </a:solidFill>
              </a:rPr>
              <a:pPr>
                <a:defRPr/>
              </a:pPr>
              <a:t>‹#›</a:t>
            </a:fld>
            <a:endParaRPr lang="en-US" altLang="zh-CN">
              <a:solidFill>
                <a:srgbClr val="272776"/>
              </a:solidFill>
            </a:endParaRPr>
          </a:p>
        </p:txBody>
      </p:sp>
    </p:spTree>
    <p:extLst>
      <p:ext uri="{BB962C8B-B14F-4D97-AF65-F5344CB8AC3E}">
        <p14:creationId xmlns:p14="http://schemas.microsoft.com/office/powerpoint/2010/main" val="855430290"/>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zh-CN" altLang="en-US">
              <a:solidFill>
                <a:srgbClr val="272776"/>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zh-CN" altLang="en-US">
              <a:solidFill>
                <a:srgbClr val="272776"/>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F7115A83-05D0-644E-AF30-7C6BB6FA1672}" type="slidenum">
              <a:rPr lang="zh-CN" altLang="en-US">
                <a:solidFill>
                  <a:srgbClr val="272776"/>
                </a:solidFill>
              </a:rPr>
              <a:pPr>
                <a:defRPr/>
              </a:pPr>
              <a:t>‹#›</a:t>
            </a:fld>
            <a:endParaRPr lang="en-US" altLang="zh-CN">
              <a:solidFill>
                <a:srgbClr val="272776"/>
              </a:solidFill>
            </a:endParaRPr>
          </a:p>
        </p:txBody>
      </p:sp>
    </p:spTree>
    <p:extLst>
      <p:ext uri="{BB962C8B-B14F-4D97-AF65-F5344CB8AC3E}">
        <p14:creationId xmlns:p14="http://schemas.microsoft.com/office/powerpoint/2010/main" val="31436780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F33906E8-887E-7643-8CEC-AC39AB3A170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01057662"/>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zh-CN" altLang="en-US">
              <a:solidFill>
                <a:srgbClr val="272776"/>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zh-CN" altLang="en-US">
              <a:solidFill>
                <a:srgbClr val="272776"/>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E4A0EC88-2E12-3540-9445-40D7363E97EC}" type="slidenum">
              <a:rPr lang="zh-CN" altLang="en-US">
                <a:solidFill>
                  <a:srgbClr val="272776"/>
                </a:solidFill>
              </a:rPr>
              <a:pPr>
                <a:defRPr/>
              </a:pPr>
              <a:t>‹#›</a:t>
            </a:fld>
            <a:endParaRPr lang="en-US" altLang="zh-CN">
              <a:solidFill>
                <a:srgbClr val="272776"/>
              </a:solidFill>
            </a:endParaRPr>
          </a:p>
        </p:txBody>
      </p:sp>
    </p:spTree>
    <p:extLst>
      <p:ext uri="{BB962C8B-B14F-4D97-AF65-F5344CB8AC3E}">
        <p14:creationId xmlns:p14="http://schemas.microsoft.com/office/powerpoint/2010/main" val="1662645834"/>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zh-CN" altLang="en-US">
              <a:solidFill>
                <a:srgbClr val="272776"/>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zh-CN" altLang="en-US">
              <a:solidFill>
                <a:srgbClr val="272776"/>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1AD6090C-69E7-E746-87DF-96FCE35B5DF2}" type="slidenum">
              <a:rPr lang="zh-CN" altLang="en-US">
                <a:solidFill>
                  <a:srgbClr val="272776"/>
                </a:solidFill>
              </a:rPr>
              <a:pPr>
                <a:defRPr/>
              </a:pPr>
              <a:t>‹#›</a:t>
            </a:fld>
            <a:endParaRPr lang="en-US" altLang="zh-CN">
              <a:solidFill>
                <a:srgbClr val="272776"/>
              </a:solidFill>
            </a:endParaRPr>
          </a:p>
        </p:txBody>
      </p:sp>
    </p:spTree>
    <p:extLst>
      <p:ext uri="{BB962C8B-B14F-4D97-AF65-F5344CB8AC3E}">
        <p14:creationId xmlns:p14="http://schemas.microsoft.com/office/powerpoint/2010/main" val="837622455"/>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457200"/>
            <a:ext cx="19431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457200"/>
            <a:ext cx="56769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zh-CN" altLang="en-US">
              <a:solidFill>
                <a:srgbClr val="272776"/>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zh-CN" altLang="en-US">
              <a:solidFill>
                <a:srgbClr val="272776"/>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F13F1A31-6F37-4244-B016-FCCA13C2A65F}" type="slidenum">
              <a:rPr lang="zh-CN" altLang="en-US">
                <a:solidFill>
                  <a:srgbClr val="272776"/>
                </a:solidFill>
              </a:rPr>
              <a:pPr>
                <a:defRPr/>
              </a:pPr>
              <a:t>‹#›</a:t>
            </a:fld>
            <a:endParaRPr lang="en-US" altLang="zh-CN">
              <a:solidFill>
                <a:srgbClr val="272776"/>
              </a:solidFill>
            </a:endParaRPr>
          </a:p>
        </p:txBody>
      </p:sp>
    </p:spTree>
    <p:extLst>
      <p:ext uri="{BB962C8B-B14F-4D97-AF65-F5344CB8AC3E}">
        <p14:creationId xmlns:p14="http://schemas.microsoft.com/office/powerpoint/2010/main" val="858316538"/>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88" y="-1588"/>
            <a:ext cx="9145588" cy="6859588"/>
          </a:xfrm>
          <a:prstGeom prst="rect">
            <a:avLst/>
          </a:prstGeom>
          <a:noFill/>
          <a:ln w="9525">
            <a:noFill/>
            <a:miter lim="800000"/>
            <a:headEnd/>
            <a:tailEnd/>
          </a:ln>
        </p:spPr>
      </p:pic>
      <p:sp>
        <p:nvSpPr>
          <p:cNvPr id="1098755" name="Rectangle 3"/>
          <p:cNvSpPr>
            <a:spLocks noGrp="1" noChangeArrowheads="1"/>
          </p:cNvSpPr>
          <p:nvPr>
            <p:ph type="ctrTitle"/>
          </p:nvPr>
        </p:nvSpPr>
        <p:spPr>
          <a:xfrm>
            <a:off x="914400" y="1600200"/>
            <a:ext cx="7315200" cy="1143000"/>
          </a:xfrm>
        </p:spPr>
        <p:txBody>
          <a:bodyPr anchor="ctr"/>
          <a:lstStyle>
            <a:lvl1pPr>
              <a:defRPr/>
            </a:lvl1pPr>
          </a:lstStyle>
          <a:p>
            <a:r>
              <a:rPr lang="en-US"/>
              <a:t>Click to edit Master title style</a:t>
            </a:r>
          </a:p>
        </p:txBody>
      </p:sp>
      <p:sp>
        <p:nvSpPr>
          <p:cNvPr id="1098756" name="Rectangle 4"/>
          <p:cNvSpPr>
            <a:spLocks noGrp="1" noChangeArrowheads="1"/>
          </p:cNvSpPr>
          <p:nvPr>
            <p:ph type="subTitle" idx="1"/>
          </p:nvPr>
        </p:nvSpPr>
        <p:spPr>
          <a:xfrm>
            <a:off x="914400" y="2895600"/>
            <a:ext cx="7315200" cy="1752600"/>
          </a:xfrm>
        </p:spPr>
        <p:txBody>
          <a:bodyPr/>
          <a:lstStyle>
            <a:lvl1pPr marL="0" indent="0" algn="ctr">
              <a:buFontTx/>
              <a:buNone/>
              <a:defRPr/>
            </a:lvl1pPr>
          </a:lstStyle>
          <a:p>
            <a:r>
              <a:rPr lang="en-US"/>
              <a:t>Click to edit Master subtitle style</a:t>
            </a:r>
          </a:p>
        </p:txBody>
      </p:sp>
      <p:sp>
        <p:nvSpPr>
          <p:cNvPr id="5" name="Rectangle 5"/>
          <p:cNvSpPr>
            <a:spLocks noGrp="1" noChangeArrowheads="1"/>
          </p:cNvSpPr>
          <p:nvPr>
            <p:ph type="dt" sz="half" idx="10"/>
          </p:nvPr>
        </p:nvSpPr>
        <p:spPr>
          <a:xfrm>
            <a:off x="914400" y="6096000"/>
            <a:ext cx="1676400" cy="457200"/>
          </a:xfrm>
        </p:spPr>
        <p:txBody>
          <a:bodyPr/>
          <a:lstStyle>
            <a:lvl1pPr>
              <a:defRPr/>
            </a:lvl1pPr>
          </a:lstStyle>
          <a:p>
            <a:pPr>
              <a:defRPr/>
            </a:pPr>
            <a:endParaRPr lang="en-US">
              <a:solidFill>
                <a:srgbClr val="272776"/>
              </a:solidFill>
            </a:endParaRPr>
          </a:p>
        </p:txBody>
      </p:sp>
      <p:sp>
        <p:nvSpPr>
          <p:cNvPr id="6" name="Rectangle 6"/>
          <p:cNvSpPr>
            <a:spLocks noGrp="1" noChangeArrowheads="1"/>
          </p:cNvSpPr>
          <p:nvPr>
            <p:ph type="ftr" sz="quarter" idx="11"/>
          </p:nvPr>
        </p:nvSpPr>
        <p:spPr>
          <a:xfrm>
            <a:off x="3124200" y="6096000"/>
            <a:ext cx="2895600" cy="457200"/>
          </a:xfrm>
        </p:spPr>
        <p:txBody>
          <a:bodyPr/>
          <a:lstStyle>
            <a:lvl1pPr>
              <a:defRPr/>
            </a:lvl1pPr>
          </a:lstStyle>
          <a:p>
            <a:pPr>
              <a:defRPr/>
            </a:pPr>
            <a:endParaRPr lang="en-US">
              <a:solidFill>
                <a:srgbClr val="272776"/>
              </a:solidFill>
            </a:endParaRPr>
          </a:p>
        </p:txBody>
      </p:sp>
      <p:sp>
        <p:nvSpPr>
          <p:cNvPr id="7" name="Rectangle 7"/>
          <p:cNvSpPr>
            <a:spLocks noGrp="1" noChangeArrowheads="1"/>
          </p:cNvSpPr>
          <p:nvPr>
            <p:ph type="sldNum" sz="quarter" idx="12"/>
          </p:nvPr>
        </p:nvSpPr>
        <p:spPr>
          <a:xfrm>
            <a:off x="6553200" y="6096000"/>
            <a:ext cx="1676400" cy="457200"/>
          </a:xfrm>
        </p:spPr>
        <p:txBody>
          <a:bodyPr/>
          <a:lstStyle>
            <a:lvl1pPr>
              <a:defRPr/>
            </a:lvl1pPr>
          </a:lstStyle>
          <a:p>
            <a:pPr>
              <a:defRPr/>
            </a:pPr>
            <a:fld id="{64178203-3DAB-A746-BA89-AD1EC243FCE4}" type="slidenum">
              <a:rPr lang="en-US">
                <a:solidFill>
                  <a:srgbClr val="272776"/>
                </a:solidFill>
              </a:rPr>
              <a:pPr>
                <a:defRPr/>
              </a:pPr>
              <a:t>‹#›</a:t>
            </a:fld>
            <a:endParaRPr lang="en-US">
              <a:solidFill>
                <a:srgbClr val="272776"/>
              </a:solidFill>
            </a:endParaRPr>
          </a:p>
        </p:txBody>
      </p:sp>
    </p:spTree>
    <p:extLst>
      <p:ext uri="{BB962C8B-B14F-4D97-AF65-F5344CB8AC3E}">
        <p14:creationId xmlns:p14="http://schemas.microsoft.com/office/powerpoint/2010/main" val="3741618363"/>
      </p:ext>
    </p:extLst>
  </p:cSld>
  <p:clrMapOvr>
    <a:masterClrMapping/>
  </p:clrMapOvr>
  <p:transition/>
</p:sldLayout>
</file>

<file path=ppt/slideLayouts/slideLayout3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a:defRPr/>
            </a:lvl1pPr>
          </a:lstStyle>
          <a:p>
            <a:pPr>
              <a:defRPr/>
            </a:pPr>
            <a:endParaRPr lang="en-US">
              <a:solidFill>
                <a:srgbClr val="272776"/>
              </a:solidFill>
            </a:endParaRPr>
          </a:p>
        </p:txBody>
      </p:sp>
      <p:sp>
        <p:nvSpPr>
          <p:cNvPr id="5" name="Rectangle 7"/>
          <p:cNvSpPr>
            <a:spLocks noGrp="1" noChangeArrowheads="1"/>
          </p:cNvSpPr>
          <p:nvPr>
            <p:ph type="ftr" sz="quarter" idx="11"/>
          </p:nvPr>
        </p:nvSpPr>
        <p:spPr/>
        <p:txBody>
          <a:bodyPr/>
          <a:lstStyle>
            <a:lvl1pPr>
              <a:defRPr/>
            </a:lvl1pPr>
          </a:lstStyle>
          <a:p>
            <a:pPr>
              <a:defRPr/>
            </a:pPr>
            <a:endParaRPr lang="en-US">
              <a:solidFill>
                <a:srgbClr val="272776"/>
              </a:solidFill>
            </a:endParaRPr>
          </a:p>
        </p:txBody>
      </p:sp>
      <p:sp>
        <p:nvSpPr>
          <p:cNvPr id="6" name="Rectangle 8"/>
          <p:cNvSpPr>
            <a:spLocks noGrp="1" noChangeArrowheads="1"/>
          </p:cNvSpPr>
          <p:nvPr>
            <p:ph type="sldNum" sz="quarter" idx="12"/>
          </p:nvPr>
        </p:nvSpPr>
        <p:spPr/>
        <p:txBody>
          <a:bodyPr/>
          <a:lstStyle>
            <a:lvl1pPr>
              <a:defRPr/>
            </a:lvl1pPr>
          </a:lstStyle>
          <a:p>
            <a:pPr>
              <a:defRPr/>
            </a:pPr>
            <a:fld id="{83D7C5E3-2BF0-C44D-B847-DA9017C4A557}" type="slidenum">
              <a:rPr lang="en-US">
                <a:solidFill>
                  <a:srgbClr val="272776"/>
                </a:solidFill>
              </a:rPr>
              <a:pPr>
                <a:defRPr/>
              </a:pPr>
              <a:t>‹#›</a:t>
            </a:fld>
            <a:endParaRPr lang="en-US">
              <a:solidFill>
                <a:srgbClr val="272776"/>
              </a:solidFill>
            </a:endParaRPr>
          </a:p>
        </p:txBody>
      </p:sp>
    </p:spTree>
    <p:extLst>
      <p:ext uri="{BB962C8B-B14F-4D97-AF65-F5344CB8AC3E}">
        <p14:creationId xmlns:p14="http://schemas.microsoft.com/office/powerpoint/2010/main" val="1019400141"/>
      </p:ext>
    </p:extLst>
  </p:cSld>
  <p:clrMapOvr>
    <a:masterClrMapping/>
  </p:clrMapOvr>
  <p:transition/>
</p:sldLayout>
</file>

<file path=ppt/slideLayouts/slideLayout3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dt" sz="half" idx="10"/>
          </p:nvPr>
        </p:nvSpPr>
        <p:spPr/>
        <p:txBody>
          <a:bodyPr/>
          <a:lstStyle>
            <a:lvl1pPr>
              <a:defRPr/>
            </a:lvl1pPr>
          </a:lstStyle>
          <a:p>
            <a:pPr>
              <a:defRPr/>
            </a:pPr>
            <a:endParaRPr lang="en-US">
              <a:solidFill>
                <a:srgbClr val="272776"/>
              </a:solidFill>
            </a:endParaRPr>
          </a:p>
        </p:txBody>
      </p:sp>
      <p:sp>
        <p:nvSpPr>
          <p:cNvPr id="5" name="Rectangle 7"/>
          <p:cNvSpPr>
            <a:spLocks noGrp="1" noChangeArrowheads="1"/>
          </p:cNvSpPr>
          <p:nvPr>
            <p:ph type="ftr" sz="quarter" idx="11"/>
          </p:nvPr>
        </p:nvSpPr>
        <p:spPr/>
        <p:txBody>
          <a:bodyPr/>
          <a:lstStyle>
            <a:lvl1pPr>
              <a:defRPr/>
            </a:lvl1pPr>
          </a:lstStyle>
          <a:p>
            <a:pPr>
              <a:defRPr/>
            </a:pPr>
            <a:endParaRPr lang="en-US">
              <a:solidFill>
                <a:srgbClr val="272776"/>
              </a:solidFill>
            </a:endParaRPr>
          </a:p>
        </p:txBody>
      </p:sp>
      <p:sp>
        <p:nvSpPr>
          <p:cNvPr id="6" name="Rectangle 8"/>
          <p:cNvSpPr>
            <a:spLocks noGrp="1" noChangeArrowheads="1"/>
          </p:cNvSpPr>
          <p:nvPr>
            <p:ph type="sldNum" sz="quarter" idx="12"/>
          </p:nvPr>
        </p:nvSpPr>
        <p:spPr/>
        <p:txBody>
          <a:bodyPr/>
          <a:lstStyle>
            <a:lvl1pPr>
              <a:defRPr/>
            </a:lvl1pPr>
          </a:lstStyle>
          <a:p>
            <a:pPr>
              <a:defRPr/>
            </a:pPr>
            <a:fld id="{45DF28AD-CA6B-2245-AA18-8A53164285CF}" type="slidenum">
              <a:rPr lang="en-US">
                <a:solidFill>
                  <a:srgbClr val="272776"/>
                </a:solidFill>
              </a:rPr>
              <a:pPr>
                <a:defRPr/>
              </a:pPr>
              <a:t>‹#›</a:t>
            </a:fld>
            <a:endParaRPr lang="en-US">
              <a:solidFill>
                <a:srgbClr val="272776"/>
              </a:solidFill>
            </a:endParaRPr>
          </a:p>
        </p:txBody>
      </p:sp>
    </p:spTree>
    <p:extLst>
      <p:ext uri="{BB962C8B-B14F-4D97-AF65-F5344CB8AC3E}">
        <p14:creationId xmlns:p14="http://schemas.microsoft.com/office/powerpoint/2010/main" val="3951856065"/>
      </p:ext>
    </p:extLst>
  </p:cSld>
  <p:clrMapOvr>
    <a:masterClrMapping/>
  </p:clrMapOvr>
  <p:transition/>
</p:sldLayout>
</file>

<file path=ppt/slideLayouts/slideLayout3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p:txBody>
          <a:bodyPr/>
          <a:lstStyle>
            <a:lvl1pPr>
              <a:defRPr/>
            </a:lvl1pPr>
          </a:lstStyle>
          <a:p>
            <a:pPr>
              <a:defRPr/>
            </a:pPr>
            <a:endParaRPr lang="en-US">
              <a:solidFill>
                <a:srgbClr val="272776"/>
              </a:solidFill>
            </a:endParaRPr>
          </a:p>
        </p:txBody>
      </p:sp>
      <p:sp>
        <p:nvSpPr>
          <p:cNvPr id="6" name="Rectangle 7"/>
          <p:cNvSpPr>
            <a:spLocks noGrp="1" noChangeArrowheads="1"/>
          </p:cNvSpPr>
          <p:nvPr>
            <p:ph type="ftr" sz="quarter" idx="11"/>
          </p:nvPr>
        </p:nvSpPr>
        <p:spPr/>
        <p:txBody>
          <a:bodyPr/>
          <a:lstStyle>
            <a:lvl1pPr>
              <a:defRPr/>
            </a:lvl1pPr>
          </a:lstStyle>
          <a:p>
            <a:pPr>
              <a:defRPr/>
            </a:pPr>
            <a:endParaRPr lang="en-US">
              <a:solidFill>
                <a:srgbClr val="272776"/>
              </a:solidFill>
            </a:endParaRPr>
          </a:p>
        </p:txBody>
      </p:sp>
      <p:sp>
        <p:nvSpPr>
          <p:cNvPr id="7" name="Rectangle 8"/>
          <p:cNvSpPr>
            <a:spLocks noGrp="1" noChangeArrowheads="1"/>
          </p:cNvSpPr>
          <p:nvPr>
            <p:ph type="sldNum" sz="quarter" idx="12"/>
          </p:nvPr>
        </p:nvSpPr>
        <p:spPr/>
        <p:txBody>
          <a:bodyPr/>
          <a:lstStyle>
            <a:lvl1pPr>
              <a:defRPr/>
            </a:lvl1pPr>
          </a:lstStyle>
          <a:p>
            <a:pPr>
              <a:defRPr/>
            </a:pPr>
            <a:fld id="{B60D71AF-7453-1C44-B80C-A8CEA9720C94}" type="slidenum">
              <a:rPr lang="en-US">
                <a:solidFill>
                  <a:srgbClr val="272776"/>
                </a:solidFill>
              </a:rPr>
              <a:pPr>
                <a:defRPr/>
              </a:pPr>
              <a:t>‹#›</a:t>
            </a:fld>
            <a:endParaRPr lang="en-US">
              <a:solidFill>
                <a:srgbClr val="272776"/>
              </a:solidFill>
            </a:endParaRPr>
          </a:p>
        </p:txBody>
      </p:sp>
    </p:spTree>
    <p:extLst>
      <p:ext uri="{BB962C8B-B14F-4D97-AF65-F5344CB8AC3E}">
        <p14:creationId xmlns:p14="http://schemas.microsoft.com/office/powerpoint/2010/main" val="959455425"/>
      </p:ext>
    </p:extLst>
  </p:cSld>
  <p:clrMapOvr>
    <a:masterClrMapping/>
  </p:clrMapOvr>
  <p:transition/>
</p:sldLayout>
</file>

<file path=ppt/slideLayouts/slideLayout3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p:txBody>
          <a:bodyPr/>
          <a:lstStyle>
            <a:lvl1pPr>
              <a:defRPr/>
            </a:lvl1pPr>
          </a:lstStyle>
          <a:p>
            <a:pPr>
              <a:defRPr/>
            </a:pPr>
            <a:endParaRPr lang="en-US">
              <a:solidFill>
                <a:srgbClr val="272776"/>
              </a:solidFill>
            </a:endParaRPr>
          </a:p>
        </p:txBody>
      </p:sp>
      <p:sp>
        <p:nvSpPr>
          <p:cNvPr id="8" name="Rectangle 7"/>
          <p:cNvSpPr>
            <a:spLocks noGrp="1" noChangeArrowheads="1"/>
          </p:cNvSpPr>
          <p:nvPr>
            <p:ph type="ftr" sz="quarter" idx="11"/>
          </p:nvPr>
        </p:nvSpPr>
        <p:spPr/>
        <p:txBody>
          <a:bodyPr/>
          <a:lstStyle>
            <a:lvl1pPr>
              <a:defRPr/>
            </a:lvl1pPr>
          </a:lstStyle>
          <a:p>
            <a:pPr>
              <a:defRPr/>
            </a:pPr>
            <a:endParaRPr lang="en-US">
              <a:solidFill>
                <a:srgbClr val="272776"/>
              </a:solidFill>
            </a:endParaRPr>
          </a:p>
        </p:txBody>
      </p:sp>
      <p:sp>
        <p:nvSpPr>
          <p:cNvPr id="9" name="Rectangle 8"/>
          <p:cNvSpPr>
            <a:spLocks noGrp="1" noChangeArrowheads="1"/>
          </p:cNvSpPr>
          <p:nvPr>
            <p:ph type="sldNum" sz="quarter" idx="12"/>
          </p:nvPr>
        </p:nvSpPr>
        <p:spPr/>
        <p:txBody>
          <a:bodyPr/>
          <a:lstStyle>
            <a:lvl1pPr>
              <a:defRPr/>
            </a:lvl1pPr>
          </a:lstStyle>
          <a:p>
            <a:pPr>
              <a:defRPr/>
            </a:pPr>
            <a:fld id="{C7975AEF-02FB-D34D-B218-B9345480F56A}" type="slidenum">
              <a:rPr lang="en-US">
                <a:solidFill>
                  <a:srgbClr val="272776"/>
                </a:solidFill>
              </a:rPr>
              <a:pPr>
                <a:defRPr/>
              </a:pPr>
              <a:t>‹#›</a:t>
            </a:fld>
            <a:endParaRPr lang="en-US">
              <a:solidFill>
                <a:srgbClr val="272776"/>
              </a:solidFill>
            </a:endParaRPr>
          </a:p>
        </p:txBody>
      </p:sp>
    </p:spTree>
    <p:extLst>
      <p:ext uri="{BB962C8B-B14F-4D97-AF65-F5344CB8AC3E}">
        <p14:creationId xmlns:p14="http://schemas.microsoft.com/office/powerpoint/2010/main" val="984621281"/>
      </p:ext>
    </p:extLst>
  </p:cSld>
  <p:clrMapOvr>
    <a:masterClrMapping/>
  </p:clrMapOvr>
  <p:transition/>
</p:sldLayout>
</file>

<file path=ppt/slideLayouts/slideLayout3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p:txBody>
          <a:bodyPr/>
          <a:lstStyle>
            <a:lvl1pPr>
              <a:defRPr/>
            </a:lvl1pPr>
          </a:lstStyle>
          <a:p>
            <a:pPr>
              <a:defRPr/>
            </a:pPr>
            <a:endParaRPr lang="en-US">
              <a:solidFill>
                <a:srgbClr val="272776"/>
              </a:solidFill>
            </a:endParaRPr>
          </a:p>
        </p:txBody>
      </p:sp>
      <p:sp>
        <p:nvSpPr>
          <p:cNvPr id="4" name="Rectangle 7"/>
          <p:cNvSpPr>
            <a:spLocks noGrp="1" noChangeArrowheads="1"/>
          </p:cNvSpPr>
          <p:nvPr>
            <p:ph type="ftr" sz="quarter" idx="11"/>
          </p:nvPr>
        </p:nvSpPr>
        <p:spPr/>
        <p:txBody>
          <a:bodyPr/>
          <a:lstStyle>
            <a:lvl1pPr>
              <a:defRPr/>
            </a:lvl1pPr>
          </a:lstStyle>
          <a:p>
            <a:pPr>
              <a:defRPr/>
            </a:pPr>
            <a:endParaRPr lang="en-US">
              <a:solidFill>
                <a:srgbClr val="272776"/>
              </a:solidFill>
            </a:endParaRPr>
          </a:p>
        </p:txBody>
      </p:sp>
      <p:sp>
        <p:nvSpPr>
          <p:cNvPr id="5" name="Rectangle 8"/>
          <p:cNvSpPr>
            <a:spLocks noGrp="1" noChangeArrowheads="1"/>
          </p:cNvSpPr>
          <p:nvPr>
            <p:ph type="sldNum" sz="quarter" idx="12"/>
          </p:nvPr>
        </p:nvSpPr>
        <p:spPr/>
        <p:txBody>
          <a:bodyPr/>
          <a:lstStyle>
            <a:lvl1pPr>
              <a:defRPr/>
            </a:lvl1pPr>
          </a:lstStyle>
          <a:p>
            <a:pPr>
              <a:defRPr/>
            </a:pPr>
            <a:fld id="{9AB1D17A-716B-D74C-881F-51BF34191CFC}" type="slidenum">
              <a:rPr lang="en-US">
                <a:solidFill>
                  <a:srgbClr val="272776"/>
                </a:solidFill>
              </a:rPr>
              <a:pPr>
                <a:defRPr/>
              </a:pPr>
              <a:t>‹#›</a:t>
            </a:fld>
            <a:endParaRPr lang="en-US">
              <a:solidFill>
                <a:srgbClr val="272776"/>
              </a:solidFill>
            </a:endParaRPr>
          </a:p>
        </p:txBody>
      </p:sp>
    </p:spTree>
    <p:extLst>
      <p:ext uri="{BB962C8B-B14F-4D97-AF65-F5344CB8AC3E}">
        <p14:creationId xmlns:p14="http://schemas.microsoft.com/office/powerpoint/2010/main" val="2349702485"/>
      </p:ext>
    </p:extLst>
  </p:cSld>
  <p:clrMapOvr>
    <a:masterClrMapping/>
  </p:clrMapOvr>
  <p:transition/>
</p:sldLayout>
</file>

<file path=ppt/slideLayouts/slideLayout3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p:txBody>
          <a:bodyPr/>
          <a:lstStyle>
            <a:lvl1pPr>
              <a:defRPr/>
            </a:lvl1pPr>
          </a:lstStyle>
          <a:p>
            <a:pPr>
              <a:defRPr/>
            </a:pPr>
            <a:endParaRPr lang="en-US">
              <a:solidFill>
                <a:srgbClr val="272776"/>
              </a:solidFill>
            </a:endParaRPr>
          </a:p>
        </p:txBody>
      </p:sp>
      <p:sp>
        <p:nvSpPr>
          <p:cNvPr id="3" name="Rectangle 7"/>
          <p:cNvSpPr>
            <a:spLocks noGrp="1" noChangeArrowheads="1"/>
          </p:cNvSpPr>
          <p:nvPr>
            <p:ph type="ftr" sz="quarter" idx="11"/>
          </p:nvPr>
        </p:nvSpPr>
        <p:spPr/>
        <p:txBody>
          <a:bodyPr/>
          <a:lstStyle>
            <a:lvl1pPr>
              <a:defRPr/>
            </a:lvl1pPr>
          </a:lstStyle>
          <a:p>
            <a:pPr>
              <a:defRPr/>
            </a:pPr>
            <a:endParaRPr lang="en-US">
              <a:solidFill>
                <a:srgbClr val="272776"/>
              </a:solidFill>
            </a:endParaRPr>
          </a:p>
        </p:txBody>
      </p:sp>
      <p:sp>
        <p:nvSpPr>
          <p:cNvPr id="4" name="Rectangle 8"/>
          <p:cNvSpPr>
            <a:spLocks noGrp="1" noChangeArrowheads="1"/>
          </p:cNvSpPr>
          <p:nvPr>
            <p:ph type="sldNum" sz="quarter" idx="12"/>
          </p:nvPr>
        </p:nvSpPr>
        <p:spPr/>
        <p:txBody>
          <a:bodyPr/>
          <a:lstStyle>
            <a:lvl1pPr>
              <a:defRPr/>
            </a:lvl1pPr>
          </a:lstStyle>
          <a:p>
            <a:pPr>
              <a:defRPr/>
            </a:pPr>
            <a:fld id="{2A1FD2D2-DE2F-664E-A9EE-2B9041E7D187}" type="slidenum">
              <a:rPr lang="en-US">
                <a:solidFill>
                  <a:srgbClr val="272776"/>
                </a:solidFill>
              </a:rPr>
              <a:pPr>
                <a:defRPr/>
              </a:pPr>
              <a:t>‹#›</a:t>
            </a:fld>
            <a:endParaRPr lang="en-US">
              <a:solidFill>
                <a:srgbClr val="272776"/>
              </a:solidFill>
            </a:endParaRPr>
          </a:p>
        </p:txBody>
      </p:sp>
    </p:spTree>
    <p:extLst>
      <p:ext uri="{BB962C8B-B14F-4D97-AF65-F5344CB8AC3E}">
        <p14:creationId xmlns:p14="http://schemas.microsoft.com/office/powerpoint/2010/main" val="2611301271"/>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3D443C08-16DD-4747-8241-17F15610F6B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659501997"/>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p:txBody>
          <a:bodyPr/>
          <a:lstStyle>
            <a:lvl1pPr>
              <a:defRPr/>
            </a:lvl1pPr>
          </a:lstStyle>
          <a:p>
            <a:pPr>
              <a:defRPr/>
            </a:pPr>
            <a:endParaRPr lang="en-US">
              <a:solidFill>
                <a:srgbClr val="272776"/>
              </a:solidFill>
            </a:endParaRPr>
          </a:p>
        </p:txBody>
      </p:sp>
      <p:sp>
        <p:nvSpPr>
          <p:cNvPr id="6" name="Rectangle 7"/>
          <p:cNvSpPr>
            <a:spLocks noGrp="1" noChangeArrowheads="1"/>
          </p:cNvSpPr>
          <p:nvPr>
            <p:ph type="ftr" sz="quarter" idx="11"/>
          </p:nvPr>
        </p:nvSpPr>
        <p:spPr/>
        <p:txBody>
          <a:bodyPr/>
          <a:lstStyle>
            <a:lvl1pPr>
              <a:defRPr/>
            </a:lvl1pPr>
          </a:lstStyle>
          <a:p>
            <a:pPr>
              <a:defRPr/>
            </a:pPr>
            <a:endParaRPr lang="en-US">
              <a:solidFill>
                <a:srgbClr val="272776"/>
              </a:solidFill>
            </a:endParaRPr>
          </a:p>
        </p:txBody>
      </p:sp>
      <p:sp>
        <p:nvSpPr>
          <p:cNvPr id="7" name="Rectangle 8"/>
          <p:cNvSpPr>
            <a:spLocks noGrp="1" noChangeArrowheads="1"/>
          </p:cNvSpPr>
          <p:nvPr>
            <p:ph type="sldNum" sz="quarter" idx="12"/>
          </p:nvPr>
        </p:nvSpPr>
        <p:spPr/>
        <p:txBody>
          <a:bodyPr/>
          <a:lstStyle>
            <a:lvl1pPr>
              <a:defRPr/>
            </a:lvl1pPr>
          </a:lstStyle>
          <a:p>
            <a:pPr>
              <a:defRPr/>
            </a:pPr>
            <a:fld id="{B2198508-F9A2-5C4A-BE64-F16F6DD854DF}" type="slidenum">
              <a:rPr lang="en-US">
                <a:solidFill>
                  <a:srgbClr val="272776"/>
                </a:solidFill>
              </a:rPr>
              <a:pPr>
                <a:defRPr/>
              </a:pPr>
              <a:t>‹#›</a:t>
            </a:fld>
            <a:endParaRPr lang="en-US">
              <a:solidFill>
                <a:srgbClr val="272776"/>
              </a:solidFill>
            </a:endParaRPr>
          </a:p>
        </p:txBody>
      </p:sp>
    </p:spTree>
    <p:extLst>
      <p:ext uri="{BB962C8B-B14F-4D97-AF65-F5344CB8AC3E}">
        <p14:creationId xmlns:p14="http://schemas.microsoft.com/office/powerpoint/2010/main" val="2265795400"/>
      </p:ext>
    </p:extLst>
  </p:cSld>
  <p:clrMapOvr>
    <a:masterClrMapping/>
  </p:clrMapOvr>
  <p:transition/>
</p:sldLayout>
</file>

<file path=ppt/slideLayouts/slideLayout3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p:txBody>
          <a:bodyPr/>
          <a:lstStyle>
            <a:lvl1pPr>
              <a:defRPr/>
            </a:lvl1pPr>
          </a:lstStyle>
          <a:p>
            <a:pPr>
              <a:defRPr/>
            </a:pPr>
            <a:endParaRPr lang="en-US">
              <a:solidFill>
                <a:srgbClr val="272776"/>
              </a:solidFill>
            </a:endParaRPr>
          </a:p>
        </p:txBody>
      </p:sp>
      <p:sp>
        <p:nvSpPr>
          <p:cNvPr id="6" name="Rectangle 7"/>
          <p:cNvSpPr>
            <a:spLocks noGrp="1" noChangeArrowheads="1"/>
          </p:cNvSpPr>
          <p:nvPr>
            <p:ph type="ftr" sz="quarter" idx="11"/>
          </p:nvPr>
        </p:nvSpPr>
        <p:spPr/>
        <p:txBody>
          <a:bodyPr/>
          <a:lstStyle>
            <a:lvl1pPr>
              <a:defRPr/>
            </a:lvl1pPr>
          </a:lstStyle>
          <a:p>
            <a:pPr>
              <a:defRPr/>
            </a:pPr>
            <a:endParaRPr lang="en-US">
              <a:solidFill>
                <a:srgbClr val="272776"/>
              </a:solidFill>
            </a:endParaRPr>
          </a:p>
        </p:txBody>
      </p:sp>
      <p:sp>
        <p:nvSpPr>
          <p:cNvPr id="7" name="Rectangle 8"/>
          <p:cNvSpPr>
            <a:spLocks noGrp="1" noChangeArrowheads="1"/>
          </p:cNvSpPr>
          <p:nvPr>
            <p:ph type="sldNum" sz="quarter" idx="12"/>
          </p:nvPr>
        </p:nvSpPr>
        <p:spPr/>
        <p:txBody>
          <a:bodyPr/>
          <a:lstStyle>
            <a:lvl1pPr>
              <a:defRPr/>
            </a:lvl1pPr>
          </a:lstStyle>
          <a:p>
            <a:pPr>
              <a:defRPr/>
            </a:pPr>
            <a:fld id="{69588B07-9E42-A746-A454-F318C3E6DC8D}" type="slidenum">
              <a:rPr lang="en-US">
                <a:solidFill>
                  <a:srgbClr val="272776"/>
                </a:solidFill>
              </a:rPr>
              <a:pPr>
                <a:defRPr/>
              </a:pPr>
              <a:t>‹#›</a:t>
            </a:fld>
            <a:endParaRPr lang="en-US">
              <a:solidFill>
                <a:srgbClr val="272776"/>
              </a:solidFill>
            </a:endParaRPr>
          </a:p>
        </p:txBody>
      </p:sp>
    </p:spTree>
    <p:extLst>
      <p:ext uri="{BB962C8B-B14F-4D97-AF65-F5344CB8AC3E}">
        <p14:creationId xmlns:p14="http://schemas.microsoft.com/office/powerpoint/2010/main" val="3693296915"/>
      </p:ext>
    </p:extLst>
  </p:cSld>
  <p:clrMapOvr>
    <a:masterClrMapping/>
  </p:clrMapOvr>
  <p:transition/>
</p:sldLayout>
</file>

<file path=ppt/slideLayouts/slideLayout3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a:defRPr/>
            </a:lvl1pPr>
          </a:lstStyle>
          <a:p>
            <a:pPr>
              <a:defRPr/>
            </a:pPr>
            <a:endParaRPr lang="en-US">
              <a:solidFill>
                <a:srgbClr val="272776"/>
              </a:solidFill>
            </a:endParaRPr>
          </a:p>
        </p:txBody>
      </p:sp>
      <p:sp>
        <p:nvSpPr>
          <p:cNvPr id="5" name="Rectangle 7"/>
          <p:cNvSpPr>
            <a:spLocks noGrp="1" noChangeArrowheads="1"/>
          </p:cNvSpPr>
          <p:nvPr>
            <p:ph type="ftr" sz="quarter" idx="11"/>
          </p:nvPr>
        </p:nvSpPr>
        <p:spPr/>
        <p:txBody>
          <a:bodyPr/>
          <a:lstStyle>
            <a:lvl1pPr>
              <a:defRPr/>
            </a:lvl1pPr>
          </a:lstStyle>
          <a:p>
            <a:pPr>
              <a:defRPr/>
            </a:pPr>
            <a:endParaRPr lang="en-US">
              <a:solidFill>
                <a:srgbClr val="272776"/>
              </a:solidFill>
            </a:endParaRPr>
          </a:p>
        </p:txBody>
      </p:sp>
      <p:sp>
        <p:nvSpPr>
          <p:cNvPr id="6" name="Rectangle 8"/>
          <p:cNvSpPr>
            <a:spLocks noGrp="1" noChangeArrowheads="1"/>
          </p:cNvSpPr>
          <p:nvPr>
            <p:ph type="sldNum" sz="quarter" idx="12"/>
          </p:nvPr>
        </p:nvSpPr>
        <p:spPr/>
        <p:txBody>
          <a:bodyPr/>
          <a:lstStyle>
            <a:lvl1pPr>
              <a:defRPr/>
            </a:lvl1pPr>
          </a:lstStyle>
          <a:p>
            <a:pPr>
              <a:defRPr/>
            </a:pPr>
            <a:fld id="{4F0CD0BA-6C94-4C40-B430-C41D4B246D6F}" type="slidenum">
              <a:rPr lang="en-US">
                <a:solidFill>
                  <a:srgbClr val="272776"/>
                </a:solidFill>
              </a:rPr>
              <a:pPr>
                <a:defRPr/>
              </a:pPr>
              <a:t>‹#›</a:t>
            </a:fld>
            <a:endParaRPr lang="en-US">
              <a:solidFill>
                <a:srgbClr val="272776"/>
              </a:solidFill>
            </a:endParaRPr>
          </a:p>
        </p:txBody>
      </p:sp>
    </p:spTree>
    <p:extLst>
      <p:ext uri="{BB962C8B-B14F-4D97-AF65-F5344CB8AC3E}">
        <p14:creationId xmlns:p14="http://schemas.microsoft.com/office/powerpoint/2010/main" val="685536793"/>
      </p:ext>
    </p:extLst>
  </p:cSld>
  <p:clrMapOvr>
    <a:masterClrMapping/>
  </p:clrMapOvr>
  <p:transition/>
</p:sldLayout>
</file>

<file path=ppt/slideLayouts/slideLayout3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457200"/>
            <a:ext cx="19431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457200"/>
            <a:ext cx="56769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a:defRPr/>
            </a:lvl1pPr>
          </a:lstStyle>
          <a:p>
            <a:pPr>
              <a:defRPr/>
            </a:pPr>
            <a:endParaRPr lang="en-US">
              <a:solidFill>
                <a:srgbClr val="272776"/>
              </a:solidFill>
            </a:endParaRPr>
          </a:p>
        </p:txBody>
      </p:sp>
      <p:sp>
        <p:nvSpPr>
          <p:cNvPr id="5" name="Rectangle 7"/>
          <p:cNvSpPr>
            <a:spLocks noGrp="1" noChangeArrowheads="1"/>
          </p:cNvSpPr>
          <p:nvPr>
            <p:ph type="ftr" sz="quarter" idx="11"/>
          </p:nvPr>
        </p:nvSpPr>
        <p:spPr/>
        <p:txBody>
          <a:bodyPr/>
          <a:lstStyle>
            <a:lvl1pPr>
              <a:defRPr/>
            </a:lvl1pPr>
          </a:lstStyle>
          <a:p>
            <a:pPr>
              <a:defRPr/>
            </a:pPr>
            <a:endParaRPr lang="en-US">
              <a:solidFill>
                <a:srgbClr val="272776"/>
              </a:solidFill>
            </a:endParaRPr>
          </a:p>
        </p:txBody>
      </p:sp>
      <p:sp>
        <p:nvSpPr>
          <p:cNvPr id="6" name="Rectangle 8"/>
          <p:cNvSpPr>
            <a:spLocks noGrp="1" noChangeArrowheads="1"/>
          </p:cNvSpPr>
          <p:nvPr>
            <p:ph type="sldNum" sz="quarter" idx="12"/>
          </p:nvPr>
        </p:nvSpPr>
        <p:spPr/>
        <p:txBody>
          <a:bodyPr/>
          <a:lstStyle>
            <a:lvl1pPr>
              <a:defRPr/>
            </a:lvl1pPr>
          </a:lstStyle>
          <a:p>
            <a:pPr>
              <a:defRPr/>
            </a:pPr>
            <a:fld id="{98823E97-FF5D-2444-9E92-51EE1136B44E}" type="slidenum">
              <a:rPr lang="en-US">
                <a:solidFill>
                  <a:srgbClr val="272776"/>
                </a:solidFill>
              </a:rPr>
              <a:pPr>
                <a:defRPr/>
              </a:pPr>
              <a:t>‹#›</a:t>
            </a:fld>
            <a:endParaRPr lang="en-US">
              <a:solidFill>
                <a:srgbClr val="272776"/>
              </a:solidFill>
            </a:endParaRPr>
          </a:p>
        </p:txBody>
      </p:sp>
    </p:spTree>
    <p:extLst>
      <p:ext uri="{BB962C8B-B14F-4D97-AF65-F5344CB8AC3E}">
        <p14:creationId xmlns:p14="http://schemas.microsoft.com/office/powerpoint/2010/main" val="3326606357"/>
      </p:ext>
    </p:extLst>
  </p:cSld>
  <p:clrMapOvr>
    <a:masterClrMapping/>
  </p:clrMapOvr>
  <p:transition/>
</p:sldLayout>
</file>

<file path=ppt/slideLayouts/slideLayout3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4572000" cy="6858000"/>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sz="2400">
              <a:solidFill>
                <a:srgbClr val="003366"/>
              </a:solidFill>
              <a:latin typeface="Times New Roman" charset="0"/>
              <a:ea typeface="ＭＳ Ｐゴシック" charset="0"/>
            </a:endParaRPr>
          </a:p>
        </p:txBody>
      </p:sp>
      <p:sp>
        <p:nvSpPr>
          <p:cNvPr id="5" name="AutoShape 3"/>
          <p:cNvSpPr>
            <a:spLocks noChangeArrowheads="1"/>
          </p:cNvSpPr>
          <p:nvPr/>
        </p:nvSpPr>
        <p:spPr bwMode="auto">
          <a:xfrm>
            <a:off x="685800" y="990600"/>
            <a:ext cx="5181600" cy="1905000"/>
          </a:xfrm>
          <a:prstGeom prst="roundRect">
            <a:avLst>
              <a:gd name="adj" fmla="val 50000"/>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kumimoji="1" lang="en-US" sz="2400">
              <a:solidFill>
                <a:srgbClr val="003366"/>
              </a:solidFill>
              <a:latin typeface="Times New Roman" charset="0"/>
              <a:ea typeface="ＭＳ Ｐゴシック" charset="0"/>
            </a:endParaRPr>
          </a:p>
        </p:txBody>
      </p:sp>
      <p:grpSp>
        <p:nvGrpSpPr>
          <p:cNvPr id="6" name="Group 15"/>
          <p:cNvGrpSpPr>
            <a:grpSpLocks/>
          </p:cNvGrpSpPr>
          <p:nvPr/>
        </p:nvGrpSpPr>
        <p:grpSpPr bwMode="auto">
          <a:xfrm>
            <a:off x="3632200" y="4889500"/>
            <a:ext cx="4876800" cy="319088"/>
            <a:chOff x="2288" y="3080"/>
            <a:chExt cx="3072" cy="201"/>
          </a:xfrm>
        </p:grpSpPr>
        <p:sp>
          <p:nvSpPr>
            <p:cNvPr id="7" name="AutoShape 6"/>
            <p:cNvSpPr>
              <a:spLocks noChangeArrowheads="1"/>
            </p:cNvSpPr>
            <p:nvPr/>
          </p:nvSpPr>
          <p:spPr bwMode="auto">
            <a:xfrm flipH="1">
              <a:off x="2288" y="3080"/>
              <a:ext cx="2914" cy="200"/>
            </a:xfrm>
            <a:prstGeom prst="roundRect">
              <a:avLst>
                <a:gd name="adj" fmla="val 0"/>
              </a:avLst>
            </a:pr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sz="2400">
                <a:solidFill>
                  <a:srgbClr val="003366"/>
                </a:solidFill>
                <a:latin typeface="Times New Roman" charset="0"/>
                <a:ea typeface="ＭＳ Ｐゴシック" charset="0"/>
              </a:endParaRPr>
            </a:p>
          </p:txBody>
        </p:sp>
        <p:sp>
          <p:nvSpPr>
            <p:cNvPr id="8" name="AutoShape 7"/>
            <p:cNvSpPr>
              <a:spLocks noChangeArrowheads="1"/>
            </p:cNvSpPr>
            <p:nvPr/>
          </p:nvSpPr>
          <p:spPr bwMode="auto">
            <a:xfrm>
              <a:off x="5196" y="3080"/>
              <a:ext cx="164" cy="201"/>
            </a:xfrm>
            <a:prstGeom prst="flowChartDelay">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003366"/>
                </a:solidFill>
                <a:latin typeface="Times New Roman" charset="0"/>
                <a:ea typeface="ＭＳ Ｐゴシック" charset="0"/>
              </a:endParaRPr>
            </a:p>
          </p:txBody>
        </p:sp>
      </p:grpSp>
      <p:sp>
        <p:nvSpPr>
          <p:cNvPr id="7172" name="Rectangle 4"/>
          <p:cNvSpPr>
            <a:spLocks noGrp="1" noChangeArrowheads="1"/>
          </p:cNvSpPr>
          <p:nvPr>
            <p:ph type="subTitle" idx="1"/>
          </p:nvPr>
        </p:nvSpPr>
        <p:spPr>
          <a:xfrm>
            <a:off x="4673600" y="2927350"/>
            <a:ext cx="3657600" cy="1822450"/>
          </a:xfrm>
        </p:spPr>
        <p:txBody>
          <a:bodyPr anchor="b"/>
          <a:lstStyle>
            <a:lvl1pPr marL="0" indent="0">
              <a:buFont typeface="Wingdings" charset="2"/>
              <a:buNone/>
              <a:defRPr>
                <a:solidFill>
                  <a:schemeClr val="tx2"/>
                </a:solidFill>
              </a:defRPr>
            </a:lvl1pPr>
          </a:lstStyle>
          <a:p>
            <a:r>
              <a:rPr lang="en-US"/>
              <a:t>Click to edit Master subtitle style</a:t>
            </a:r>
          </a:p>
        </p:txBody>
      </p:sp>
      <p:sp>
        <p:nvSpPr>
          <p:cNvPr id="7179" name="Rectangle 11"/>
          <p:cNvSpPr>
            <a:spLocks noGrp="1" noChangeArrowheads="1"/>
          </p:cNvSpPr>
          <p:nvPr>
            <p:ph type="ctrTitle" sz="quarter"/>
          </p:nvPr>
        </p:nvSpPr>
        <p:spPr>
          <a:xfrm>
            <a:off x="936625" y="1425575"/>
            <a:ext cx="7772400" cy="1143000"/>
          </a:xfrm>
        </p:spPr>
        <p:txBody>
          <a:bodyPr anchor="ctr"/>
          <a:lstStyle>
            <a:lvl1pPr algn="ctr">
              <a:defRPr>
                <a:solidFill>
                  <a:schemeClr val="tx1"/>
                </a:solidFill>
              </a:defRPr>
            </a:lvl1pPr>
          </a:lstStyle>
          <a:p>
            <a:r>
              <a:rPr lang="en-US"/>
              <a:t>Click to edit Master title style</a:t>
            </a:r>
          </a:p>
        </p:txBody>
      </p:sp>
      <p:sp>
        <p:nvSpPr>
          <p:cNvPr id="9" name="Rectangle 8"/>
          <p:cNvSpPr>
            <a:spLocks noGrp="1" noChangeArrowheads="1"/>
          </p:cNvSpPr>
          <p:nvPr>
            <p:ph type="dt" sz="quarter" idx="10"/>
          </p:nvPr>
        </p:nvSpPr>
        <p:spPr>
          <a:xfrm>
            <a:off x="2667000" y="6553200"/>
            <a:ext cx="1905000" cy="304800"/>
          </a:xfrm>
        </p:spPr>
        <p:txBody>
          <a:bodyPr/>
          <a:lstStyle>
            <a:lvl1pPr>
              <a:defRPr>
                <a:solidFill>
                  <a:schemeClr val="bg1"/>
                </a:solidFill>
              </a:defRPr>
            </a:lvl1pPr>
          </a:lstStyle>
          <a:p>
            <a:pPr>
              <a:defRPr/>
            </a:pPr>
            <a:endParaRPr lang="en-US">
              <a:solidFill>
                <a:srgbClr val="FFFFFF"/>
              </a:solidFill>
            </a:endParaRPr>
          </a:p>
        </p:txBody>
      </p:sp>
      <p:sp>
        <p:nvSpPr>
          <p:cNvPr id="10" name="Rectangle 9"/>
          <p:cNvSpPr>
            <a:spLocks noGrp="1" noChangeArrowheads="1"/>
          </p:cNvSpPr>
          <p:nvPr>
            <p:ph type="ftr" sz="quarter" idx="11"/>
          </p:nvPr>
        </p:nvSpPr>
        <p:spPr>
          <a:xfrm>
            <a:off x="5195888" y="6553200"/>
            <a:ext cx="3279775" cy="304800"/>
          </a:xfrm>
        </p:spPr>
        <p:txBody>
          <a:bodyPr/>
          <a:lstStyle>
            <a:lvl1pPr algn="r">
              <a:defRPr/>
            </a:lvl1pPr>
          </a:lstStyle>
          <a:p>
            <a:pPr>
              <a:defRPr/>
            </a:pPr>
            <a:endParaRPr lang="en-US">
              <a:solidFill>
                <a:srgbClr val="003366"/>
              </a:solidFill>
            </a:endParaRPr>
          </a:p>
        </p:txBody>
      </p:sp>
      <p:sp>
        <p:nvSpPr>
          <p:cNvPr id="11" name="Rectangle 10"/>
          <p:cNvSpPr>
            <a:spLocks noGrp="1" noChangeArrowheads="1"/>
          </p:cNvSpPr>
          <p:nvPr>
            <p:ph type="sldNum" sz="quarter" idx="12"/>
          </p:nvPr>
        </p:nvSpPr>
        <p:spPr>
          <a:xfrm>
            <a:off x="9525" y="5962650"/>
            <a:ext cx="587375" cy="885825"/>
          </a:xfrm>
        </p:spPr>
        <p:txBody>
          <a:bodyPr anchorCtr="0"/>
          <a:lstStyle>
            <a:lvl1pPr>
              <a:defRPr/>
            </a:lvl1pPr>
          </a:lstStyle>
          <a:p>
            <a:pPr>
              <a:defRPr/>
            </a:pPr>
            <a:fld id="{108BD5EF-9779-D249-9AE9-9B97DE3D20F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24877344"/>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FDADD0B9-FAF8-8E41-B76E-CAEA9A1046A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81833"/>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1E166FD6-6BFA-CF43-88D8-882A3684098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434365770"/>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2362200"/>
            <a:ext cx="3924300" cy="3733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91100" y="2362200"/>
            <a:ext cx="3924300" cy="3733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F175AF9F-0053-164A-AC42-67F9EA309A2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201993680"/>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8" name="Rectangle 9"/>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9" name="Rectangle 10"/>
          <p:cNvSpPr>
            <a:spLocks noGrp="1" noChangeArrowheads="1"/>
          </p:cNvSpPr>
          <p:nvPr>
            <p:ph type="sldNum" sz="quarter" idx="12"/>
          </p:nvPr>
        </p:nvSpPr>
        <p:spPr>
          <a:ln/>
        </p:spPr>
        <p:txBody>
          <a:bodyPr/>
          <a:lstStyle>
            <a:lvl1pPr>
              <a:defRPr/>
            </a:lvl1pPr>
          </a:lstStyle>
          <a:p>
            <a:pPr>
              <a:defRPr/>
            </a:pPr>
            <a:fld id="{488B2217-A4E3-9E4A-9E60-C54C82E6668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85086092"/>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4" name="Rectangle 9"/>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5" name="Rectangle 10"/>
          <p:cNvSpPr>
            <a:spLocks noGrp="1" noChangeArrowheads="1"/>
          </p:cNvSpPr>
          <p:nvPr>
            <p:ph type="sldNum" sz="quarter" idx="12"/>
          </p:nvPr>
        </p:nvSpPr>
        <p:spPr>
          <a:ln/>
        </p:spPr>
        <p:txBody>
          <a:bodyPr/>
          <a:lstStyle>
            <a:lvl1pPr>
              <a:defRPr/>
            </a:lvl1pPr>
          </a:lstStyle>
          <a:p>
            <a:pPr>
              <a:defRPr/>
            </a:pPr>
            <a:fld id="{255982E6-7566-5142-8721-11259309A01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8683303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5150" y="762000"/>
            <a:ext cx="2000250" cy="5334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762000"/>
            <a:ext cx="5848350" cy="5334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D5692CFF-5757-3245-B1D2-DA443946270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828394980"/>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3" name="Rectangle 9"/>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4" name="Rectangle 10"/>
          <p:cNvSpPr>
            <a:spLocks noGrp="1" noChangeArrowheads="1"/>
          </p:cNvSpPr>
          <p:nvPr>
            <p:ph type="sldNum" sz="quarter" idx="12"/>
          </p:nvPr>
        </p:nvSpPr>
        <p:spPr>
          <a:ln/>
        </p:spPr>
        <p:txBody>
          <a:bodyPr/>
          <a:lstStyle>
            <a:lvl1pPr>
              <a:defRPr/>
            </a:lvl1pPr>
          </a:lstStyle>
          <a:p>
            <a:pPr>
              <a:defRPr/>
            </a:pPr>
            <a:fld id="{83D11809-599F-694B-8E22-ED5B637D084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07348323"/>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3D23D87B-3FAA-F54A-9117-2478903633D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90718294"/>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F33906E8-887E-7643-8CEC-AC39AB3A170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34036528"/>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3D443C08-16DD-4747-8241-17F15610F6B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4953150"/>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5150" y="762000"/>
            <a:ext cx="2000250" cy="5334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762000"/>
            <a:ext cx="5848350" cy="5334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D5692CFF-5757-3245-B1D2-DA443946270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32408416"/>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55738951"/>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28498004"/>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23950529"/>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87774913"/>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0288573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4"/>
          <p:cNvGrpSpPr>
            <a:grpSpLocks/>
          </p:cNvGrpSpPr>
          <p:nvPr/>
        </p:nvGrpSpPr>
        <p:grpSpPr bwMode="auto">
          <a:xfrm>
            <a:off x="177800" y="230188"/>
            <a:ext cx="203200" cy="6503987"/>
            <a:chOff x="112" y="145"/>
            <a:chExt cx="128" cy="4097"/>
          </a:xfrm>
        </p:grpSpPr>
        <p:sp>
          <p:nvSpPr>
            <p:cNvPr id="5" name="Rectangle 5"/>
            <p:cNvSpPr>
              <a:spLocks noChangeArrowheads="1"/>
            </p:cNvSpPr>
            <p:nvPr/>
          </p:nvSpPr>
          <p:spPr bwMode="auto">
            <a:xfrm flipH="1">
              <a:off x="192" y="162"/>
              <a:ext cx="48" cy="4080"/>
            </a:xfrm>
            <a:prstGeom prst="rect">
              <a:avLst/>
            </a:prstGeom>
            <a:gradFill rotWithShape="0">
              <a:gsLst>
                <a:gs pos="0">
                  <a:schemeClr val="bg1"/>
                </a:gs>
                <a:gs pos="100000">
                  <a:schemeClr val="folHlink"/>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8F8F8"/>
                </a:solidFill>
                <a:latin typeface="Times New Roman" charset="0"/>
                <a:ea typeface="ＭＳ Ｐゴシック" charset="0"/>
              </a:endParaRPr>
            </a:p>
          </p:txBody>
        </p:sp>
        <p:sp>
          <p:nvSpPr>
            <p:cNvPr id="6" name="Rectangle 6"/>
            <p:cNvSpPr>
              <a:spLocks noChangeArrowheads="1"/>
            </p:cNvSpPr>
            <p:nvPr/>
          </p:nvSpPr>
          <p:spPr bwMode="auto">
            <a:xfrm>
              <a:off x="112" y="145"/>
              <a:ext cx="48" cy="3941"/>
            </a:xfrm>
            <a:prstGeom prst="rect">
              <a:avLst/>
            </a:prstGeom>
            <a:gradFill rotWithShape="0">
              <a:gsLst>
                <a:gs pos="0">
                  <a:schemeClr val="bg1"/>
                </a:gs>
                <a:gs pos="100000">
                  <a:schemeClr val="hlink"/>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sz="2400">
                <a:solidFill>
                  <a:srgbClr val="F8F8F8"/>
                </a:solidFill>
                <a:latin typeface="Times New Roman" charset="0"/>
                <a:ea typeface="ＭＳ Ｐゴシック" charset="0"/>
              </a:endParaRPr>
            </a:p>
          </p:txBody>
        </p:sp>
      </p:grpSp>
      <p:grpSp>
        <p:nvGrpSpPr>
          <p:cNvPr id="7" name="Group 7"/>
          <p:cNvGrpSpPr>
            <a:grpSpLocks/>
          </p:cNvGrpSpPr>
          <p:nvPr/>
        </p:nvGrpSpPr>
        <p:grpSpPr bwMode="auto">
          <a:xfrm>
            <a:off x="8793163" y="220663"/>
            <a:ext cx="198437" cy="6408737"/>
            <a:chOff x="5539" y="139"/>
            <a:chExt cx="125" cy="4037"/>
          </a:xfrm>
        </p:grpSpPr>
        <p:sp>
          <p:nvSpPr>
            <p:cNvPr id="8" name="Rectangle 8"/>
            <p:cNvSpPr>
              <a:spLocks noChangeArrowheads="1"/>
            </p:cNvSpPr>
            <p:nvPr/>
          </p:nvSpPr>
          <p:spPr bwMode="auto">
            <a:xfrm rot="10800000" flipH="1" flipV="1">
              <a:off x="5621" y="139"/>
              <a:ext cx="43" cy="3989"/>
            </a:xfrm>
            <a:prstGeom prst="rect">
              <a:avLst/>
            </a:pr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8F8F8"/>
                </a:solidFill>
                <a:latin typeface="Times New Roman" charset="0"/>
                <a:ea typeface="ＭＳ Ｐゴシック" charset="0"/>
              </a:endParaRPr>
            </a:p>
          </p:txBody>
        </p:sp>
        <p:sp>
          <p:nvSpPr>
            <p:cNvPr id="9" name="Rectangle 9"/>
            <p:cNvSpPr>
              <a:spLocks noChangeArrowheads="1"/>
            </p:cNvSpPr>
            <p:nvPr/>
          </p:nvSpPr>
          <p:spPr bwMode="auto">
            <a:xfrm rot="10800000" flipV="1">
              <a:off x="5539" y="240"/>
              <a:ext cx="49" cy="3936"/>
            </a:xfrm>
            <a:prstGeom prst="rect">
              <a:avLst/>
            </a:pr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8F8F8"/>
                </a:solidFill>
                <a:latin typeface="Times New Roman" charset="0"/>
                <a:ea typeface="ＭＳ Ｐゴシック" charset="0"/>
              </a:endParaRPr>
            </a:p>
          </p:txBody>
        </p:sp>
      </p:grpSp>
      <p:grpSp>
        <p:nvGrpSpPr>
          <p:cNvPr id="10" name="Group 10"/>
          <p:cNvGrpSpPr>
            <a:grpSpLocks/>
          </p:cNvGrpSpPr>
          <p:nvPr/>
        </p:nvGrpSpPr>
        <p:grpSpPr bwMode="auto">
          <a:xfrm>
            <a:off x="412750" y="6477000"/>
            <a:ext cx="8686800" cy="228600"/>
            <a:chOff x="260" y="4080"/>
            <a:chExt cx="5472" cy="144"/>
          </a:xfrm>
        </p:grpSpPr>
        <p:sp>
          <p:nvSpPr>
            <p:cNvPr id="11" name="Rectangle 11"/>
            <p:cNvSpPr>
              <a:spLocks noChangeArrowheads="1"/>
            </p:cNvSpPr>
            <p:nvPr/>
          </p:nvSpPr>
          <p:spPr bwMode="auto">
            <a:xfrm rot="5400000" flipV="1">
              <a:off x="2972" y="1368"/>
              <a:ext cx="48" cy="5472"/>
            </a:xfrm>
            <a:prstGeom prst="rect">
              <a:avLst/>
            </a:prstGeom>
            <a:gradFill rotWithShape="0">
              <a:gsLst>
                <a:gs pos="0">
                  <a:schemeClr val="bg1"/>
                </a:gs>
                <a:gs pos="100000">
                  <a:schemeClr val="accent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8F8F8"/>
                </a:solidFill>
                <a:latin typeface="Times New Roman" charset="0"/>
                <a:ea typeface="ＭＳ Ｐゴシック" charset="0"/>
              </a:endParaRPr>
            </a:p>
          </p:txBody>
        </p:sp>
        <p:sp>
          <p:nvSpPr>
            <p:cNvPr id="12" name="Rectangle 12"/>
            <p:cNvSpPr>
              <a:spLocks noChangeArrowheads="1"/>
            </p:cNvSpPr>
            <p:nvPr/>
          </p:nvSpPr>
          <p:spPr bwMode="auto">
            <a:xfrm rot="5400000" flipV="1">
              <a:off x="2914" y="1522"/>
              <a:ext cx="48" cy="5355"/>
            </a:xfrm>
            <a:prstGeom prst="rect">
              <a:avLst/>
            </a:prstGeom>
            <a:gradFill rotWithShape="0">
              <a:gsLst>
                <a:gs pos="0">
                  <a:schemeClr val="bg1"/>
                </a:gs>
                <a:gs pos="100000">
                  <a:schemeClr val="hlink"/>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8F8F8"/>
                </a:solidFill>
                <a:latin typeface="Times New Roman" charset="0"/>
                <a:ea typeface="ＭＳ Ｐゴシック" charset="0"/>
              </a:endParaRPr>
            </a:p>
          </p:txBody>
        </p:sp>
      </p:grpSp>
      <p:grpSp>
        <p:nvGrpSpPr>
          <p:cNvPr id="13" name="Group 13"/>
          <p:cNvGrpSpPr>
            <a:grpSpLocks/>
          </p:cNvGrpSpPr>
          <p:nvPr/>
        </p:nvGrpSpPr>
        <p:grpSpPr bwMode="auto">
          <a:xfrm>
            <a:off x="76200" y="176213"/>
            <a:ext cx="8745538" cy="161925"/>
            <a:chOff x="48" y="111"/>
            <a:chExt cx="5509" cy="102"/>
          </a:xfrm>
        </p:grpSpPr>
        <p:sp>
          <p:nvSpPr>
            <p:cNvPr id="14" name="Rectangle 14"/>
            <p:cNvSpPr>
              <a:spLocks noChangeArrowheads="1"/>
            </p:cNvSpPr>
            <p:nvPr/>
          </p:nvSpPr>
          <p:spPr bwMode="auto">
            <a:xfrm rot="5400000" flipV="1">
              <a:off x="2853" y="-2491"/>
              <a:ext cx="37" cy="5371"/>
            </a:xfrm>
            <a:prstGeom prst="rect">
              <a:avLst/>
            </a:prstGeom>
            <a:gradFill rotWithShape="0">
              <a:gsLst>
                <a:gs pos="0">
                  <a:schemeClr val="hlink"/>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8F8F8"/>
                </a:solidFill>
                <a:latin typeface="Times New Roman" charset="0"/>
                <a:ea typeface="ＭＳ Ｐゴシック" charset="0"/>
              </a:endParaRPr>
            </a:p>
          </p:txBody>
        </p:sp>
        <p:sp>
          <p:nvSpPr>
            <p:cNvPr id="15" name="Rectangle 15"/>
            <p:cNvSpPr>
              <a:spLocks noChangeArrowheads="1"/>
            </p:cNvSpPr>
            <p:nvPr/>
          </p:nvSpPr>
          <p:spPr bwMode="auto">
            <a:xfrm rot="5400000" flipV="1">
              <a:off x="2783" y="-2624"/>
              <a:ext cx="38" cy="5509"/>
            </a:xfrm>
            <a:prstGeom prst="rect">
              <a:avLst/>
            </a:prstGeom>
            <a:gradFill rotWithShape="0">
              <a:gsLst>
                <a:gs pos="0">
                  <a:schemeClr val="accent1"/>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8F8F8"/>
                </a:solidFill>
                <a:latin typeface="Times New Roman" charset="0"/>
                <a:ea typeface="ＭＳ Ｐゴシック" charset="0"/>
              </a:endParaRPr>
            </a:p>
          </p:txBody>
        </p:sp>
      </p:grpSp>
      <p:sp>
        <p:nvSpPr>
          <p:cNvPr id="53250" name="Rectangle 2"/>
          <p:cNvSpPr>
            <a:spLocks noGrp="1" noChangeArrowheads="1"/>
          </p:cNvSpPr>
          <p:nvPr>
            <p:ph type="ctrTitle"/>
          </p:nvPr>
        </p:nvSpPr>
        <p:spPr>
          <a:xfrm>
            <a:off x="685800" y="1219200"/>
            <a:ext cx="7772400" cy="1143000"/>
          </a:xfrm>
        </p:spPr>
        <p:txBody>
          <a:bodyPr anchorCtr="1"/>
          <a:lstStyle>
            <a:lvl1pPr>
              <a:defRPr sz="4000">
                <a:solidFill>
                  <a:schemeClr val="tx1"/>
                </a:solidFill>
              </a:defRPr>
            </a:lvl1pPr>
          </a:lstStyle>
          <a:p>
            <a:r>
              <a:rPr lang="en-US"/>
              <a:t>Click to edit Master title style</a:t>
            </a:r>
          </a:p>
        </p:txBody>
      </p:sp>
      <p:sp>
        <p:nvSpPr>
          <p:cNvPr id="53251" name="Rectangle 3"/>
          <p:cNvSpPr>
            <a:spLocks noGrp="1" noChangeArrowheads="1"/>
          </p:cNvSpPr>
          <p:nvPr>
            <p:ph type="subTitle" idx="1"/>
          </p:nvPr>
        </p:nvSpPr>
        <p:spPr>
          <a:xfrm>
            <a:off x="1371600" y="2667000"/>
            <a:ext cx="6400800" cy="1752600"/>
          </a:xfrm>
        </p:spPr>
        <p:txBody>
          <a:bodyPr/>
          <a:lstStyle>
            <a:lvl1pPr marL="0" indent="0" algn="ctr">
              <a:buFontTx/>
              <a:buNone/>
              <a:defRPr sz="2800"/>
            </a:lvl1pPr>
          </a:lstStyle>
          <a:p>
            <a:r>
              <a:rPr lang="en-US"/>
              <a:t>Click to edit Master subtitle style</a:t>
            </a:r>
          </a:p>
        </p:txBody>
      </p:sp>
      <p:sp>
        <p:nvSpPr>
          <p:cNvPr id="16" name="Rectangle 16"/>
          <p:cNvSpPr>
            <a:spLocks noGrp="1" noChangeArrowheads="1"/>
          </p:cNvSpPr>
          <p:nvPr>
            <p:ph type="dt" sz="half" idx="10"/>
          </p:nvPr>
        </p:nvSpPr>
        <p:spPr/>
        <p:txBody>
          <a:bodyPr/>
          <a:lstStyle>
            <a:lvl1pPr>
              <a:defRPr/>
            </a:lvl1pPr>
          </a:lstStyle>
          <a:p>
            <a:pPr>
              <a:defRPr/>
            </a:pPr>
            <a:endParaRPr lang="en-US">
              <a:solidFill>
                <a:srgbClr val="808080"/>
              </a:solidFill>
            </a:endParaRPr>
          </a:p>
        </p:txBody>
      </p:sp>
      <p:sp>
        <p:nvSpPr>
          <p:cNvPr id="17" name="Rectangle 17"/>
          <p:cNvSpPr>
            <a:spLocks noGrp="1" noChangeArrowheads="1"/>
          </p:cNvSpPr>
          <p:nvPr>
            <p:ph type="ftr" sz="quarter" idx="11"/>
          </p:nvPr>
        </p:nvSpPr>
        <p:spPr/>
        <p:txBody>
          <a:bodyPr/>
          <a:lstStyle>
            <a:lvl1pPr>
              <a:defRPr/>
            </a:lvl1pPr>
          </a:lstStyle>
          <a:p>
            <a:pPr>
              <a:defRPr/>
            </a:pPr>
            <a:endParaRPr lang="en-US">
              <a:solidFill>
                <a:srgbClr val="808080"/>
              </a:solidFill>
            </a:endParaRPr>
          </a:p>
        </p:txBody>
      </p:sp>
      <p:sp>
        <p:nvSpPr>
          <p:cNvPr id="18" name="Rectangle 18"/>
          <p:cNvSpPr>
            <a:spLocks noGrp="1" noChangeArrowheads="1"/>
          </p:cNvSpPr>
          <p:nvPr>
            <p:ph type="sldNum" sz="quarter" idx="12"/>
          </p:nvPr>
        </p:nvSpPr>
        <p:spPr/>
        <p:txBody>
          <a:bodyPr/>
          <a:lstStyle>
            <a:lvl1pPr>
              <a:defRPr/>
            </a:lvl1pPr>
          </a:lstStyle>
          <a:p>
            <a:pPr>
              <a:defRPr/>
            </a:pPr>
            <a:fld id="{B46D01D4-6698-EB42-864F-A7AED0125B8C}" type="slidenum">
              <a:rPr lang="en-US">
                <a:solidFill>
                  <a:srgbClr val="808080"/>
                </a:solidFill>
              </a:rPr>
              <a:pPr>
                <a:defRPr/>
              </a:pPr>
              <a:t>‹#›</a:t>
            </a:fld>
            <a:endParaRPr lang="en-US">
              <a:solidFill>
                <a:srgbClr val="808080"/>
              </a:solidFill>
            </a:endParaRPr>
          </a:p>
        </p:txBody>
      </p:sp>
    </p:spTree>
    <p:extLst>
      <p:ext uri="{BB962C8B-B14F-4D97-AF65-F5344CB8AC3E}">
        <p14:creationId xmlns:p14="http://schemas.microsoft.com/office/powerpoint/2010/main" val="254731952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0-#ppt_w/2"/>
                                          </p:val>
                                        </p:tav>
                                        <p:tav tm="100000">
                                          <p:val>
                                            <p:strVal val="#ppt_x"/>
                                          </p:val>
                                        </p:tav>
                                      </p:tavLst>
                                    </p:anim>
                                    <p:anim calcmode="lin" valueType="num">
                                      <p:cBhvr additive="base">
                                        <p:cTn id="13" dur="500" fill="hold"/>
                                        <p:tgtEl>
                                          <p:spTgt spid="10"/>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2" fill="hold" nodeType="after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additive="base">
                                        <p:cTn id="22" dur="500" fill="hold"/>
                                        <p:tgtEl>
                                          <p:spTgt spid="13"/>
                                        </p:tgtEl>
                                        <p:attrNameLst>
                                          <p:attrName>ppt_x</p:attrName>
                                        </p:attrNameLst>
                                      </p:cBhvr>
                                      <p:tavLst>
                                        <p:tav tm="0">
                                          <p:val>
                                            <p:strVal val="1+#ppt_w/2"/>
                                          </p:val>
                                        </p:tav>
                                        <p:tav tm="100000">
                                          <p:val>
                                            <p:strVal val="#ppt_x"/>
                                          </p:val>
                                        </p:tav>
                                      </p:tavLst>
                                    </p:anim>
                                    <p:anim calcmode="lin" valueType="num">
                                      <p:cBhvr additive="base">
                                        <p:cTn id="23"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03705778"/>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73726099"/>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57234497"/>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26047462"/>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62554423"/>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13791580"/>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47500885"/>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60668242"/>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12778537"/>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2777404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80808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80808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3B5E62D-1630-CF45-AE20-353363F5CBDA}" type="slidenum">
              <a:rPr lang="en-US">
                <a:solidFill>
                  <a:srgbClr val="808080"/>
                </a:solidFill>
              </a:rPr>
              <a:pPr>
                <a:defRPr/>
              </a:pPr>
              <a:t>‹#›</a:t>
            </a:fld>
            <a:endParaRPr lang="en-US">
              <a:solidFill>
                <a:srgbClr val="808080"/>
              </a:solidFill>
            </a:endParaRPr>
          </a:p>
        </p:txBody>
      </p:sp>
    </p:spTree>
    <p:extLst>
      <p:ext uri="{BB962C8B-B14F-4D97-AF65-F5344CB8AC3E}">
        <p14:creationId xmlns:p14="http://schemas.microsoft.com/office/powerpoint/2010/main" val="4275394631"/>
      </p:ext>
    </p:extLst>
  </p:cSld>
  <p:clrMapOvr>
    <a:masterClrMapping/>
  </p:clrMapOvr>
  <p:transition/>
</p:sldLayout>
</file>

<file path=ppt/slideLayouts/slideLayout3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57188709"/>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13160653"/>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76593370"/>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95317068"/>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31493382"/>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40776863"/>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41686732"/>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97882062"/>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18921882"/>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8924969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80808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80808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1C16947-C80D-D845-B197-24B38B828D5E}" type="slidenum">
              <a:rPr lang="en-US">
                <a:solidFill>
                  <a:srgbClr val="808080"/>
                </a:solidFill>
              </a:rPr>
              <a:pPr>
                <a:defRPr/>
              </a:pPr>
              <a:t>‹#›</a:t>
            </a:fld>
            <a:endParaRPr lang="en-US">
              <a:solidFill>
                <a:srgbClr val="808080"/>
              </a:solidFill>
            </a:endParaRPr>
          </a:p>
        </p:txBody>
      </p:sp>
    </p:spTree>
    <p:extLst>
      <p:ext uri="{BB962C8B-B14F-4D97-AF65-F5344CB8AC3E}">
        <p14:creationId xmlns:p14="http://schemas.microsoft.com/office/powerpoint/2010/main" val="1087881015"/>
      </p:ext>
    </p:extLst>
  </p:cSld>
  <p:clrMapOvr>
    <a:masterClrMapping/>
  </p:clrMapOvr>
  <p:transition/>
</p:sldLayout>
</file>

<file path=ppt/slideLayouts/slideLayout3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5324204"/>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36110056"/>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7831525"/>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59527966"/>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8276204"/>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0876916"/>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82668345"/>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35097090"/>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29511055"/>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1785661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295400"/>
            <a:ext cx="38100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95400"/>
            <a:ext cx="38100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80808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80808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A84D274-261B-A24C-9647-2653AEF033BC}" type="slidenum">
              <a:rPr lang="en-US">
                <a:solidFill>
                  <a:srgbClr val="808080"/>
                </a:solidFill>
              </a:rPr>
              <a:pPr>
                <a:defRPr/>
              </a:pPr>
              <a:t>‹#›</a:t>
            </a:fld>
            <a:endParaRPr lang="en-US">
              <a:solidFill>
                <a:srgbClr val="808080"/>
              </a:solidFill>
            </a:endParaRPr>
          </a:p>
        </p:txBody>
      </p:sp>
    </p:spTree>
    <p:extLst>
      <p:ext uri="{BB962C8B-B14F-4D97-AF65-F5344CB8AC3E}">
        <p14:creationId xmlns:p14="http://schemas.microsoft.com/office/powerpoint/2010/main" val="1312849642"/>
      </p:ext>
    </p:extLst>
  </p:cSld>
  <p:clrMapOvr>
    <a:masterClrMapping/>
  </p:clrMapOvr>
  <p:transition/>
</p:sldLayout>
</file>

<file path=ppt/slideLayouts/slideLayout3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69286411"/>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07147462"/>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76872835"/>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83418513"/>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74167042"/>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90219948"/>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95759592"/>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51944355"/>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58056286"/>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C769FD19-F226-EA48-A189-EDC25CD4650C}" type="slidenum">
              <a:rPr lang="en-US"/>
              <a:pPr>
                <a:defRPr/>
              </a:pPr>
              <a:t>‹#›</a:t>
            </a:fld>
            <a:endParaRPr lang="en-US"/>
          </a:p>
        </p:txBody>
      </p:sp>
    </p:spTree>
    <p:extLst>
      <p:ext uri="{BB962C8B-B14F-4D97-AF65-F5344CB8AC3E}">
        <p14:creationId xmlns:p14="http://schemas.microsoft.com/office/powerpoint/2010/main" val="206761331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80808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80808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87F65B7-11D3-6A43-85E7-65794E2C6B88}" type="slidenum">
              <a:rPr lang="en-US">
                <a:solidFill>
                  <a:srgbClr val="808080"/>
                </a:solidFill>
              </a:rPr>
              <a:pPr>
                <a:defRPr/>
              </a:pPr>
              <a:t>‹#›</a:t>
            </a:fld>
            <a:endParaRPr lang="en-US">
              <a:solidFill>
                <a:srgbClr val="808080"/>
              </a:solidFill>
            </a:endParaRPr>
          </a:p>
        </p:txBody>
      </p:sp>
    </p:spTree>
    <p:extLst>
      <p:ext uri="{BB962C8B-B14F-4D97-AF65-F5344CB8AC3E}">
        <p14:creationId xmlns:p14="http://schemas.microsoft.com/office/powerpoint/2010/main" val="4091285387"/>
      </p:ext>
    </p:extLst>
  </p:cSld>
  <p:clrMapOvr>
    <a:masterClrMapping/>
  </p:clrMapOvr>
  <p:transition/>
</p:sldLayout>
</file>

<file path=ppt/slideLayouts/slideLayout3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A4FCE11A-3604-6547-8850-09B72B5BD61C}" type="slidenum">
              <a:rPr lang="en-US"/>
              <a:pPr>
                <a:defRPr/>
              </a:pPr>
              <a:t>‹#›</a:t>
            </a:fld>
            <a:endParaRPr lang="en-US"/>
          </a:p>
        </p:txBody>
      </p:sp>
    </p:spTree>
    <p:extLst>
      <p:ext uri="{BB962C8B-B14F-4D97-AF65-F5344CB8AC3E}">
        <p14:creationId xmlns:p14="http://schemas.microsoft.com/office/powerpoint/2010/main" val="642301067"/>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E4FC904A-A32B-4041-9D73-D79CE36C5DE5}" type="slidenum">
              <a:rPr lang="en-US"/>
              <a:pPr>
                <a:defRPr/>
              </a:pPr>
              <a:t>‹#›</a:t>
            </a:fld>
            <a:endParaRPr lang="en-US"/>
          </a:p>
        </p:txBody>
      </p:sp>
    </p:spTree>
    <p:extLst>
      <p:ext uri="{BB962C8B-B14F-4D97-AF65-F5344CB8AC3E}">
        <p14:creationId xmlns:p14="http://schemas.microsoft.com/office/powerpoint/2010/main" val="1567340822"/>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1B1926FB-481C-2744-839A-21CD29D74278}" type="slidenum">
              <a:rPr lang="en-US"/>
              <a:pPr>
                <a:defRPr/>
              </a:pPr>
              <a:t>‹#›</a:t>
            </a:fld>
            <a:endParaRPr lang="en-US"/>
          </a:p>
        </p:txBody>
      </p:sp>
    </p:spTree>
    <p:extLst>
      <p:ext uri="{BB962C8B-B14F-4D97-AF65-F5344CB8AC3E}">
        <p14:creationId xmlns:p14="http://schemas.microsoft.com/office/powerpoint/2010/main" val="3862600205"/>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8D0BA60A-1646-324C-879B-6753FAECC721}" type="slidenum">
              <a:rPr lang="en-US"/>
              <a:pPr>
                <a:defRPr/>
              </a:pPr>
              <a:t>‹#›</a:t>
            </a:fld>
            <a:endParaRPr lang="en-US"/>
          </a:p>
        </p:txBody>
      </p:sp>
    </p:spTree>
    <p:extLst>
      <p:ext uri="{BB962C8B-B14F-4D97-AF65-F5344CB8AC3E}">
        <p14:creationId xmlns:p14="http://schemas.microsoft.com/office/powerpoint/2010/main" val="2236377932"/>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39B3ADB1-647B-0045-8BE1-B264B1B25C86}" type="slidenum">
              <a:rPr lang="en-US"/>
              <a:pPr>
                <a:defRPr/>
              </a:pPr>
              <a:t>‹#›</a:t>
            </a:fld>
            <a:endParaRPr lang="en-US"/>
          </a:p>
        </p:txBody>
      </p:sp>
    </p:spTree>
    <p:extLst>
      <p:ext uri="{BB962C8B-B14F-4D97-AF65-F5344CB8AC3E}">
        <p14:creationId xmlns:p14="http://schemas.microsoft.com/office/powerpoint/2010/main" val="3744625071"/>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F88F4F07-00B8-5A49-A120-0DCE12CA23C0}" type="slidenum">
              <a:rPr lang="en-US"/>
              <a:pPr>
                <a:defRPr/>
              </a:pPr>
              <a:t>‹#›</a:t>
            </a:fld>
            <a:endParaRPr lang="en-US"/>
          </a:p>
        </p:txBody>
      </p:sp>
    </p:spTree>
    <p:extLst>
      <p:ext uri="{BB962C8B-B14F-4D97-AF65-F5344CB8AC3E}">
        <p14:creationId xmlns:p14="http://schemas.microsoft.com/office/powerpoint/2010/main" val="1153236095"/>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2D9EE1E6-E580-4243-B3C5-F8B41053ECE5}" type="slidenum">
              <a:rPr lang="en-US"/>
              <a:pPr>
                <a:defRPr/>
              </a:pPr>
              <a:t>‹#›</a:t>
            </a:fld>
            <a:endParaRPr lang="en-US"/>
          </a:p>
        </p:txBody>
      </p:sp>
    </p:spTree>
    <p:extLst>
      <p:ext uri="{BB962C8B-B14F-4D97-AF65-F5344CB8AC3E}">
        <p14:creationId xmlns:p14="http://schemas.microsoft.com/office/powerpoint/2010/main" val="1427308064"/>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74F70183-6103-3E4A-8BC4-D6D71578598A}" type="slidenum">
              <a:rPr lang="en-US"/>
              <a:pPr>
                <a:defRPr/>
              </a:pPr>
              <a:t>‹#›</a:t>
            </a:fld>
            <a:endParaRPr lang="en-US"/>
          </a:p>
        </p:txBody>
      </p:sp>
    </p:spTree>
    <p:extLst>
      <p:ext uri="{BB962C8B-B14F-4D97-AF65-F5344CB8AC3E}">
        <p14:creationId xmlns:p14="http://schemas.microsoft.com/office/powerpoint/2010/main" val="2568350345"/>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0C5D8C18-5594-7442-9D3E-87A92F5602F6}" type="slidenum">
              <a:rPr lang="en-US"/>
              <a:pPr>
                <a:defRPr/>
              </a:pPr>
              <a:t>‹#›</a:t>
            </a:fld>
            <a:endParaRPr lang="en-US"/>
          </a:p>
        </p:txBody>
      </p:sp>
    </p:spTree>
    <p:extLst>
      <p:ext uri="{BB962C8B-B14F-4D97-AF65-F5344CB8AC3E}">
        <p14:creationId xmlns:p14="http://schemas.microsoft.com/office/powerpoint/2010/main" val="3746627345"/>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F2144052-42C5-2440-A9C8-DB4B09A08CFE}" type="slidenum">
              <a:rPr lang="en-US"/>
              <a:pPr>
                <a:defRPr/>
              </a:pPr>
              <a:t>‹#›</a:t>
            </a:fld>
            <a:endParaRPr lang="en-US"/>
          </a:p>
        </p:txBody>
      </p:sp>
    </p:spTree>
    <p:extLst>
      <p:ext uri="{BB962C8B-B14F-4D97-AF65-F5344CB8AC3E}">
        <p14:creationId xmlns:p14="http://schemas.microsoft.com/office/powerpoint/2010/main" val="13205330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E7FDA4C5-9972-479B-8D03-808174171700}" type="slidenum">
              <a:rPr lang="en-US" altLang="en-US"/>
              <a:pPr/>
              <a:t>‹#›</a:t>
            </a:fld>
            <a:endParaRPr lang="en-US" altLang="en-US"/>
          </a:p>
        </p:txBody>
      </p:sp>
    </p:spTree>
    <p:extLst>
      <p:ext uri="{BB962C8B-B14F-4D97-AF65-F5344CB8AC3E}">
        <p14:creationId xmlns:p14="http://schemas.microsoft.com/office/powerpoint/2010/main" val="180495824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80808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80808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4A84EC0-A10E-1349-8E43-4D8DBACF060C}" type="slidenum">
              <a:rPr lang="en-US">
                <a:solidFill>
                  <a:srgbClr val="808080"/>
                </a:solidFill>
              </a:rPr>
              <a:pPr>
                <a:defRPr/>
              </a:pPr>
              <a:t>‹#›</a:t>
            </a:fld>
            <a:endParaRPr lang="en-US">
              <a:solidFill>
                <a:srgbClr val="808080"/>
              </a:solidFill>
            </a:endParaRPr>
          </a:p>
        </p:txBody>
      </p:sp>
    </p:spTree>
    <p:extLst>
      <p:ext uri="{BB962C8B-B14F-4D97-AF65-F5344CB8AC3E}">
        <p14:creationId xmlns:p14="http://schemas.microsoft.com/office/powerpoint/2010/main" val="294150545"/>
      </p:ext>
    </p:extLst>
  </p:cSld>
  <p:clrMapOvr>
    <a:masterClrMapping/>
  </p:clrMapOvr>
  <p:transition/>
</p:sldLayout>
</file>

<file path=ppt/slideLayouts/slideLayout40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65985413-4F82-CF49-845C-6663E08F9759}" type="slidenum">
              <a:rPr lang="en-US"/>
              <a:pPr>
                <a:defRPr/>
              </a:pPr>
              <a:t>‹#›</a:t>
            </a:fld>
            <a:endParaRPr lang="en-US"/>
          </a:p>
        </p:txBody>
      </p:sp>
    </p:spTree>
    <p:extLst>
      <p:ext uri="{BB962C8B-B14F-4D97-AF65-F5344CB8AC3E}">
        <p14:creationId xmlns:p14="http://schemas.microsoft.com/office/powerpoint/2010/main" val="1819779137"/>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F4299C1E-28A6-CA41-8169-B271116660F7}" type="slidenum">
              <a:rPr lang="en-US"/>
              <a:pPr>
                <a:defRPr/>
              </a:pPr>
              <a:t>‹#›</a:t>
            </a:fld>
            <a:endParaRPr lang="en-US"/>
          </a:p>
        </p:txBody>
      </p:sp>
    </p:spTree>
    <p:extLst>
      <p:ext uri="{BB962C8B-B14F-4D97-AF65-F5344CB8AC3E}">
        <p14:creationId xmlns:p14="http://schemas.microsoft.com/office/powerpoint/2010/main" val="1508764579"/>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Title 27"/>
          <p:cNvSpPr>
            <a:spLocks noGrp="1"/>
          </p:cNvSpPr>
          <p:nvPr>
            <p:ph type="ctrTitle"/>
          </p:nvPr>
        </p:nvSpPr>
        <p:spPr>
          <a:xfrm>
            <a:off x="457200" y="1433732"/>
            <a:ext cx="8305800" cy="1981200"/>
          </a:xfrm>
          <a:ln w="6350" cap="rnd">
            <a:noFill/>
          </a:ln>
        </p:spPr>
        <p:txBody>
          <a:bodyPr anchor="b" anchorCtr="0">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kumimoji="0" lang="en-US"/>
              <a:t>Click to edit Master title style</a:t>
            </a:r>
          </a:p>
        </p:txBody>
      </p:sp>
      <p:cxnSp>
        <p:nvCxnSpPr>
          <p:cNvPr id="8" name="Straight Connector 7"/>
          <p:cNvCxnSpPr/>
          <p:nvPr/>
        </p:nvCxnSpPr>
        <p:spPr>
          <a:xfrm>
            <a:off x="1463626"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708574"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14" name="Oval 13"/>
          <p:cNvSpPr/>
          <p:nvPr/>
        </p:nvSpPr>
        <p:spPr>
          <a:xfrm>
            <a:off x="4540348" y="3526302"/>
            <a:ext cx="45720" cy="45720"/>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rtlCol="0" anchor="ctr"/>
          <a:lstStyle/>
          <a:p>
            <a:pPr algn="ctr"/>
            <a:endParaRPr lang="en-US" sz="3600">
              <a:solidFill>
                <a:prstClr val="white"/>
              </a:solidFill>
            </a:endParaRPr>
          </a:p>
        </p:txBody>
      </p:sp>
      <p:sp>
        <p:nvSpPr>
          <p:cNvPr id="15" name="Date Placeholder 14"/>
          <p:cNvSpPr>
            <a:spLocks noGrp="1"/>
          </p:cNvSpPr>
          <p:nvPr>
            <p:ph type="dt" sz="half" idx="10"/>
          </p:nvPr>
        </p:nvSpPr>
        <p:spPr/>
        <p:txBody>
          <a:bodyPr/>
          <a:lstStyle/>
          <a:p>
            <a:pPr>
              <a:defRPr/>
            </a:pPr>
            <a:endParaRPr lang="en-US">
              <a:solidFill>
                <a:srgbClr val="FEFAC9"/>
              </a:solidFill>
            </a:endParaRPr>
          </a:p>
        </p:txBody>
      </p:sp>
      <p:sp>
        <p:nvSpPr>
          <p:cNvPr id="16" name="Slide Number Placeholder 15"/>
          <p:cNvSpPr>
            <a:spLocks noGrp="1"/>
          </p:cNvSpPr>
          <p:nvPr>
            <p:ph type="sldNum" sz="quarter" idx="11"/>
          </p:nvPr>
        </p:nvSpPr>
        <p:spPr/>
        <p:txBody>
          <a:bodyPr/>
          <a:lstStyle/>
          <a:p>
            <a:pPr>
              <a:defRPr/>
            </a:pPr>
            <a:fld id="{C24F6BBD-A9F9-D445-AA12-629B5CDDA48F}" type="slidenum">
              <a:rPr lang="en-US" smtClean="0">
                <a:solidFill>
                  <a:srgbClr val="FEFAC9"/>
                </a:solidFill>
              </a:rPr>
              <a:pPr>
                <a:defRPr/>
              </a:pPr>
              <a:t>‹#›</a:t>
            </a:fld>
            <a:endParaRPr lang="en-US">
              <a:solidFill>
                <a:srgbClr val="FEFAC9"/>
              </a:solidFill>
            </a:endParaRPr>
          </a:p>
        </p:txBody>
      </p:sp>
      <p:sp>
        <p:nvSpPr>
          <p:cNvPr id="17" name="Footer Placeholder 16"/>
          <p:cNvSpPr>
            <a:spLocks noGrp="1"/>
          </p:cNvSpPr>
          <p:nvPr>
            <p:ph type="ftr" sz="quarter" idx="12"/>
          </p:nvPr>
        </p:nvSpPr>
        <p:spPr/>
        <p:txBody>
          <a:bodyPr/>
          <a:lstStyle/>
          <a:p>
            <a:pPr>
              <a:defRPr/>
            </a:pPr>
            <a:endParaRPr lang="en-US">
              <a:solidFill>
                <a:srgbClr val="FEFAC9"/>
              </a:solidFill>
            </a:endParaRPr>
          </a:p>
        </p:txBody>
      </p:sp>
    </p:spTree>
    <p:extLst>
      <p:ext uri="{BB962C8B-B14F-4D97-AF65-F5344CB8AC3E}">
        <p14:creationId xmlns:p14="http://schemas.microsoft.com/office/powerpoint/2010/main" val="2538294303"/>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4" name="Date Placeholder 13"/>
          <p:cNvSpPr>
            <a:spLocks noGrp="1"/>
          </p:cNvSpPr>
          <p:nvPr>
            <p:ph type="dt" sz="half" idx="14"/>
          </p:nvPr>
        </p:nvSpPr>
        <p:spPr/>
        <p:txBody>
          <a:bodyPr/>
          <a:lstStyle/>
          <a:p>
            <a:pPr>
              <a:defRPr/>
            </a:pPr>
            <a:endParaRPr lang="en-US">
              <a:solidFill>
                <a:srgbClr val="FEFAC9"/>
              </a:solidFill>
            </a:endParaRPr>
          </a:p>
        </p:txBody>
      </p:sp>
      <p:sp>
        <p:nvSpPr>
          <p:cNvPr id="15" name="Slide Number Placeholder 14"/>
          <p:cNvSpPr>
            <a:spLocks noGrp="1"/>
          </p:cNvSpPr>
          <p:nvPr>
            <p:ph type="sldNum" sz="quarter" idx="15"/>
          </p:nvPr>
        </p:nvSpPr>
        <p:spPr/>
        <p:txBody>
          <a:bodyPr/>
          <a:lstStyle>
            <a:lvl1pPr algn="ctr">
              <a:defRPr/>
            </a:lvl1pPr>
          </a:lstStyle>
          <a:p>
            <a:pPr>
              <a:defRPr/>
            </a:pPr>
            <a:fld id="{AD104C5E-6886-ED48-9AD8-DAD328FBDDA9}" type="slidenum">
              <a:rPr lang="en-US" smtClean="0">
                <a:solidFill>
                  <a:srgbClr val="FEFAC9"/>
                </a:solidFill>
              </a:rPr>
              <a:pPr>
                <a:defRPr/>
              </a:pPr>
              <a:t>‹#›</a:t>
            </a:fld>
            <a:endParaRPr lang="en-US">
              <a:solidFill>
                <a:srgbClr val="FEFAC9"/>
              </a:solidFill>
            </a:endParaRPr>
          </a:p>
        </p:txBody>
      </p:sp>
      <p:sp>
        <p:nvSpPr>
          <p:cNvPr id="16" name="Footer Placeholder 15"/>
          <p:cNvSpPr>
            <a:spLocks noGrp="1"/>
          </p:cNvSpPr>
          <p:nvPr>
            <p:ph type="ftr" sz="quarter" idx="16"/>
          </p:nvPr>
        </p:nvSpPr>
        <p:spPr/>
        <p:txBody>
          <a:bodyPr/>
          <a:lstStyle/>
          <a:p>
            <a:pPr>
              <a:defRPr/>
            </a:pPr>
            <a:endParaRPr lang="en-US">
              <a:solidFill>
                <a:srgbClr val="FEFAC9"/>
              </a:solidFill>
            </a:endParaRPr>
          </a:p>
        </p:txBody>
      </p:sp>
      <p:sp>
        <p:nvSpPr>
          <p:cNvPr id="17" name="Title 16"/>
          <p:cNvSpPr>
            <a:spLocks noGrp="1"/>
          </p:cNvSpPr>
          <p:nvPr>
            <p:ph type="title"/>
          </p:nvPr>
        </p:nvSpPr>
        <p:spPr/>
        <p:txBody>
          <a:bodyPr rtlCol="0" anchor="b" anchorCtr="0"/>
          <a:lstStyle/>
          <a:p>
            <a:r>
              <a:rPr kumimoji="0" lang="en-US"/>
              <a:t>Click to edit Master title style</a:t>
            </a:r>
          </a:p>
        </p:txBody>
      </p:sp>
    </p:spTree>
    <p:extLst>
      <p:ext uri="{BB962C8B-B14F-4D97-AF65-F5344CB8AC3E}">
        <p14:creationId xmlns:p14="http://schemas.microsoft.com/office/powerpoint/2010/main" val="1727705009"/>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endParaRPr lang="en-US">
              <a:solidFill>
                <a:srgbClr val="FEFAC9"/>
              </a:solidFill>
            </a:endParaRPr>
          </a:p>
        </p:txBody>
      </p:sp>
      <p:sp>
        <p:nvSpPr>
          <p:cNvPr id="5" name="Footer Placeholder 4"/>
          <p:cNvSpPr>
            <a:spLocks noGrp="1"/>
          </p:cNvSpPr>
          <p:nvPr>
            <p:ph type="ftr" sz="quarter" idx="11"/>
          </p:nvPr>
        </p:nvSpPr>
        <p:spPr/>
        <p:txBody>
          <a:bodyPr/>
          <a:lstStyle/>
          <a:p>
            <a:pPr>
              <a:defRPr/>
            </a:pPr>
            <a:endParaRPr lang="en-US">
              <a:solidFill>
                <a:srgbClr val="FEFAC9"/>
              </a:solidFill>
            </a:endParaRPr>
          </a:p>
        </p:txBody>
      </p:sp>
      <p:sp>
        <p:nvSpPr>
          <p:cNvPr id="6" name="Slide Number Placeholder 5"/>
          <p:cNvSpPr>
            <a:spLocks noGrp="1"/>
          </p:cNvSpPr>
          <p:nvPr>
            <p:ph type="sldNum" sz="quarter" idx="12"/>
          </p:nvPr>
        </p:nvSpPr>
        <p:spPr/>
        <p:txBody>
          <a:bodyPr/>
          <a:lstStyle/>
          <a:p>
            <a:pPr>
              <a:defRPr/>
            </a:pPr>
            <a:fld id="{8A68A10F-CC30-034F-9EBB-1EABDBB394D9}" type="slidenum">
              <a:rPr lang="en-US" smtClean="0">
                <a:solidFill>
                  <a:srgbClr val="FEFAC9"/>
                </a:solidFill>
              </a:rPr>
              <a:pPr>
                <a:defRPr/>
              </a:pPr>
              <a:t>‹#›</a:t>
            </a:fld>
            <a:endParaRPr lang="en-US">
              <a:solidFill>
                <a:srgbClr val="FEFAC9"/>
              </a:solidFill>
            </a:endParaRPr>
          </a:p>
        </p:txBody>
      </p: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kumimoji="0" lang="en-US"/>
              <a:t>Click to edit Master title style</a:t>
            </a:r>
          </a:p>
        </p:txBody>
      </p:sp>
      <p:sp>
        <p:nvSpPr>
          <p:cNvPr id="3" name="Text Placeholder 2"/>
          <p:cNvSpPr>
            <a:spLocks noGrp="1"/>
          </p:cNvSpPr>
          <p:nvPr>
            <p:ph type="body" idx="1"/>
          </p:nvPr>
        </p:nvSpPr>
        <p:spPr>
          <a:xfrm>
            <a:off x="685800" y="4958864"/>
            <a:ext cx="7924800" cy="984736"/>
          </a:xfrm>
        </p:spPr>
        <p:txBody>
          <a:bodyPr anchor="t"/>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cxnSp>
        <p:nvCxnSpPr>
          <p:cNvPr id="7" name="Straight Connector 6"/>
          <p:cNvCxnSpPr/>
          <p:nvPr/>
        </p:nvCxnSpPr>
        <p:spPr>
          <a:xfrm>
            <a:off x="685800" y="4916992"/>
            <a:ext cx="7924800" cy="4301"/>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25527424"/>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pPr>
              <a:defRPr/>
            </a:pPr>
            <a:endParaRPr lang="en-US">
              <a:solidFill>
                <a:srgbClr val="FEFAC9"/>
              </a:solidFill>
            </a:endParaRPr>
          </a:p>
        </p:txBody>
      </p:sp>
      <p:sp>
        <p:nvSpPr>
          <p:cNvPr id="6" name="Footer Placeholder 5"/>
          <p:cNvSpPr>
            <a:spLocks noGrp="1"/>
          </p:cNvSpPr>
          <p:nvPr>
            <p:ph type="ftr" sz="quarter" idx="11"/>
          </p:nvPr>
        </p:nvSpPr>
        <p:spPr/>
        <p:txBody>
          <a:bodyPr/>
          <a:lstStyle/>
          <a:p>
            <a:pPr>
              <a:defRPr/>
            </a:pPr>
            <a:endParaRPr lang="en-US">
              <a:solidFill>
                <a:srgbClr val="FEFAC9"/>
              </a:solidFill>
            </a:endParaRPr>
          </a:p>
        </p:txBody>
      </p:sp>
      <p:sp>
        <p:nvSpPr>
          <p:cNvPr id="7" name="Slide Number Placeholder 6"/>
          <p:cNvSpPr>
            <a:spLocks noGrp="1"/>
          </p:cNvSpPr>
          <p:nvPr>
            <p:ph type="sldNum" sz="quarter" idx="12"/>
          </p:nvPr>
        </p:nvSpPr>
        <p:spPr/>
        <p:txBody>
          <a:bodyPr/>
          <a:lstStyle/>
          <a:p>
            <a:pPr>
              <a:defRPr/>
            </a:pPr>
            <a:fld id="{647E5865-3D61-594D-ACC2-396B3F8F36A0}" type="slidenum">
              <a:rPr lang="en-US" smtClean="0">
                <a:solidFill>
                  <a:srgbClr val="FEFAC9"/>
                </a:solidFill>
              </a:rPr>
              <a:pPr>
                <a:defRPr/>
              </a:pPr>
              <a:t>‹#›</a:t>
            </a:fld>
            <a:endParaRPr lang="en-US">
              <a:solidFill>
                <a:srgbClr val="FEFAC9"/>
              </a:solidFill>
            </a:endParaRPr>
          </a:p>
        </p:txBody>
      </p:sp>
      <p:sp>
        <p:nvSpPr>
          <p:cNvPr id="2" name="Title 1"/>
          <p:cNvSpPr>
            <a:spLocks noGrp="1"/>
          </p:cNvSpPr>
          <p:nvPr>
            <p:ph type="title"/>
          </p:nvPr>
        </p:nvSpPr>
        <p:spPr/>
        <p:txBody>
          <a:bodyPr/>
          <a:lstStyle/>
          <a:p>
            <a:r>
              <a:rPr kumimoji="0" lang="en-US"/>
              <a:t>Click to edit Master title style</a:t>
            </a:r>
          </a:p>
        </p:txBody>
      </p:sp>
      <p:sp>
        <p:nvSpPr>
          <p:cNvPr id="11" name="Content Placeholder 10"/>
          <p:cNvSpPr>
            <a:spLocks noGrp="1"/>
          </p:cNvSpPr>
          <p:nvPr>
            <p:ph sz="half" idx="1"/>
          </p:nvPr>
        </p:nvSpPr>
        <p:spPr>
          <a:xfrm>
            <a:off x="457200" y="1524000"/>
            <a:ext cx="4059936"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half" idx="2"/>
          </p:nvPr>
        </p:nvSpPr>
        <p:spPr>
          <a:xfrm>
            <a:off x="4648200" y="1524000"/>
            <a:ext cx="4059936"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3038109913"/>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pPr>
              <a:defRPr/>
            </a:pPr>
            <a:fld id="{F714FBF9-17DB-C648-B48F-B6B0CA37818C}" type="slidenum">
              <a:rPr lang="en-US" smtClean="0">
                <a:solidFill>
                  <a:srgbClr val="FEFAC9"/>
                </a:solidFill>
              </a:rPr>
              <a:pPr>
                <a:defRPr/>
              </a:pPr>
              <a:t>‹#›</a:t>
            </a:fld>
            <a:endParaRPr lang="en-US">
              <a:solidFill>
                <a:srgbClr val="FEFAC9"/>
              </a:solidFill>
            </a:endParaRPr>
          </a:p>
        </p:txBody>
      </p:sp>
      <p:sp>
        <p:nvSpPr>
          <p:cNvPr id="8" name="Footer Placeholder 7"/>
          <p:cNvSpPr>
            <a:spLocks noGrp="1"/>
          </p:cNvSpPr>
          <p:nvPr>
            <p:ph type="ftr" sz="quarter" idx="11"/>
          </p:nvPr>
        </p:nvSpPr>
        <p:spPr/>
        <p:txBody>
          <a:bodyPr/>
          <a:lstStyle/>
          <a:p>
            <a:pPr>
              <a:defRPr/>
            </a:pPr>
            <a:endParaRPr lang="en-US">
              <a:solidFill>
                <a:srgbClr val="FEFAC9"/>
              </a:solidFill>
            </a:endParaRPr>
          </a:p>
        </p:txBody>
      </p:sp>
      <p:sp>
        <p:nvSpPr>
          <p:cNvPr id="7" name="Date Placeholder 6"/>
          <p:cNvSpPr>
            <a:spLocks noGrp="1"/>
          </p:cNvSpPr>
          <p:nvPr>
            <p:ph type="dt" sz="half" idx="10"/>
          </p:nvPr>
        </p:nvSpPr>
        <p:spPr/>
        <p:txBody>
          <a:bodyPr/>
          <a:lstStyle/>
          <a:p>
            <a:pPr>
              <a:defRPr/>
            </a:pPr>
            <a:endParaRPr lang="en-US">
              <a:solidFill>
                <a:srgbClr val="FEFAC9"/>
              </a:solidFill>
            </a:endParaRPr>
          </a:p>
        </p:txBody>
      </p: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34" name="Content Placeholder 33"/>
          <p:cNvSpPr>
            <a:spLocks noGrp="1"/>
          </p:cNvSpPr>
          <p:nvPr>
            <p:ph sz="quarter" idx="4"/>
          </p:nvPr>
        </p:nvSpPr>
        <p:spPr>
          <a:xfrm>
            <a:off x="4649788" y="2201896"/>
            <a:ext cx="4038600" cy="3913632"/>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 name="Title 1"/>
          <p:cNvSpPr>
            <a:spLocks noGrp="1"/>
          </p:cNvSpPr>
          <p:nvPr>
            <p:ph type="title"/>
          </p:nvPr>
        </p:nvSpPr>
        <p:spPr>
          <a:xfrm>
            <a:off x="457200" y="155448"/>
            <a:ext cx="8229600" cy="1143000"/>
          </a:xfrm>
        </p:spPr>
        <p:txBody>
          <a:bodyPr anchor="b" anchorCtr="0"/>
          <a:lstStyle>
            <a:lvl1pPr>
              <a:defRPr/>
            </a:lvl1pPr>
          </a:lstStyle>
          <a:p>
            <a:r>
              <a:rPr kumimoji="0" lang="en-US"/>
              <a:t>Click to edit Master title style</a:t>
            </a:r>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cxnSp>
        <p:nvCxnSpPr>
          <p:cNvPr id="10" name="Straight Connector 9"/>
          <p:cNvCxnSpPr/>
          <p:nvPr/>
        </p:nvCxnSpPr>
        <p:spPr>
          <a:xfrm>
            <a:off x="562945"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754880"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87147834"/>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endParaRPr lang="en-US">
              <a:solidFill>
                <a:srgbClr val="FEFAC9"/>
              </a:solidFill>
            </a:endParaRPr>
          </a:p>
        </p:txBody>
      </p:sp>
      <p:sp>
        <p:nvSpPr>
          <p:cNvPr id="4" name="Footer Placeholder 3"/>
          <p:cNvSpPr>
            <a:spLocks noGrp="1"/>
          </p:cNvSpPr>
          <p:nvPr>
            <p:ph type="ftr" sz="quarter" idx="11"/>
          </p:nvPr>
        </p:nvSpPr>
        <p:spPr/>
        <p:txBody>
          <a:bodyPr/>
          <a:lstStyle/>
          <a:p>
            <a:pPr>
              <a:defRPr/>
            </a:pPr>
            <a:endParaRPr lang="en-US">
              <a:solidFill>
                <a:srgbClr val="FEFAC9"/>
              </a:solidFill>
            </a:endParaRPr>
          </a:p>
        </p:txBody>
      </p:sp>
      <p:sp>
        <p:nvSpPr>
          <p:cNvPr id="5" name="Slide Number Placeholder 4"/>
          <p:cNvSpPr>
            <a:spLocks noGrp="1"/>
          </p:cNvSpPr>
          <p:nvPr>
            <p:ph type="sldNum" sz="quarter" idx="12"/>
          </p:nvPr>
        </p:nvSpPr>
        <p:spPr/>
        <p:txBody>
          <a:bodyPr/>
          <a:lstStyle/>
          <a:p>
            <a:pPr>
              <a:defRPr/>
            </a:pPr>
            <a:fld id="{F1B3E929-1988-8E49-A9DC-1F06A9A4414A}" type="slidenum">
              <a:rPr lang="en-US" smtClean="0">
                <a:solidFill>
                  <a:srgbClr val="FEFAC9"/>
                </a:solidFill>
              </a:rPr>
              <a:pPr>
                <a:defRPr/>
              </a:pPr>
              <a:t>‹#›</a:t>
            </a:fld>
            <a:endParaRPr lang="en-US">
              <a:solidFill>
                <a:srgbClr val="FEFAC9"/>
              </a:solidFill>
            </a:endParaRPr>
          </a:p>
        </p:txBody>
      </p:sp>
      <p:sp>
        <p:nvSpPr>
          <p:cNvPr id="2" name="Title 1"/>
          <p:cNvSpPr>
            <a:spLocks noGrp="1"/>
          </p:cNvSpPr>
          <p:nvPr>
            <p:ph type="title"/>
          </p:nvPr>
        </p:nvSpPr>
        <p:spPr/>
        <p:txBody>
          <a:bodyPr/>
          <a:lstStyle/>
          <a:p>
            <a:r>
              <a:rPr kumimoji="0" lang="en-US"/>
              <a:t>Click to edit Master title style</a:t>
            </a:r>
          </a:p>
        </p:txBody>
      </p:sp>
    </p:spTree>
    <p:extLst>
      <p:ext uri="{BB962C8B-B14F-4D97-AF65-F5344CB8AC3E}">
        <p14:creationId xmlns:p14="http://schemas.microsoft.com/office/powerpoint/2010/main" val="899134454"/>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solidFill>
                <a:srgbClr val="FEFAC9"/>
              </a:solidFill>
            </a:endParaRPr>
          </a:p>
        </p:txBody>
      </p:sp>
      <p:sp>
        <p:nvSpPr>
          <p:cNvPr id="3" name="Footer Placeholder 2"/>
          <p:cNvSpPr>
            <a:spLocks noGrp="1"/>
          </p:cNvSpPr>
          <p:nvPr>
            <p:ph type="ftr" sz="quarter" idx="11"/>
          </p:nvPr>
        </p:nvSpPr>
        <p:spPr/>
        <p:txBody>
          <a:bodyPr/>
          <a:lstStyle/>
          <a:p>
            <a:pPr>
              <a:defRPr/>
            </a:pPr>
            <a:endParaRPr lang="en-US">
              <a:solidFill>
                <a:srgbClr val="FEFAC9"/>
              </a:solidFill>
            </a:endParaRPr>
          </a:p>
        </p:txBody>
      </p:sp>
      <p:sp>
        <p:nvSpPr>
          <p:cNvPr id="4" name="Slide Number Placeholder 3"/>
          <p:cNvSpPr>
            <a:spLocks noGrp="1"/>
          </p:cNvSpPr>
          <p:nvPr>
            <p:ph type="sldNum" sz="quarter" idx="12"/>
          </p:nvPr>
        </p:nvSpPr>
        <p:spPr/>
        <p:txBody>
          <a:bodyPr/>
          <a:lstStyle/>
          <a:p>
            <a:pPr>
              <a:defRPr/>
            </a:pPr>
            <a:fld id="{14CF6300-1A6B-4540-8436-99F88C42274B}" type="slidenum">
              <a:rPr lang="en-US" smtClean="0">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4234054102"/>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3" name="Text Placeholder 2"/>
          <p:cNvSpPr>
            <a:spLocks noGrp="1"/>
          </p:cNvSpPr>
          <p:nvPr>
            <p:ph type="body" idx="2"/>
          </p:nvPr>
        </p:nvSpPr>
        <p:spPr>
          <a:xfrm>
            <a:off x="6781800" y="1600200"/>
            <a:ext cx="1984248" cy="3733800"/>
          </a:xfrm>
        </p:spPr>
        <p:txBody>
          <a:bodyPr tIns="45720" bIns="45720" anchor="t" anchorCtr="0"/>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31" name="Title 30"/>
          <p:cNvSpPr>
            <a:spLocks noGrp="1"/>
          </p:cNvSpPr>
          <p:nvPr>
            <p:ph type="title"/>
          </p:nvPr>
        </p:nvSpPr>
        <p:spPr>
          <a:xfrm>
            <a:off x="6781800" y="457200"/>
            <a:ext cx="19812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en-US"/>
              <a:t>Click to edit Master title style</a:t>
            </a:r>
          </a:p>
        </p:txBody>
      </p:sp>
      <p:sp>
        <p:nvSpPr>
          <p:cNvPr id="8" name="Date Placeholder 7"/>
          <p:cNvSpPr>
            <a:spLocks noGrp="1"/>
          </p:cNvSpPr>
          <p:nvPr>
            <p:ph type="dt" sz="half" idx="14"/>
          </p:nvPr>
        </p:nvSpPr>
        <p:spPr/>
        <p:txBody>
          <a:bodyPr/>
          <a:lstStyle/>
          <a:p>
            <a:pPr>
              <a:defRPr/>
            </a:pPr>
            <a:endParaRPr lang="en-US">
              <a:solidFill>
                <a:srgbClr val="FEFAC9"/>
              </a:solidFill>
            </a:endParaRPr>
          </a:p>
        </p:txBody>
      </p:sp>
      <p:sp>
        <p:nvSpPr>
          <p:cNvPr id="9" name="Slide Number Placeholder 8"/>
          <p:cNvSpPr>
            <a:spLocks noGrp="1"/>
          </p:cNvSpPr>
          <p:nvPr>
            <p:ph type="sldNum" sz="quarter" idx="15"/>
          </p:nvPr>
        </p:nvSpPr>
        <p:spPr/>
        <p:txBody>
          <a:bodyPr/>
          <a:lstStyle/>
          <a:p>
            <a:pPr>
              <a:defRPr/>
            </a:pPr>
            <a:fld id="{9AF8D78C-7BA0-2245-AD50-BA29EC15C801}" type="slidenum">
              <a:rPr lang="en-US" smtClean="0">
                <a:solidFill>
                  <a:srgbClr val="FEFAC9"/>
                </a:solidFill>
              </a:rPr>
              <a:pPr>
                <a:defRPr/>
              </a:pPr>
              <a:t>‹#›</a:t>
            </a:fld>
            <a:endParaRPr lang="en-US">
              <a:solidFill>
                <a:srgbClr val="FEFAC9"/>
              </a:solidFill>
            </a:endParaRPr>
          </a:p>
        </p:txBody>
      </p:sp>
      <p:sp>
        <p:nvSpPr>
          <p:cNvPr id="10" name="Footer Placeholder 9"/>
          <p:cNvSpPr>
            <a:spLocks noGrp="1"/>
          </p:cNvSpPr>
          <p:nvPr>
            <p:ph type="ftr" sz="quarter" idx="16"/>
          </p:nvPr>
        </p:nvSpPr>
        <p:spPr/>
        <p:txBody>
          <a:bodyPr/>
          <a:lstStyle/>
          <a:p>
            <a:pPr>
              <a:defRPr/>
            </a:pPr>
            <a:endParaRPr lang="en-US">
              <a:solidFill>
                <a:srgbClr val="FEFAC9"/>
              </a:solidFill>
            </a:endParaRPr>
          </a:p>
        </p:txBody>
      </p:sp>
    </p:spTree>
    <p:extLst>
      <p:ext uri="{BB962C8B-B14F-4D97-AF65-F5344CB8AC3E}">
        <p14:creationId xmlns:p14="http://schemas.microsoft.com/office/powerpoint/2010/main" val="176089844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80808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80808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94AF5D6-4DC7-724D-A448-0A061B14A968}" type="slidenum">
              <a:rPr lang="en-US">
                <a:solidFill>
                  <a:srgbClr val="808080"/>
                </a:solidFill>
              </a:rPr>
              <a:pPr>
                <a:defRPr/>
              </a:pPr>
              <a:t>‹#›</a:t>
            </a:fld>
            <a:endParaRPr lang="en-US">
              <a:solidFill>
                <a:srgbClr val="808080"/>
              </a:solidFill>
            </a:endParaRPr>
          </a:p>
        </p:txBody>
      </p:sp>
    </p:spTree>
    <p:extLst>
      <p:ext uri="{BB962C8B-B14F-4D97-AF65-F5344CB8AC3E}">
        <p14:creationId xmlns:p14="http://schemas.microsoft.com/office/powerpoint/2010/main" val="1431578299"/>
      </p:ext>
    </p:extLst>
  </p:cSld>
  <p:clrMapOvr>
    <a:masterClrMapping/>
  </p:clrMapOvr>
  <p:transition/>
</p:sldLayout>
</file>

<file path=ppt/slideLayouts/slideLayout41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en-US"/>
              <a:t>Click to edit Master title style</a:t>
            </a:r>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lstStyle>
            <a:lvl1pPr marL="0" indent="0">
              <a:buNone/>
              <a:defRPr sz="3200">
                <a:solidFill>
                  <a:schemeClr val="bg1"/>
                </a:solidFill>
              </a:defRPr>
            </a:lvl1pPr>
          </a:lstStyle>
          <a:p>
            <a:r>
              <a:rPr kumimoji="0" lang="en-US"/>
              <a:t>Click icon to add picture</a:t>
            </a:r>
          </a:p>
        </p:txBody>
      </p:sp>
      <p:sp>
        <p:nvSpPr>
          <p:cNvPr id="4" name="Text Placeholder 3"/>
          <p:cNvSpPr>
            <a:spLocks noGrp="1"/>
          </p:cNvSpPr>
          <p:nvPr>
            <p:ph type="body" sz="half" idx="2"/>
          </p:nvPr>
        </p:nvSpPr>
        <p:spPr>
          <a:xfrm>
            <a:off x="6629400" y="1600200"/>
            <a:ext cx="2057400" cy="4419600"/>
          </a:xfrm>
        </p:spPr>
        <p:txBody>
          <a:bodyPr anchor="t" anchorCtr="0"/>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8" name="Date Placeholder 7"/>
          <p:cNvSpPr>
            <a:spLocks noGrp="1"/>
          </p:cNvSpPr>
          <p:nvPr>
            <p:ph type="dt" sz="half" idx="10"/>
          </p:nvPr>
        </p:nvSpPr>
        <p:spPr/>
        <p:txBody>
          <a:bodyPr/>
          <a:lstStyle/>
          <a:p>
            <a:pPr>
              <a:defRPr/>
            </a:pPr>
            <a:endParaRPr lang="en-US">
              <a:solidFill>
                <a:srgbClr val="FEFAC9"/>
              </a:solidFill>
            </a:endParaRPr>
          </a:p>
        </p:txBody>
      </p:sp>
      <p:sp>
        <p:nvSpPr>
          <p:cNvPr id="9" name="Slide Number Placeholder 8"/>
          <p:cNvSpPr>
            <a:spLocks noGrp="1"/>
          </p:cNvSpPr>
          <p:nvPr>
            <p:ph type="sldNum" sz="quarter" idx="11"/>
          </p:nvPr>
        </p:nvSpPr>
        <p:spPr/>
        <p:txBody>
          <a:bodyPr/>
          <a:lstStyle/>
          <a:p>
            <a:pPr>
              <a:defRPr/>
            </a:pPr>
            <a:fld id="{FDD23A08-4A52-7043-A22C-A1EAF18C9166}" type="slidenum">
              <a:rPr lang="en-US" smtClean="0">
                <a:solidFill>
                  <a:srgbClr val="FEFAC9"/>
                </a:solidFill>
              </a:rPr>
              <a:pPr>
                <a:defRPr/>
              </a:pPr>
              <a:t>‹#›</a:t>
            </a:fld>
            <a:endParaRPr lang="en-US">
              <a:solidFill>
                <a:srgbClr val="FEFAC9"/>
              </a:solidFill>
            </a:endParaRPr>
          </a:p>
        </p:txBody>
      </p:sp>
      <p:sp>
        <p:nvSpPr>
          <p:cNvPr id="10" name="Footer Placeholder 9"/>
          <p:cNvSpPr>
            <a:spLocks noGrp="1"/>
          </p:cNvSpPr>
          <p:nvPr>
            <p:ph type="ftr" sz="quarter" idx="12"/>
          </p:nvPr>
        </p:nvSpPr>
        <p:spPr/>
        <p:txBody>
          <a:bodyPr/>
          <a:lstStyle/>
          <a:p>
            <a:pPr>
              <a:defRPr/>
            </a:pPr>
            <a:endParaRPr lang="en-US">
              <a:solidFill>
                <a:srgbClr val="FEFAC9"/>
              </a:solidFill>
            </a:endParaRPr>
          </a:p>
        </p:txBody>
      </p:sp>
    </p:spTree>
    <p:extLst>
      <p:ext uri="{BB962C8B-B14F-4D97-AF65-F5344CB8AC3E}">
        <p14:creationId xmlns:p14="http://schemas.microsoft.com/office/powerpoint/2010/main" val="3362725152"/>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a:defRPr/>
            </a:pPr>
            <a:endParaRPr lang="en-US">
              <a:solidFill>
                <a:srgbClr val="FEFAC9"/>
              </a:solidFill>
            </a:endParaRPr>
          </a:p>
        </p:txBody>
      </p:sp>
      <p:sp>
        <p:nvSpPr>
          <p:cNvPr id="5" name="Footer Placeholder 4"/>
          <p:cNvSpPr>
            <a:spLocks noGrp="1"/>
          </p:cNvSpPr>
          <p:nvPr>
            <p:ph type="ftr" sz="quarter" idx="11"/>
          </p:nvPr>
        </p:nvSpPr>
        <p:spPr/>
        <p:txBody>
          <a:bodyPr/>
          <a:lstStyle/>
          <a:p>
            <a:pPr>
              <a:defRPr/>
            </a:pPr>
            <a:endParaRPr lang="en-US">
              <a:solidFill>
                <a:srgbClr val="FEFAC9"/>
              </a:solidFill>
            </a:endParaRPr>
          </a:p>
        </p:txBody>
      </p:sp>
      <p:sp>
        <p:nvSpPr>
          <p:cNvPr id="6" name="Slide Number Placeholder 5"/>
          <p:cNvSpPr>
            <a:spLocks noGrp="1"/>
          </p:cNvSpPr>
          <p:nvPr>
            <p:ph type="sldNum" sz="quarter" idx="12"/>
          </p:nvPr>
        </p:nvSpPr>
        <p:spPr/>
        <p:txBody>
          <a:bodyPr/>
          <a:lstStyle/>
          <a:p>
            <a:pPr>
              <a:defRPr/>
            </a:pPr>
            <a:fld id="{E81D90E4-DA3D-D847-BF98-516EA466C3DE}" type="slidenum">
              <a:rPr lang="en-US" smtClean="0">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667103020"/>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a:defRPr/>
            </a:pPr>
            <a:endParaRPr lang="en-US">
              <a:solidFill>
                <a:srgbClr val="FEFAC9"/>
              </a:solidFill>
            </a:endParaRPr>
          </a:p>
        </p:txBody>
      </p:sp>
      <p:sp>
        <p:nvSpPr>
          <p:cNvPr id="5" name="Footer Placeholder 4"/>
          <p:cNvSpPr>
            <a:spLocks noGrp="1"/>
          </p:cNvSpPr>
          <p:nvPr>
            <p:ph type="ftr" sz="quarter" idx="11"/>
          </p:nvPr>
        </p:nvSpPr>
        <p:spPr/>
        <p:txBody>
          <a:bodyPr/>
          <a:lstStyle/>
          <a:p>
            <a:pPr>
              <a:defRPr/>
            </a:pPr>
            <a:endParaRPr lang="en-US">
              <a:solidFill>
                <a:srgbClr val="FEFAC9"/>
              </a:solidFill>
            </a:endParaRPr>
          </a:p>
        </p:txBody>
      </p:sp>
      <p:sp>
        <p:nvSpPr>
          <p:cNvPr id="6" name="Slide Number Placeholder 5"/>
          <p:cNvSpPr>
            <a:spLocks noGrp="1"/>
          </p:cNvSpPr>
          <p:nvPr>
            <p:ph type="sldNum" sz="quarter" idx="12"/>
          </p:nvPr>
        </p:nvSpPr>
        <p:spPr/>
        <p:txBody>
          <a:bodyPr/>
          <a:lstStyle/>
          <a:p>
            <a:pPr>
              <a:defRPr/>
            </a:pPr>
            <a:fld id="{52F9DBC9-9F7D-B643-8897-903486A0972C}" type="slidenum">
              <a:rPr lang="en-US" smtClean="0">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144520440"/>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p:cSld name="5-Up: 3 Landscape with 2 Portrait">
    <p:spTree>
      <p:nvGrpSpPr>
        <p:cNvPr id="1" name=""/>
        <p:cNvGrpSpPr/>
        <p:nvPr/>
      </p:nvGrpSpPr>
      <p:grpSpPr>
        <a:xfrm>
          <a:off x="0" y="0"/>
          <a:ext cx="0" cy="0"/>
          <a:chOff x="0" y="0"/>
          <a:chExt cx="0" cy="0"/>
        </a:xfrm>
      </p:grpSpPr>
      <p:sp>
        <p:nvSpPr>
          <p:cNvPr id="19" name="Picture Placeholder 18"/>
          <p:cNvSpPr>
            <a:spLocks noGrp="1"/>
          </p:cNvSpPr>
          <p:nvPr>
            <p:ph type="pic" sz="quarter" idx="14"/>
          </p:nvPr>
        </p:nvSpPr>
        <p:spPr>
          <a:xfrm>
            <a:off x="228600" y="3429000"/>
            <a:ext cx="2070154" cy="312420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12" name="Picture Placeholder 11"/>
          <p:cNvSpPr>
            <a:spLocks noGrp="1"/>
          </p:cNvSpPr>
          <p:nvPr>
            <p:ph type="pic" sz="quarter" idx="17"/>
          </p:nvPr>
        </p:nvSpPr>
        <p:spPr>
          <a:xfrm>
            <a:off x="2438400" y="228600"/>
            <a:ext cx="5562600" cy="4171950"/>
          </a:xfrm>
          <a:prstGeom prst="rect">
            <a:avLst/>
          </a:prstGeo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15" name="Picture Placeholder 14"/>
          <p:cNvSpPr>
            <a:spLocks noGrp="1"/>
          </p:cNvSpPr>
          <p:nvPr>
            <p:ph type="pic" sz="quarter" idx="26"/>
          </p:nvPr>
        </p:nvSpPr>
        <p:spPr>
          <a:xfrm>
            <a:off x="228600" y="228600"/>
            <a:ext cx="2070154" cy="312420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31" name="Picture Placeholder 30"/>
          <p:cNvSpPr>
            <a:spLocks noGrp="1"/>
          </p:cNvSpPr>
          <p:nvPr>
            <p:ph type="pic" sz="quarter" idx="27"/>
          </p:nvPr>
        </p:nvSpPr>
        <p:spPr>
          <a:xfrm>
            <a:off x="5257800" y="4495800"/>
            <a:ext cx="2743200" cy="205740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17" name="Picture Placeholder 16"/>
          <p:cNvSpPr>
            <a:spLocks noGrp="1"/>
          </p:cNvSpPr>
          <p:nvPr>
            <p:ph type="pic" sz="quarter" idx="28"/>
          </p:nvPr>
        </p:nvSpPr>
        <p:spPr>
          <a:xfrm>
            <a:off x="2438400" y="4495800"/>
            <a:ext cx="2743200" cy="205740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7" name="Rectangle 6"/>
          <p:cNvSpPr>
            <a:spLocks noGrp="1"/>
          </p:cNvSpPr>
          <p:nvPr>
            <p:ph type="dt" sz="half" idx="29"/>
          </p:nvPr>
        </p:nvSpPr>
        <p:spPr/>
        <p:txBody>
          <a:bodyPr/>
          <a:lstStyle/>
          <a:p>
            <a:fld id="{9668B50E-0B48-4566-8609-C51CF752A7DF}" type="datetimeFigureOut">
              <a:rPr lang="en-US" smtClean="0">
                <a:solidFill>
                  <a:prstClr val="white"/>
                </a:solidFill>
                <a:latin typeface="Calibri"/>
              </a:rPr>
              <a:pPr/>
              <a:t>7/16/20</a:t>
            </a:fld>
            <a:endParaRPr lang="en-US" dirty="0">
              <a:solidFill>
                <a:prstClr val="white"/>
              </a:solidFill>
              <a:latin typeface="Calibri"/>
            </a:endParaRPr>
          </a:p>
        </p:txBody>
      </p:sp>
      <p:sp>
        <p:nvSpPr>
          <p:cNvPr id="8" name="Rectangle 7"/>
          <p:cNvSpPr>
            <a:spLocks noGrp="1"/>
          </p:cNvSpPr>
          <p:nvPr>
            <p:ph type="sldNum" sz="quarter" idx="30"/>
          </p:nvPr>
        </p:nvSpPr>
        <p:spPr/>
        <p:txBody>
          <a:bodyPr/>
          <a:lstStyle/>
          <a:p>
            <a:fld id="{8A4431D5-1B33-458B-8AFD-CECCB0FA18CB}" type="slidenum">
              <a:rPr lang="en-US" smtClean="0">
                <a:solidFill>
                  <a:srgbClr val="FFFFFF"/>
                </a:solidFill>
                <a:latin typeface="Calibri"/>
              </a:rPr>
              <a:pPr/>
              <a:t>‹#›</a:t>
            </a:fld>
            <a:endParaRPr lang="en-US" dirty="0">
              <a:solidFill>
                <a:prstClr val="white"/>
              </a:solidFill>
              <a:latin typeface="Calibri"/>
            </a:endParaRPr>
          </a:p>
        </p:txBody>
      </p:sp>
      <p:sp>
        <p:nvSpPr>
          <p:cNvPr id="9" name="Rectangle 8"/>
          <p:cNvSpPr>
            <a:spLocks noGrp="1"/>
          </p:cNvSpPr>
          <p:nvPr>
            <p:ph type="ftr" sz="quarter" idx="31"/>
          </p:nvPr>
        </p:nvSpPr>
        <p:spPr/>
        <p:txBody>
          <a:bodyPr/>
          <a:lstStyle/>
          <a:p>
            <a:endParaRPr lang="en-US" dirty="0">
              <a:solidFill>
                <a:prstClr val="white"/>
              </a:solidFill>
              <a:latin typeface="Calibri"/>
            </a:endParaRPr>
          </a:p>
        </p:txBody>
      </p:sp>
    </p:spTree>
    <p:extLst>
      <p:ext uri="{BB962C8B-B14F-4D97-AF65-F5344CB8AC3E}">
        <p14:creationId xmlns:p14="http://schemas.microsoft.com/office/powerpoint/2010/main" val="2104997087"/>
      </p:ext>
    </p:extLst>
  </p:cSld>
  <p:clrMapOvr>
    <a:masterClrMapping/>
  </p:clrMapOvr>
  <p:transition>
    <p:fade/>
  </p:transition>
</p:sldLayout>
</file>

<file path=ppt/slideLayouts/slideLayout414.xml><?xml version="1.0" encoding="utf-8"?>
<p:sldLayout xmlns:a="http://schemas.openxmlformats.org/drawingml/2006/main" xmlns:r="http://schemas.openxmlformats.org/officeDocument/2006/relationships" xmlns:p="http://schemas.openxmlformats.org/presentationml/2006/main">
  <p:cSld name="3-Up Landscape with Caption">
    <p:spTree>
      <p:nvGrpSpPr>
        <p:cNvPr id="1" name=""/>
        <p:cNvGrpSpPr/>
        <p:nvPr/>
      </p:nvGrpSpPr>
      <p:grpSpPr>
        <a:xfrm>
          <a:off x="0" y="0"/>
          <a:ext cx="0" cy="0"/>
          <a:chOff x="0" y="0"/>
          <a:chExt cx="0" cy="0"/>
        </a:xfrm>
      </p:grpSpPr>
      <p:sp>
        <p:nvSpPr>
          <p:cNvPr id="11" name="Picture Placeholder 10"/>
          <p:cNvSpPr>
            <a:spLocks noGrp="1" noChangeAspect="1"/>
          </p:cNvSpPr>
          <p:nvPr>
            <p:ph type="pic" sz="quarter" idx="11"/>
          </p:nvPr>
        </p:nvSpPr>
        <p:spPr>
          <a:xfrm>
            <a:off x="4343400" y="3352800"/>
            <a:ext cx="3947160" cy="296037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vert="horz">
            <a:normAutofit/>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26" name="Picture Placeholder 25"/>
          <p:cNvSpPr>
            <a:spLocks noGrp="1" noChangeAspect="1"/>
          </p:cNvSpPr>
          <p:nvPr>
            <p:ph type="pic" sz="quarter" idx="12"/>
          </p:nvPr>
        </p:nvSpPr>
        <p:spPr>
          <a:xfrm>
            <a:off x="228600" y="3352800"/>
            <a:ext cx="3947160" cy="296037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vert="horz">
            <a:normAutofit/>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13" name="Picture Placeholder 12"/>
          <p:cNvSpPr>
            <a:spLocks noGrp="1" noChangeAspect="1"/>
          </p:cNvSpPr>
          <p:nvPr>
            <p:ph type="pic" sz="quarter" idx="13"/>
          </p:nvPr>
        </p:nvSpPr>
        <p:spPr>
          <a:xfrm>
            <a:off x="4343400" y="228600"/>
            <a:ext cx="3947160" cy="296037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12" name="Text Placeholder 11"/>
          <p:cNvSpPr>
            <a:spLocks noGrp="1"/>
          </p:cNvSpPr>
          <p:nvPr>
            <p:ph type="body" sz="quarter" idx="14" hasCustomPrompt="1"/>
          </p:nvPr>
        </p:nvSpPr>
        <p:spPr>
          <a:xfrm>
            <a:off x="228600" y="228600"/>
            <a:ext cx="3947160" cy="2960370"/>
          </a:xfrm>
        </p:spPr>
        <p:txBody>
          <a:bodyPr anchor="b" anchorCtr="0"/>
          <a:lstStyle>
            <a:lvl1pPr marL="0" marR="0" indent="0" algn="r">
              <a:buFontTx/>
              <a:buNone/>
              <a:defRPr sz="2000" i="0"/>
            </a:lvl1pPr>
            <a:extLst/>
          </a:lstStyle>
          <a:p>
            <a:pPr lvl="0"/>
            <a:r>
              <a:rPr lang="en-US" dirty="0"/>
              <a:t>Click to add caption</a:t>
            </a:r>
          </a:p>
        </p:txBody>
      </p:sp>
      <p:sp>
        <p:nvSpPr>
          <p:cNvPr id="6" name="Rectangle 5"/>
          <p:cNvSpPr>
            <a:spLocks noGrp="1"/>
          </p:cNvSpPr>
          <p:nvPr>
            <p:ph type="dt" sz="half" idx="15"/>
          </p:nvPr>
        </p:nvSpPr>
        <p:spPr/>
        <p:txBody>
          <a:bodyPr/>
          <a:lstStyle/>
          <a:p>
            <a:fld id="{9668B50E-0B48-4566-8609-C51CF752A7DF}" type="datetimeFigureOut">
              <a:rPr lang="en-US" smtClean="0">
                <a:solidFill>
                  <a:prstClr val="white"/>
                </a:solidFill>
                <a:latin typeface="Calibri"/>
              </a:rPr>
              <a:pPr/>
              <a:t>7/16/20</a:t>
            </a:fld>
            <a:endParaRPr lang="en-US" dirty="0">
              <a:solidFill>
                <a:prstClr val="white"/>
              </a:solidFill>
              <a:latin typeface="Calibri"/>
            </a:endParaRPr>
          </a:p>
        </p:txBody>
      </p:sp>
      <p:sp>
        <p:nvSpPr>
          <p:cNvPr id="7" name="Rectangle 6"/>
          <p:cNvSpPr>
            <a:spLocks noGrp="1"/>
          </p:cNvSpPr>
          <p:nvPr>
            <p:ph type="sldNum" sz="quarter" idx="16"/>
          </p:nvPr>
        </p:nvSpPr>
        <p:spPr/>
        <p:txBody>
          <a:bodyPr/>
          <a:lstStyle/>
          <a:p>
            <a:fld id="{8A4431D5-1B33-458B-8AFD-CECCB0FA18CB}" type="slidenum">
              <a:rPr lang="en-US" smtClean="0">
                <a:solidFill>
                  <a:srgbClr val="FFFFFF"/>
                </a:solidFill>
                <a:latin typeface="Calibri"/>
              </a:rPr>
              <a:pPr/>
              <a:t>‹#›</a:t>
            </a:fld>
            <a:endParaRPr lang="en-US" dirty="0">
              <a:solidFill>
                <a:prstClr val="white"/>
              </a:solidFill>
              <a:latin typeface="Calibri"/>
            </a:endParaRPr>
          </a:p>
        </p:txBody>
      </p:sp>
      <p:sp>
        <p:nvSpPr>
          <p:cNvPr id="8" name="Rectangle 7"/>
          <p:cNvSpPr>
            <a:spLocks noGrp="1"/>
          </p:cNvSpPr>
          <p:nvPr>
            <p:ph type="ftr" sz="quarter" idx="17"/>
          </p:nvPr>
        </p:nvSpPr>
        <p:spPr/>
        <p:txBody>
          <a:bodyPr/>
          <a:lstStyle/>
          <a:p>
            <a:endParaRPr lang="en-US" dirty="0">
              <a:solidFill>
                <a:prstClr val="white"/>
              </a:solidFill>
              <a:latin typeface="Calibri"/>
            </a:endParaRPr>
          </a:p>
        </p:txBody>
      </p:sp>
    </p:spTree>
    <p:extLst>
      <p:ext uri="{BB962C8B-B14F-4D97-AF65-F5344CB8AC3E}">
        <p14:creationId xmlns:p14="http://schemas.microsoft.com/office/powerpoint/2010/main" val="1450991352"/>
      </p:ext>
    </p:extLst>
  </p:cSld>
  <p:clrMapOvr>
    <a:masterClrMapping/>
  </p:clrMapOvr>
  <p:transition>
    <p:fade/>
  </p:transition>
</p:sldLayout>
</file>

<file path=ppt/slideLayouts/slideLayout415.xml><?xml version="1.0" encoding="utf-8"?>
<p:sldLayout xmlns:a="http://schemas.openxmlformats.org/drawingml/2006/main" xmlns:r="http://schemas.openxmlformats.org/officeDocument/2006/relationships" xmlns:p="http://schemas.openxmlformats.org/presentationml/2006/main">
  <p:cSld name="2-Up Portrait with Captions">
    <p:spTree>
      <p:nvGrpSpPr>
        <p:cNvPr id="1" name=""/>
        <p:cNvGrpSpPr/>
        <p:nvPr/>
      </p:nvGrpSpPr>
      <p:grpSpPr>
        <a:xfrm>
          <a:off x="0" y="0"/>
          <a:ext cx="0" cy="0"/>
          <a:chOff x="0" y="0"/>
          <a:chExt cx="0" cy="0"/>
        </a:xfrm>
      </p:grpSpPr>
      <p:sp>
        <p:nvSpPr>
          <p:cNvPr id="28" name="Picture Placeholder 27"/>
          <p:cNvSpPr>
            <a:spLocks noGrp="1" noChangeAspect="1"/>
          </p:cNvSpPr>
          <p:nvPr>
            <p:ph type="pic" sz="quarter" idx="10"/>
          </p:nvPr>
        </p:nvSpPr>
        <p:spPr>
          <a:xfrm>
            <a:off x="4341047" y="533400"/>
            <a:ext cx="3431353" cy="4575141"/>
          </a:xfr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nchor="t"/>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31" name="Picture Placeholder 30"/>
          <p:cNvSpPr>
            <a:spLocks noGrp="1" noChangeAspect="1"/>
          </p:cNvSpPr>
          <p:nvPr>
            <p:ph type="pic" sz="quarter" idx="11"/>
          </p:nvPr>
        </p:nvSpPr>
        <p:spPr>
          <a:xfrm>
            <a:off x="685800" y="533400"/>
            <a:ext cx="3429000" cy="4572000"/>
          </a:xfr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nchor="t"/>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8" name="Text Placeholder 7"/>
          <p:cNvSpPr>
            <a:spLocks noGrp="1"/>
          </p:cNvSpPr>
          <p:nvPr>
            <p:ph type="body" sz="quarter" idx="14" hasCustomPrompt="1"/>
          </p:nvPr>
        </p:nvSpPr>
        <p:spPr>
          <a:xfrm>
            <a:off x="685800" y="5257800"/>
            <a:ext cx="3429000" cy="1219200"/>
          </a:xfrm>
        </p:spPr>
        <p:txBody>
          <a:bodyPr anchor="t"/>
          <a:lstStyle>
            <a:lvl1pPr marL="0" marR="0" indent="0" algn="r">
              <a:buFontTx/>
              <a:buNone/>
              <a:defRPr sz="1800" baseline="0"/>
            </a:lvl1pPr>
            <a:extLst/>
          </a:lstStyle>
          <a:p>
            <a:pPr lvl="0"/>
            <a:r>
              <a:rPr lang="en-US" dirty="0"/>
              <a:t>Click to add caption</a:t>
            </a:r>
          </a:p>
        </p:txBody>
      </p:sp>
      <p:sp>
        <p:nvSpPr>
          <p:cNvPr id="14" name="Text Placeholder 13"/>
          <p:cNvSpPr>
            <a:spLocks noGrp="1"/>
          </p:cNvSpPr>
          <p:nvPr>
            <p:ph type="body" sz="quarter" idx="15" hasCustomPrompt="1"/>
          </p:nvPr>
        </p:nvSpPr>
        <p:spPr>
          <a:xfrm>
            <a:off x="4343400" y="5257800"/>
            <a:ext cx="3429000" cy="1219200"/>
          </a:xfrm>
        </p:spPr>
        <p:txBody>
          <a:bodyPr anchor="t"/>
          <a:lstStyle>
            <a:lvl1pPr marL="0" marR="0" indent="0" algn="r">
              <a:buFontTx/>
              <a:buNone/>
              <a:defRPr sz="1800" baseline="0"/>
            </a:lvl1pPr>
            <a:extLst/>
          </a:lstStyle>
          <a:p>
            <a:pPr lvl="0"/>
            <a:r>
              <a:rPr lang="en-US" dirty="0"/>
              <a:t>Click to add caption</a:t>
            </a:r>
          </a:p>
        </p:txBody>
      </p:sp>
      <p:sp>
        <p:nvSpPr>
          <p:cNvPr id="6" name="Rectangle 5"/>
          <p:cNvSpPr>
            <a:spLocks noGrp="1"/>
          </p:cNvSpPr>
          <p:nvPr>
            <p:ph type="dt" sz="half" idx="16"/>
          </p:nvPr>
        </p:nvSpPr>
        <p:spPr/>
        <p:txBody>
          <a:bodyPr/>
          <a:lstStyle/>
          <a:p>
            <a:fld id="{9668B50E-0B48-4566-8609-C51CF752A7DF}" type="datetimeFigureOut">
              <a:rPr lang="en-US" smtClean="0">
                <a:solidFill>
                  <a:prstClr val="white"/>
                </a:solidFill>
                <a:latin typeface="Calibri"/>
              </a:rPr>
              <a:pPr/>
              <a:t>7/16/20</a:t>
            </a:fld>
            <a:endParaRPr lang="en-US" dirty="0">
              <a:solidFill>
                <a:prstClr val="white"/>
              </a:solidFill>
              <a:latin typeface="Calibri"/>
            </a:endParaRPr>
          </a:p>
        </p:txBody>
      </p:sp>
      <p:sp>
        <p:nvSpPr>
          <p:cNvPr id="7" name="Rectangle 6"/>
          <p:cNvSpPr>
            <a:spLocks noGrp="1"/>
          </p:cNvSpPr>
          <p:nvPr>
            <p:ph type="sldNum" sz="quarter" idx="17"/>
          </p:nvPr>
        </p:nvSpPr>
        <p:spPr/>
        <p:txBody>
          <a:bodyPr/>
          <a:lstStyle/>
          <a:p>
            <a:fld id="{8A4431D5-1B33-458B-8AFD-CECCB0FA18CB}" type="slidenum">
              <a:rPr lang="en-US" smtClean="0">
                <a:solidFill>
                  <a:srgbClr val="FFFFFF"/>
                </a:solidFill>
                <a:latin typeface="Calibri"/>
              </a:rPr>
              <a:pPr/>
              <a:t>‹#›</a:t>
            </a:fld>
            <a:endParaRPr lang="en-US" dirty="0">
              <a:solidFill>
                <a:prstClr val="white"/>
              </a:solidFill>
              <a:latin typeface="Calibri"/>
            </a:endParaRPr>
          </a:p>
        </p:txBody>
      </p:sp>
      <p:sp>
        <p:nvSpPr>
          <p:cNvPr id="9" name="Rectangle 8"/>
          <p:cNvSpPr>
            <a:spLocks noGrp="1"/>
          </p:cNvSpPr>
          <p:nvPr>
            <p:ph type="ftr" sz="quarter" idx="18"/>
          </p:nvPr>
        </p:nvSpPr>
        <p:spPr/>
        <p:txBody>
          <a:bodyPr/>
          <a:lstStyle/>
          <a:p>
            <a:endParaRPr lang="en-US" dirty="0">
              <a:solidFill>
                <a:prstClr val="white"/>
              </a:solidFill>
              <a:latin typeface="Calibri"/>
            </a:endParaRPr>
          </a:p>
        </p:txBody>
      </p:sp>
    </p:spTree>
    <p:extLst>
      <p:ext uri="{BB962C8B-B14F-4D97-AF65-F5344CB8AC3E}">
        <p14:creationId xmlns:p14="http://schemas.microsoft.com/office/powerpoint/2010/main" val="3878642871"/>
      </p:ext>
    </p:extLst>
  </p:cSld>
  <p:clrMapOvr>
    <a:masterClrMapping/>
  </p:clrMapOvr>
  <p:transition>
    <p:fade/>
  </p:transition>
</p:sldLayout>
</file>

<file path=ppt/slideLayouts/slideLayout4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zh-CN" alt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zh-CN" alt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45A8C4BB-7380-464D-9CD3-5E15515BE8A7}" type="slidenum">
              <a:rPr lang="zh-CN" altLang="en-US">
                <a:solidFill>
                  <a:srgbClr val="EAEAEA"/>
                </a:solidFill>
              </a:rPr>
              <a:pPr>
                <a:defRPr/>
              </a:pPr>
              <a:t>‹#›</a:t>
            </a:fld>
            <a:endParaRPr lang="en-US" altLang="zh-CN">
              <a:solidFill>
                <a:srgbClr val="EAEAEA"/>
              </a:solidFill>
            </a:endParaRPr>
          </a:p>
        </p:txBody>
      </p:sp>
    </p:spTree>
    <p:extLst>
      <p:ext uri="{BB962C8B-B14F-4D97-AF65-F5344CB8AC3E}">
        <p14:creationId xmlns:p14="http://schemas.microsoft.com/office/powerpoint/2010/main" val="3294128532"/>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3"/>
          <p:cNvSpPr>
            <a:spLocks noGrp="1" noChangeArrowheads="1"/>
          </p:cNvSpPr>
          <p:nvPr>
            <p:ph type="dt" sz="half" idx="10"/>
          </p:nvPr>
        </p:nvSpPr>
        <p:spPr>
          <a:ln/>
        </p:spPr>
        <p:txBody>
          <a:bodyPr/>
          <a:lstStyle>
            <a:lvl1pPr>
              <a:defRPr/>
            </a:lvl1pPr>
          </a:lstStyle>
          <a:p>
            <a:pPr>
              <a:defRPr/>
            </a:pPr>
            <a:endParaRPr lang="zh-CN" alt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zh-CN" alt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B9FC909D-6E68-EC4F-8C49-E1966BD9D456}" type="slidenum">
              <a:rPr lang="zh-CN" altLang="en-US">
                <a:solidFill>
                  <a:srgbClr val="EAEAEA"/>
                </a:solidFill>
              </a:rPr>
              <a:pPr>
                <a:defRPr/>
              </a:pPr>
              <a:t>‹#›</a:t>
            </a:fld>
            <a:endParaRPr lang="en-US" altLang="zh-CN">
              <a:solidFill>
                <a:srgbClr val="EAEAEA"/>
              </a:solidFill>
            </a:endParaRPr>
          </a:p>
        </p:txBody>
      </p:sp>
    </p:spTree>
    <p:extLst>
      <p:ext uri="{BB962C8B-B14F-4D97-AF65-F5344CB8AC3E}">
        <p14:creationId xmlns:p14="http://schemas.microsoft.com/office/powerpoint/2010/main" val="334700388"/>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3"/>
          <p:cNvSpPr>
            <a:spLocks noGrp="1" noChangeArrowheads="1"/>
          </p:cNvSpPr>
          <p:nvPr>
            <p:ph type="dt" sz="half" idx="10"/>
          </p:nvPr>
        </p:nvSpPr>
        <p:spPr>
          <a:ln/>
        </p:spPr>
        <p:txBody>
          <a:bodyPr/>
          <a:lstStyle>
            <a:lvl1pPr>
              <a:defRPr/>
            </a:lvl1pPr>
          </a:lstStyle>
          <a:p>
            <a:pPr>
              <a:defRPr/>
            </a:pPr>
            <a:endParaRPr lang="zh-CN" altLang="en-US">
              <a:solidFill>
                <a:srgbClr val="EAEAEA"/>
              </a:solidFill>
            </a:endParaRPr>
          </a:p>
        </p:txBody>
      </p:sp>
      <p:sp>
        <p:nvSpPr>
          <p:cNvPr id="6" name="Rectangle 24"/>
          <p:cNvSpPr>
            <a:spLocks noGrp="1" noChangeArrowheads="1"/>
          </p:cNvSpPr>
          <p:nvPr>
            <p:ph type="ftr" sz="quarter" idx="11"/>
          </p:nvPr>
        </p:nvSpPr>
        <p:spPr>
          <a:ln/>
        </p:spPr>
        <p:txBody>
          <a:bodyPr/>
          <a:lstStyle>
            <a:lvl1pPr>
              <a:defRPr/>
            </a:lvl1pPr>
          </a:lstStyle>
          <a:p>
            <a:pPr>
              <a:defRPr/>
            </a:pPr>
            <a:endParaRPr lang="zh-CN" altLang="en-US">
              <a:solidFill>
                <a:srgbClr val="EAEAEA"/>
              </a:solidFill>
            </a:endParaRPr>
          </a:p>
        </p:txBody>
      </p:sp>
      <p:sp>
        <p:nvSpPr>
          <p:cNvPr id="7" name="Rectangle 25"/>
          <p:cNvSpPr>
            <a:spLocks noGrp="1" noChangeArrowheads="1"/>
          </p:cNvSpPr>
          <p:nvPr>
            <p:ph type="sldNum" sz="quarter" idx="12"/>
          </p:nvPr>
        </p:nvSpPr>
        <p:spPr>
          <a:ln/>
        </p:spPr>
        <p:txBody>
          <a:bodyPr/>
          <a:lstStyle>
            <a:lvl1pPr>
              <a:defRPr/>
            </a:lvl1pPr>
          </a:lstStyle>
          <a:p>
            <a:pPr>
              <a:defRPr/>
            </a:pPr>
            <a:fld id="{ADC827B5-5D86-994D-BCBA-551FE773AE9B}" type="slidenum">
              <a:rPr lang="zh-CN" altLang="en-US">
                <a:solidFill>
                  <a:srgbClr val="EAEAEA"/>
                </a:solidFill>
              </a:rPr>
              <a:pPr>
                <a:defRPr/>
              </a:pPr>
              <a:t>‹#›</a:t>
            </a:fld>
            <a:endParaRPr lang="en-US" altLang="zh-CN">
              <a:solidFill>
                <a:srgbClr val="EAEAEA"/>
              </a:solidFill>
            </a:endParaRPr>
          </a:p>
        </p:txBody>
      </p:sp>
    </p:spTree>
    <p:extLst>
      <p:ext uri="{BB962C8B-B14F-4D97-AF65-F5344CB8AC3E}">
        <p14:creationId xmlns:p14="http://schemas.microsoft.com/office/powerpoint/2010/main" val="865378294"/>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3"/>
          <p:cNvSpPr>
            <a:spLocks noGrp="1" noChangeArrowheads="1"/>
          </p:cNvSpPr>
          <p:nvPr>
            <p:ph type="dt" sz="half" idx="10"/>
          </p:nvPr>
        </p:nvSpPr>
        <p:spPr>
          <a:ln/>
        </p:spPr>
        <p:txBody>
          <a:bodyPr/>
          <a:lstStyle>
            <a:lvl1pPr>
              <a:defRPr/>
            </a:lvl1pPr>
          </a:lstStyle>
          <a:p>
            <a:pPr>
              <a:defRPr/>
            </a:pPr>
            <a:endParaRPr lang="zh-CN" altLang="en-US">
              <a:solidFill>
                <a:srgbClr val="EAEAEA"/>
              </a:solidFill>
            </a:endParaRPr>
          </a:p>
        </p:txBody>
      </p:sp>
      <p:sp>
        <p:nvSpPr>
          <p:cNvPr id="8" name="Rectangle 24"/>
          <p:cNvSpPr>
            <a:spLocks noGrp="1" noChangeArrowheads="1"/>
          </p:cNvSpPr>
          <p:nvPr>
            <p:ph type="ftr" sz="quarter" idx="11"/>
          </p:nvPr>
        </p:nvSpPr>
        <p:spPr>
          <a:ln/>
        </p:spPr>
        <p:txBody>
          <a:bodyPr/>
          <a:lstStyle>
            <a:lvl1pPr>
              <a:defRPr/>
            </a:lvl1pPr>
          </a:lstStyle>
          <a:p>
            <a:pPr>
              <a:defRPr/>
            </a:pPr>
            <a:endParaRPr lang="zh-CN" altLang="en-US">
              <a:solidFill>
                <a:srgbClr val="EAEAEA"/>
              </a:solidFill>
            </a:endParaRPr>
          </a:p>
        </p:txBody>
      </p:sp>
      <p:sp>
        <p:nvSpPr>
          <p:cNvPr id="9" name="Rectangle 25"/>
          <p:cNvSpPr>
            <a:spLocks noGrp="1" noChangeArrowheads="1"/>
          </p:cNvSpPr>
          <p:nvPr>
            <p:ph type="sldNum" sz="quarter" idx="12"/>
          </p:nvPr>
        </p:nvSpPr>
        <p:spPr>
          <a:ln/>
        </p:spPr>
        <p:txBody>
          <a:bodyPr/>
          <a:lstStyle>
            <a:lvl1pPr>
              <a:defRPr/>
            </a:lvl1pPr>
          </a:lstStyle>
          <a:p>
            <a:pPr>
              <a:defRPr/>
            </a:pPr>
            <a:fld id="{F4544943-C6C0-AD42-83A9-0C59122E1F04}" type="slidenum">
              <a:rPr lang="zh-CN" altLang="en-US">
                <a:solidFill>
                  <a:srgbClr val="EAEAEA"/>
                </a:solidFill>
              </a:rPr>
              <a:pPr>
                <a:defRPr/>
              </a:pPr>
              <a:t>‹#›</a:t>
            </a:fld>
            <a:endParaRPr lang="en-US" altLang="zh-CN">
              <a:solidFill>
                <a:srgbClr val="EAEAEA"/>
              </a:solidFill>
            </a:endParaRPr>
          </a:p>
        </p:txBody>
      </p:sp>
    </p:spTree>
    <p:extLst>
      <p:ext uri="{BB962C8B-B14F-4D97-AF65-F5344CB8AC3E}">
        <p14:creationId xmlns:p14="http://schemas.microsoft.com/office/powerpoint/2010/main" val="289603765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80808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80808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A41E242-74BA-2B4C-B204-CB448B301E8B}" type="slidenum">
              <a:rPr lang="en-US">
                <a:solidFill>
                  <a:srgbClr val="808080"/>
                </a:solidFill>
              </a:rPr>
              <a:pPr>
                <a:defRPr/>
              </a:pPr>
              <a:t>‹#›</a:t>
            </a:fld>
            <a:endParaRPr lang="en-US">
              <a:solidFill>
                <a:srgbClr val="808080"/>
              </a:solidFill>
            </a:endParaRPr>
          </a:p>
        </p:txBody>
      </p:sp>
    </p:spTree>
    <p:extLst>
      <p:ext uri="{BB962C8B-B14F-4D97-AF65-F5344CB8AC3E}">
        <p14:creationId xmlns:p14="http://schemas.microsoft.com/office/powerpoint/2010/main" val="2886465286"/>
      </p:ext>
    </p:extLst>
  </p:cSld>
  <p:clrMapOvr>
    <a:masterClrMapping/>
  </p:clrMapOvr>
  <p:transition/>
</p:sldLayout>
</file>

<file path=ppt/slideLayouts/slideLayout4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3"/>
          <p:cNvSpPr>
            <a:spLocks noGrp="1" noChangeArrowheads="1"/>
          </p:cNvSpPr>
          <p:nvPr>
            <p:ph type="dt" sz="half" idx="10"/>
          </p:nvPr>
        </p:nvSpPr>
        <p:spPr>
          <a:ln/>
        </p:spPr>
        <p:txBody>
          <a:bodyPr/>
          <a:lstStyle>
            <a:lvl1pPr>
              <a:defRPr/>
            </a:lvl1pPr>
          </a:lstStyle>
          <a:p>
            <a:pPr>
              <a:defRPr/>
            </a:pPr>
            <a:endParaRPr lang="zh-CN" altLang="en-US">
              <a:solidFill>
                <a:srgbClr val="EAEAEA"/>
              </a:solidFill>
            </a:endParaRPr>
          </a:p>
        </p:txBody>
      </p:sp>
      <p:sp>
        <p:nvSpPr>
          <p:cNvPr id="4" name="Rectangle 24"/>
          <p:cNvSpPr>
            <a:spLocks noGrp="1" noChangeArrowheads="1"/>
          </p:cNvSpPr>
          <p:nvPr>
            <p:ph type="ftr" sz="quarter" idx="11"/>
          </p:nvPr>
        </p:nvSpPr>
        <p:spPr>
          <a:ln/>
        </p:spPr>
        <p:txBody>
          <a:bodyPr/>
          <a:lstStyle>
            <a:lvl1pPr>
              <a:defRPr/>
            </a:lvl1pPr>
          </a:lstStyle>
          <a:p>
            <a:pPr>
              <a:defRPr/>
            </a:pPr>
            <a:endParaRPr lang="zh-CN" altLang="en-US">
              <a:solidFill>
                <a:srgbClr val="EAEAEA"/>
              </a:solidFill>
            </a:endParaRPr>
          </a:p>
        </p:txBody>
      </p:sp>
      <p:sp>
        <p:nvSpPr>
          <p:cNvPr id="5" name="Rectangle 25"/>
          <p:cNvSpPr>
            <a:spLocks noGrp="1" noChangeArrowheads="1"/>
          </p:cNvSpPr>
          <p:nvPr>
            <p:ph type="sldNum" sz="quarter" idx="12"/>
          </p:nvPr>
        </p:nvSpPr>
        <p:spPr>
          <a:ln/>
        </p:spPr>
        <p:txBody>
          <a:bodyPr/>
          <a:lstStyle>
            <a:lvl1pPr>
              <a:defRPr/>
            </a:lvl1pPr>
          </a:lstStyle>
          <a:p>
            <a:pPr>
              <a:defRPr/>
            </a:pPr>
            <a:fld id="{9EEC5927-AF1F-DC43-8401-585BFBAD2251}" type="slidenum">
              <a:rPr lang="zh-CN" altLang="en-US">
                <a:solidFill>
                  <a:srgbClr val="EAEAEA"/>
                </a:solidFill>
              </a:rPr>
              <a:pPr>
                <a:defRPr/>
              </a:pPr>
              <a:t>‹#›</a:t>
            </a:fld>
            <a:endParaRPr lang="en-US" altLang="zh-CN">
              <a:solidFill>
                <a:srgbClr val="EAEAEA"/>
              </a:solidFill>
            </a:endParaRPr>
          </a:p>
        </p:txBody>
      </p:sp>
    </p:spTree>
    <p:extLst>
      <p:ext uri="{BB962C8B-B14F-4D97-AF65-F5344CB8AC3E}">
        <p14:creationId xmlns:p14="http://schemas.microsoft.com/office/powerpoint/2010/main" val="3594655480"/>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3"/>
          <p:cNvSpPr>
            <a:spLocks noGrp="1" noChangeArrowheads="1"/>
          </p:cNvSpPr>
          <p:nvPr>
            <p:ph type="dt" sz="half" idx="10"/>
          </p:nvPr>
        </p:nvSpPr>
        <p:spPr>
          <a:ln/>
        </p:spPr>
        <p:txBody>
          <a:bodyPr/>
          <a:lstStyle>
            <a:lvl1pPr>
              <a:defRPr/>
            </a:lvl1pPr>
          </a:lstStyle>
          <a:p>
            <a:pPr>
              <a:defRPr/>
            </a:pPr>
            <a:endParaRPr lang="zh-CN" altLang="en-US">
              <a:solidFill>
                <a:srgbClr val="EAEAEA"/>
              </a:solidFill>
            </a:endParaRPr>
          </a:p>
        </p:txBody>
      </p:sp>
      <p:sp>
        <p:nvSpPr>
          <p:cNvPr id="3" name="Rectangle 24"/>
          <p:cNvSpPr>
            <a:spLocks noGrp="1" noChangeArrowheads="1"/>
          </p:cNvSpPr>
          <p:nvPr>
            <p:ph type="ftr" sz="quarter" idx="11"/>
          </p:nvPr>
        </p:nvSpPr>
        <p:spPr>
          <a:ln/>
        </p:spPr>
        <p:txBody>
          <a:bodyPr/>
          <a:lstStyle>
            <a:lvl1pPr>
              <a:defRPr/>
            </a:lvl1pPr>
          </a:lstStyle>
          <a:p>
            <a:pPr>
              <a:defRPr/>
            </a:pPr>
            <a:endParaRPr lang="zh-CN" altLang="en-US">
              <a:solidFill>
                <a:srgbClr val="EAEAEA"/>
              </a:solidFill>
            </a:endParaRPr>
          </a:p>
        </p:txBody>
      </p:sp>
      <p:sp>
        <p:nvSpPr>
          <p:cNvPr id="4" name="Rectangle 25"/>
          <p:cNvSpPr>
            <a:spLocks noGrp="1" noChangeArrowheads="1"/>
          </p:cNvSpPr>
          <p:nvPr>
            <p:ph type="sldNum" sz="quarter" idx="12"/>
          </p:nvPr>
        </p:nvSpPr>
        <p:spPr>
          <a:ln/>
        </p:spPr>
        <p:txBody>
          <a:bodyPr/>
          <a:lstStyle>
            <a:lvl1pPr>
              <a:defRPr/>
            </a:lvl1pPr>
          </a:lstStyle>
          <a:p>
            <a:pPr>
              <a:defRPr/>
            </a:pPr>
            <a:fld id="{00E7B38F-4E4E-0746-9E3A-98211D585AF8}" type="slidenum">
              <a:rPr lang="zh-CN" altLang="en-US">
                <a:solidFill>
                  <a:srgbClr val="EAEAEA"/>
                </a:solidFill>
              </a:rPr>
              <a:pPr>
                <a:defRPr/>
              </a:pPr>
              <a:t>‹#›</a:t>
            </a:fld>
            <a:endParaRPr lang="en-US" altLang="zh-CN">
              <a:solidFill>
                <a:srgbClr val="EAEAEA"/>
              </a:solidFill>
            </a:endParaRPr>
          </a:p>
        </p:txBody>
      </p:sp>
    </p:spTree>
    <p:extLst>
      <p:ext uri="{BB962C8B-B14F-4D97-AF65-F5344CB8AC3E}">
        <p14:creationId xmlns:p14="http://schemas.microsoft.com/office/powerpoint/2010/main" val="2644496554"/>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a:ln/>
        </p:spPr>
        <p:txBody>
          <a:bodyPr/>
          <a:lstStyle>
            <a:lvl1pPr>
              <a:defRPr/>
            </a:lvl1pPr>
          </a:lstStyle>
          <a:p>
            <a:pPr>
              <a:defRPr/>
            </a:pPr>
            <a:endParaRPr lang="zh-CN" altLang="en-US">
              <a:solidFill>
                <a:srgbClr val="EAEAEA"/>
              </a:solidFill>
            </a:endParaRPr>
          </a:p>
        </p:txBody>
      </p:sp>
      <p:sp>
        <p:nvSpPr>
          <p:cNvPr id="6" name="Rectangle 24"/>
          <p:cNvSpPr>
            <a:spLocks noGrp="1" noChangeArrowheads="1"/>
          </p:cNvSpPr>
          <p:nvPr>
            <p:ph type="ftr" sz="quarter" idx="11"/>
          </p:nvPr>
        </p:nvSpPr>
        <p:spPr>
          <a:ln/>
        </p:spPr>
        <p:txBody>
          <a:bodyPr/>
          <a:lstStyle>
            <a:lvl1pPr>
              <a:defRPr/>
            </a:lvl1pPr>
          </a:lstStyle>
          <a:p>
            <a:pPr>
              <a:defRPr/>
            </a:pPr>
            <a:endParaRPr lang="zh-CN" altLang="en-US">
              <a:solidFill>
                <a:srgbClr val="EAEAEA"/>
              </a:solidFill>
            </a:endParaRPr>
          </a:p>
        </p:txBody>
      </p:sp>
      <p:sp>
        <p:nvSpPr>
          <p:cNvPr id="7" name="Rectangle 25"/>
          <p:cNvSpPr>
            <a:spLocks noGrp="1" noChangeArrowheads="1"/>
          </p:cNvSpPr>
          <p:nvPr>
            <p:ph type="sldNum" sz="quarter" idx="12"/>
          </p:nvPr>
        </p:nvSpPr>
        <p:spPr>
          <a:ln/>
        </p:spPr>
        <p:txBody>
          <a:bodyPr/>
          <a:lstStyle>
            <a:lvl1pPr>
              <a:defRPr/>
            </a:lvl1pPr>
          </a:lstStyle>
          <a:p>
            <a:pPr>
              <a:defRPr/>
            </a:pPr>
            <a:fld id="{F6F4C305-A595-B04D-BAEF-E02909C886C4}" type="slidenum">
              <a:rPr lang="zh-CN" altLang="en-US">
                <a:solidFill>
                  <a:srgbClr val="EAEAEA"/>
                </a:solidFill>
              </a:rPr>
              <a:pPr>
                <a:defRPr/>
              </a:pPr>
              <a:t>‹#›</a:t>
            </a:fld>
            <a:endParaRPr lang="en-US" altLang="zh-CN">
              <a:solidFill>
                <a:srgbClr val="EAEAEA"/>
              </a:solidFill>
            </a:endParaRPr>
          </a:p>
        </p:txBody>
      </p:sp>
    </p:spTree>
    <p:extLst>
      <p:ext uri="{BB962C8B-B14F-4D97-AF65-F5344CB8AC3E}">
        <p14:creationId xmlns:p14="http://schemas.microsoft.com/office/powerpoint/2010/main" val="3872757399"/>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a:ln/>
        </p:spPr>
        <p:txBody>
          <a:bodyPr/>
          <a:lstStyle>
            <a:lvl1pPr>
              <a:defRPr/>
            </a:lvl1pPr>
          </a:lstStyle>
          <a:p>
            <a:pPr>
              <a:defRPr/>
            </a:pPr>
            <a:endParaRPr lang="zh-CN" altLang="en-US">
              <a:solidFill>
                <a:srgbClr val="EAEAEA"/>
              </a:solidFill>
            </a:endParaRPr>
          </a:p>
        </p:txBody>
      </p:sp>
      <p:sp>
        <p:nvSpPr>
          <p:cNvPr id="6" name="Rectangle 24"/>
          <p:cNvSpPr>
            <a:spLocks noGrp="1" noChangeArrowheads="1"/>
          </p:cNvSpPr>
          <p:nvPr>
            <p:ph type="ftr" sz="quarter" idx="11"/>
          </p:nvPr>
        </p:nvSpPr>
        <p:spPr>
          <a:ln/>
        </p:spPr>
        <p:txBody>
          <a:bodyPr/>
          <a:lstStyle>
            <a:lvl1pPr>
              <a:defRPr/>
            </a:lvl1pPr>
          </a:lstStyle>
          <a:p>
            <a:pPr>
              <a:defRPr/>
            </a:pPr>
            <a:endParaRPr lang="zh-CN" altLang="en-US">
              <a:solidFill>
                <a:srgbClr val="EAEAEA"/>
              </a:solidFill>
            </a:endParaRPr>
          </a:p>
        </p:txBody>
      </p:sp>
      <p:sp>
        <p:nvSpPr>
          <p:cNvPr id="7" name="Rectangle 25"/>
          <p:cNvSpPr>
            <a:spLocks noGrp="1" noChangeArrowheads="1"/>
          </p:cNvSpPr>
          <p:nvPr>
            <p:ph type="sldNum" sz="quarter" idx="12"/>
          </p:nvPr>
        </p:nvSpPr>
        <p:spPr>
          <a:ln/>
        </p:spPr>
        <p:txBody>
          <a:bodyPr/>
          <a:lstStyle>
            <a:lvl1pPr>
              <a:defRPr/>
            </a:lvl1pPr>
          </a:lstStyle>
          <a:p>
            <a:pPr>
              <a:defRPr/>
            </a:pPr>
            <a:fld id="{79ABA9EE-7EC5-854F-AD6C-E7AEF6F182FD}" type="slidenum">
              <a:rPr lang="zh-CN" altLang="en-US">
                <a:solidFill>
                  <a:srgbClr val="EAEAEA"/>
                </a:solidFill>
              </a:rPr>
              <a:pPr>
                <a:defRPr/>
              </a:pPr>
              <a:t>‹#›</a:t>
            </a:fld>
            <a:endParaRPr lang="en-US" altLang="zh-CN">
              <a:solidFill>
                <a:srgbClr val="EAEAEA"/>
              </a:solidFill>
            </a:endParaRPr>
          </a:p>
        </p:txBody>
      </p:sp>
    </p:spTree>
    <p:extLst>
      <p:ext uri="{BB962C8B-B14F-4D97-AF65-F5344CB8AC3E}">
        <p14:creationId xmlns:p14="http://schemas.microsoft.com/office/powerpoint/2010/main" val="3894722699"/>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zh-CN" alt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zh-CN" alt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FE4E31B8-A029-6643-B2B5-C711A96E9518}" type="slidenum">
              <a:rPr lang="zh-CN" altLang="en-US">
                <a:solidFill>
                  <a:srgbClr val="EAEAEA"/>
                </a:solidFill>
              </a:rPr>
              <a:pPr>
                <a:defRPr/>
              </a:pPr>
              <a:t>‹#›</a:t>
            </a:fld>
            <a:endParaRPr lang="en-US" altLang="zh-CN">
              <a:solidFill>
                <a:srgbClr val="EAEAEA"/>
              </a:solidFill>
            </a:endParaRPr>
          </a:p>
        </p:txBody>
      </p:sp>
    </p:spTree>
    <p:extLst>
      <p:ext uri="{BB962C8B-B14F-4D97-AF65-F5344CB8AC3E}">
        <p14:creationId xmlns:p14="http://schemas.microsoft.com/office/powerpoint/2010/main" val="3334489858"/>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zh-CN" alt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zh-CN" alt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E4ACFF65-C107-3348-B9BC-73A358973D59}" type="slidenum">
              <a:rPr lang="zh-CN" altLang="en-US">
                <a:solidFill>
                  <a:srgbClr val="EAEAEA"/>
                </a:solidFill>
              </a:rPr>
              <a:pPr>
                <a:defRPr/>
              </a:pPr>
              <a:t>‹#›</a:t>
            </a:fld>
            <a:endParaRPr lang="en-US" altLang="zh-CN">
              <a:solidFill>
                <a:srgbClr val="EAEAEA"/>
              </a:solidFill>
            </a:endParaRPr>
          </a:p>
        </p:txBody>
      </p:sp>
    </p:spTree>
    <p:extLst>
      <p:ext uri="{BB962C8B-B14F-4D97-AF65-F5344CB8AC3E}">
        <p14:creationId xmlns:p14="http://schemas.microsoft.com/office/powerpoint/2010/main" val="157903182"/>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a:p>
        </p:txBody>
      </p:sp>
      <p:sp>
        <p:nvSpPr>
          <p:cNvPr id="5" name="Rectangle 23"/>
          <p:cNvSpPr>
            <a:spLocks noGrp="1" noChangeArrowheads="1"/>
          </p:cNvSpPr>
          <p:nvPr>
            <p:ph type="dt" sz="half" idx="10"/>
          </p:nvPr>
        </p:nvSpPr>
        <p:spPr>
          <a:ln/>
        </p:spPr>
        <p:txBody>
          <a:bodyPr/>
          <a:lstStyle>
            <a:lvl1pPr>
              <a:defRPr/>
            </a:lvl1pPr>
          </a:lstStyle>
          <a:p>
            <a:pPr>
              <a:defRPr/>
            </a:pPr>
            <a:endParaRPr lang="zh-CN" altLang="en-US">
              <a:solidFill>
                <a:srgbClr val="EAEAEA"/>
              </a:solidFill>
            </a:endParaRPr>
          </a:p>
        </p:txBody>
      </p:sp>
      <p:sp>
        <p:nvSpPr>
          <p:cNvPr id="6" name="Rectangle 24"/>
          <p:cNvSpPr>
            <a:spLocks noGrp="1" noChangeArrowheads="1"/>
          </p:cNvSpPr>
          <p:nvPr>
            <p:ph type="ftr" sz="quarter" idx="11"/>
          </p:nvPr>
        </p:nvSpPr>
        <p:spPr>
          <a:ln/>
        </p:spPr>
        <p:txBody>
          <a:bodyPr/>
          <a:lstStyle>
            <a:lvl1pPr>
              <a:defRPr/>
            </a:lvl1pPr>
          </a:lstStyle>
          <a:p>
            <a:pPr>
              <a:defRPr/>
            </a:pPr>
            <a:endParaRPr lang="zh-CN" altLang="en-US">
              <a:solidFill>
                <a:srgbClr val="EAEAEA"/>
              </a:solidFill>
            </a:endParaRPr>
          </a:p>
        </p:txBody>
      </p:sp>
      <p:sp>
        <p:nvSpPr>
          <p:cNvPr id="7" name="Rectangle 25"/>
          <p:cNvSpPr>
            <a:spLocks noGrp="1" noChangeArrowheads="1"/>
          </p:cNvSpPr>
          <p:nvPr>
            <p:ph type="sldNum" sz="quarter" idx="12"/>
          </p:nvPr>
        </p:nvSpPr>
        <p:spPr>
          <a:ln/>
        </p:spPr>
        <p:txBody>
          <a:bodyPr/>
          <a:lstStyle>
            <a:lvl1pPr>
              <a:defRPr/>
            </a:lvl1pPr>
          </a:lstStyle>
          <a:p>
            <a:pPr>
              <a:defRPr/>
            </a:pPr>
            <a:fld id="{21CB1B6E-87D7-7149-8D90-5DD7F123AE32}" type="slidenum">
              <a:rPr lang="zh-CN" altLang="en-US">
                <a:solidFill>
                  <a:srgbClr val="EAEAEA"/>
                </a:solidFill>
              </a:rPr>
              <a:pPr>
                <a:defRPr/>
              </a:pPr>
              <a:t>‹#›</a:t>
            </a:fld>
            <a:endParaRPr lang="en-US" altLang="zh-CN">
              <a:solidFill>
                <a:srgbClr val="EAEAEA"/>
              </a:solidFill>
            </a:endParaRPr>
          </a:p>
        </p:txBody>
      </p:sp>
    </p:spTree>
    <p:extLst>
      <p:ext uri="{BB962C8B-B14F-4D97-AF65-F5344CB8AC3E}">
        <p14:creationId xmlns:p14="http://schemas.microsoft.com/office/powerpoint/2010/main" val="808662198"/>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3"/>
          <p:cNvSpPr>
            <a:spLocks noGrp="1" noChangeArrowheads="1"/>
          </p:cNvSpPr>
          <p:nvPr>
            <p:ph type="dt" sz="half" idx="10"/>
          </p:nvPr>
        </p:nvSpPr>
        <p:spPr>
          <a:ln/>
        </p:spPr>
        <p:txBody>
          <a:bodyPr/>
          <a:lstStyle>
            <a:lvl1pPr>
              <a:defRPr/>
            </a:lvl1pPr>
          </a:lstStyle>
          <a:p>
            <a:pPr>
              <a:defRPr/>
            </a:pPr>
            <a:endParaRPr lang="zh-CN" altLang="en-US">
              <a:solidFill>
                <a:srgbClr val="EAEAEA"/>
              </a:solidFill>
            </a:endParaRPr>
          </a:p>
        </p:txBody>
      </p:sp>
      <p:sp>
        <p:nvSpPr>
          <p:cNvPr id="6" name="Rectangle 24"/>
          <p:cNvSpPr>
            <a:spLocks noGrp="1" noChangeArrowheads="1"/>
          </p:cNvSpPr>
          <p:nvPr>
            <p:ph type="ftr" sz="quarter" idx="11"/>
          </p:nvPr>
        </p:nvSpPr>
        <p:spPr>
          <a:ln/>
        </p:spPr>
        <p:txBody>
          <a:bodyPr/>
          <a:lstStyle>
            <a:lvl1pPr>
              <a:defRPr/>
            </a:lvl1pPr>
          </a:lstStyle>
          <a:p>
            <a:pPr>
              <a:defRPr/>
            </a:pPr>
            <a:endParaRPr lang="zh-CN" altLang="en-US">
              <a:solidFill>
                <a:srgbClr val="EAEAEA"/>
              </a:solidFill>
            </a:endParaRPr>
          </a:p>
        </p:txBody>
      </p:sp>
      <p:sp>
        <p:nvSpPr>
          <p:cNvPr id="7" name="Rectangle 25"/>
          <p:cNvSpPr>
            <a:spLocks noGrp="1" noChangeArrowheads="1"/>
          </p:cNvSpPr>
          <p:nvPr>
            <p:ph type="sldNum" sz="quarter" idx="12"/>
          </p:nvPr>
        </p:nvSpPr>
        <p:spPr>
          <a:ln/>
        </p:spPr>
        <p:txBody>
          <a:bodyPr/>
          <a:lstStyle>
            <a:lvl1pPr>
              <a:defRPr/>
            </a:lvl1pPr>
          </a:lstStyle>
          <a:p>
            <a:pPr>
              <a:defRPr/>
            </a:pPr>
            <a:fld id="{ADAAB3F2-2AB9-3E4A-8EA2-DEFDA0DB4E6D}" type="slidenum">
              <a:rPr lang="zh-CN" altLang="en-US">
                <a:solidFill>
                  <a:srgbClr val="EAEAEA"/>
                </a:solidFill>
              </a:rPr>
              <a:pPr>
                <a:defRPr/>
              </a:pPr>
              <a:t>‹#›</a:t>
            </a:fld>
            <a:endParaRPr lang="en-US" altLang="zh-CN">
              <a:solidFill>
                <a:srgbClr val="EAEAEA"/>
              </a:solidFill>
            </a:endParaRPr>
          </a:p>
        </p:txBody>
      </p:sp>
    </p:spTree>
    <p:extLst>
      <p:ext uri="{BB962C8B-B14F-4D97-AF65-F5344CB8AC3E}">
        <p14:creationId xmlns:p14="http://schemas.microsoft.com/office/powerpoint/2010/main" val="1659748093"/>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dirty="0"/>
          </a:p>
        </p:txBody>
      </p:sp>
    </p:spTree>
    <p:extLst>
      <p:ext uri="{BB962C8B-B14F-4D97-AF65-F5344CB8AC3E}">
        <p14:creationId xmlns:p14="http://schemas.microsoft.com/office/powerpoint/2010/main" val="140037697"/>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dirty="0"/>
          </a:p>
        </p:txBody>
      </p:sp>
    </p:spTree>
    <p:extLst>
      <p:ext uri="{BB962C8B-B14F-4D97-AF65-F5344CB8AC3E}">
        <p14:creationId xmlns:p14="http://schemas.microsoft.com/office/powerpoint/2010/main" val="215174591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80808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80808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E206EDC-7535-6C40-A49B-394071B7558F}" type="slidenum">
              <a:rPr lang="en-US">
                <a:solidFill>
                  <a:srgbClr val="808080"/>
                </a:solidFill>
              </a:rPr>
              <a:pPr>
                <a:defRPr/>
              </a:pPr>
              <a:t>‹#›</a:t>
            </a:fld>
            <a:endParaRPr lang="en-US">
              <a:solidFill>
                <a:srgbClr val="808080"/>
              </a:solidFill>
            </a:endParaRPr>
          </a:p>
        </p:txBody>
      </p:sp>
    </p:spTree>
    <p:extLst>
      <p:ext uri="{BB962C8B-B14F-4D97-AF65-F5344CB8AC3E}">
        <p14:creationId xmlns:p14="http://schemas.microsoft.com/office/powerpoint/2010/main" val="2458310981"/>
      </p:ext>
    </p:extLst>
  </p:cSld>
  <p:clrMapOvr>
    <a:masterClrMapping/>
  </p:clrMapOvr>
  <p:transition/>
</p:sldLayout>
</file>

<file path=ppt/slideLayouts/slideLayout4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dirty="0"/>
          </a:p>
        </p:txBody>
      </p:sp>
    </p:spTree>
    <p:extLst>
      <p:ext uri="{BB962C8B-B14F-4D97-AF65-F5344CB8AC3E}">
        <p14:creationId xmlns:p14="http://schemas.microsoft.com/office/powerpoint/2010/main" val="215276219"/>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dirty="0"/>
          </a:p>
        </p:txBody>
      </p:sp>
    </p:spTree>
    <p:extLst>
      <p:ext uri="{BB962C8B-B14F-4D97-AF65-F5344CB8AC3E}">
        <p14:creationId xmlns:p14="http://schemas.microsoft.com/office/powerpoint/2010/main" val="3314032222"/>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dirty="0"/>
          </a:p>
        </p:txBody>
      </p:sp>
    </p:spTree>
    <p:extLst>
      <p:ext uri="{BB962C8B-B14F-4D97-AF65-F5344CB8AC3E}">
        <p14:creationId xmlns:p14="http://schemas.microsoft.com/office/powerpoint/2010/main" val="1494363665"/>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dirty="0"/>
          </a:p>
        </p:txBody>
      </p:sp>
    </p:spTree>
    <p:extLst>
      <p:ext uri="{BB962C8B-B14F-4D97-AF65-F5344CB8AC3E}">
        <p14:creationId xmlns:p14="http://schemas.microsoft.com/office/powerpoint/2010/main" val="2125947856"/>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dirty="0"/>
          </a:p>
        </p:txBody>
      </p:sp>
    </p:spTree>
    <p:extLst>
      <p:ext uri="{BB962C8B-B14F-4D97-AF65-F5344CB8AC3E}">
        <p14:creationId xmlns:p14="http://schemas.microsoft.com/office/powerpoint/2010/main" val="3704847487"/>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dirty="0"/>
          </a:p>
        </p:txBody>
      </p:sp>
    </p:spTree>
    <p:extLst>
      <p:ext uri="{BB962C8B-B14F-4D97-AF65-F5344CB8AC3E}">
        <p14:creationId xmlns:p14="http://schemas.microsoft.com/office/powerpoint/2010/main" val="4097458899"/>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dirty="0"/>
          </a:p>
        </p:txBody>
      </p:sp>
    </p:spTree>
    <p:extLst>
      <p:ext uri="{BB962C8B-B14F-4D97-AF65-F5344CB8AC3E}">
        <p14:creationId xmlns:p14="http://schemas.microsoft.com/office/powerpoint/2010/main" val="1942047175"/>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dirty="0"/>
          </a:p>
        </p:txBody>
      </p:sp>
    </p:spTree>
    <p:extLst>
      <p:ext uri="{BB962C8B-B14F-4D97-AF65-F5344CB8AC3E}">
        <p14:creationId xmlns:p14="http://schemas.microsoft.com/office/powerpoint/2010/main" val="530536489"/>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dirty="0"/>
          </a:p>
        </p:txBody>
      </p:sp>
    </p:spTree>
    <p:extLst>
      <p:ext uri="{BB962C8B-B14F-4D97-AF65-F5344CB8AC3E}">
        <p14:creationId xmlns:p14="http://schemas.microsoft.com/office/powerpoint/2010/main" val="898163568"/>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dirty="0"/>
          </a:p>
        </p:txBody>
      </p:sp>
    </p:spTree>
    <p:extLst>
      <p:ext uri="{BB962C8B-B14F-4D97-AF65-F5344CB8AC3E}">
        <p14:creationId xmlns:p14="http://schemas.microsoft.com/office/powerpoint/2010/main" val="251573235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80808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80808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B4B634E-E7AC-824F-BB53-3C6B479A8DC1}" type="slidenum">
              <a:rPr lang="en-US">
                <a:solidFill>
                  <a:srgbClr val="808080"/>
                </a:solidFill>
              </a:rPr>
              <a:pPr>
                <a:defRPr/>
              </a:pPr>
              <a:t>‹#›</a:t>
            </a:fld>
            <a:endParaRPr lang="en-US">
              <a:solidFill>
                <a:srgbClr val="808080"/>
              </a:solidFill>
            </a:endParaRPr>
          </a:p>
        </p:txBody>
      </p:sp>
    </p:spTree>
    <p:extLst>
      <p:ext uri="{BB962C8B-B14F-4D97-AF65-F5344CB8AC3E}">
        <p14:creationId xmlns:p14="http://schemas.microsoft.com/office/powerpoint/2010/main" val="1805622637"/>
      </p:ext>
    </p:extLst>
  </p:cSld>
  <p:clrMapOvr>
    <a:masterClrMapping/>
  </p:clrMapOvr>
  <p:transition/>
</p:sldLayout>
</file>

<file path=ppt/slideLayouts/slideLayout44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dirty="0"/>
          </a:p>
        </p:txBody>
      </p:sp>
    </p:spTree>
    <p:extLst>
      <p:ext uri="{BB962C8B-B14F-4D97-AF65-F5344CB8AC3E}">
        <p14:creationId xmlns:p14="http://schemas.microsoft.com/office/powerpoint/2010/main" val="173630518"/>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lgn="ctr">
              <a:defRPr>
                <a:solidFill>
                  <a:srgbClr val="FFFFFF"/>
                </a:solidFill>
                <a:ea typeface="+mn-ea"/>
                <a:cs typeface="+mn-cs"/>
              </a:defRPr>
            </a:lvl1pPr>
          </a:lstStyle>
          <a:p>
            <a:pPr>
              <a:defRPr/>
            </a:pPr>
            <a:endParaRPr lang="en-US" sz="2400">
              <a:latin typeface="Times New Roman"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lgn="ctr">
              <a:defRPr>
                <a:solidFill>
                  <a:srgbClr val="FFFFFF"/>
                </a:solidFill>
                <a:ea typeface="+mn-ea"/>
                <a:cs typeface="+mn-cs"/>
              </a:defRPr>
            </a:lvl1pPr>
          </a:lstStyle>
          <a:p>
            <a:pPr>
              <a:defRPr/>
            </a:pPr>
            <a:endParaRPr lang="en-US" sz="2400">
              <a:latin typeface="Times New Roman"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a:defRPr>
                <a:solidFill>
                  <a:srgbClr val="FFFFFF"/>
                </a:solidFill>
              </a:defRPr>
            </a:lvl1pPr>
          </a:lstStyle>
          <a:p>
            <a:pPr>
              <a:defRPr/>
            </a:pPr>
            <a:fld id="{171ED2ED-2136-214F-86A7-8274B5E8FAF4}" type="slidenum">
              <a:rPr lang="en-US" sz="2400">
                <a:latin typeface="Times New Roman" charset="0"/>
                <a:ea typeface="ＭＳ Ｐゴシック" charset="0"/>
                <a:cs typeface="ＭＳ Ｐゴシック" charset="0"/>
              </a:rPr>
              <a:pPr>
                <a:defRPr/>
              </a:pPr>
              <a:t>‹#›</a:t>
            </a:fld>
            <a:endParaRPr lang="en-US" sz="2400"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277788112"/>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lgn="ctr">
              <a:defRPr>
                <a:solidFill>
                  <a:srgbClr val="FFFFFF"/>
                </a:solidFill>
                <a:ea typeface="+mn-ea"/>
                <a:cs typeface="+mn-cs"/>
              </a:defRPr>
            </a:lvl1pPr>
          </a:lstStyle>
          <a:p>
            <a:pPr>
              <a:defRPr/>
            </a:pPr>
            <a:endParaRPr lang="en-US" sz="2400">
              <a:latin typeface="Times New Roman"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lgn="ctr">
              <a:defRPr>
                <a:solidFill>
                  <a:srgbClr val="FFFFFF"/>
                </a:solidFill>
                <a:ea typeface="+mn-ea"/>
                <a:cs typeface="+mn-cs"/>
              </a:defRPr>
            </a:lvl1pPr>
          </a:lstStyle>
          <a:p>
            <a:pPr>
              <a:defRPr/>
            </a:pPr>
            <a:endParaRPr lang="en-US" sz="2400">
              <a:latin typeface="Times New Roman"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a:defRPr>
                <a:solidFill>
                  <a:srgbClr val="FFFFFF"/>
                </a:solidFill>
              </a:defRPr>
            </a:lvl1pPr>
          </a:lstStyle>
          <a:p>
            <a:pPr>
              <a:defRPr/>
            </a:pPr>
            <a:fld id="{F6C9A5AC-4EE3-584D-8596-35CB6DE49E52}" type="slidenum">
              <a:rPr lang="en-US" sz="2400">
                <a:latin typeface="Times New Roman" charset="0"/>
                <a:ea typeface="ＭＳ Ｐゴシック" charset="0"/>
                <a:cs typeface="ＭＳ Ｐゴシック" charset="0"/>
              </a:rPr>
              <a:pPr>
                <a:defRPr/>
              </a:pPr>
              <a:t>‹#›</a:t>
            </a:fld>
            <a:endParaRPr lang="en-US" sz="2400"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045037906"/>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lgn="ctr">
              <a:defRPr>
                <a:solidFill>
                  <a:srgbClr val="FFFFFF"/>
                </a:solidFill>
                <a:ea typeface="+mn-ea"/>
                <a:cs typeface="+mn-cs"/>
              </a:defRPr>
            </a:lvl1pPr>
          </a:lstStyle>
          <a:p>
            <a:pPr>
              <a:defRPr/>
            </a:pPr>
            <a:endParaRPr lang="en-US" sz="2400">
              <a:latin typeface="Times New Roman"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lgn="ctr">
              <a:defRPr>
                <a:solidFill>
                  <a:srgbClr val="FFFFFF"/>
                </a:solidFill>
                <a:ea typeface="+mn-ea"/>
                <a:cs typeface="+mn-cs"/>
              </a:defRPr>
            </a:lvl1pPr>
          </a:lstStyle>
          <a:p>
            <a:pPr>
              <a:defRPr/>
            </a:pPr>
            <a:endParaRPr lang="en-US" sz="2400">
              <a:latin typeface="Times New Roman"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a:defRPr>
                <a:solidFill>
                  <a:srgbClr val="FFFFFF"/>
                </a:solidFill>
              </a:defRPr>
            </a:lvl1pPr>
          </a:lstStyle>
          <a:p>
            <a:pPr>
              <a:defRPr/>
            </a:pPr>
            <a:fld id="{5E542C01-2D71-B844-A664-6DF4155B129B}" type="slidenum">
              <a:rPr lang="en-US" sz="2400">
                <a:latin typeface="Times New Roman" charset="0"/>
                <a:ea typeface="ＭＳ Ｐゴシック" charset="0"/>
                <a:cs typeface="ＭＳ Ｐゴシック" charset="0"/>
              </a:rPr>
              <a:pPr>
                <a:defRPr/>
              </a:pPr>
              <a:t>‹#›</a:t>
            </a:fld>
            <a:endParaRPr lang="en-US" sz="2400"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717992016"/>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lgn="ctr">
              <a:defRPr>
                <a:solidFill>
                  <a:srgbClr val="FFFFFF"/>
                </a:solidFill>
                <a:ea typeface="+mn-ea"/>
                <a:cs typeface="+mn-cs"/>
              </a:defRPr>
            </a:lvl1pPr>
          </a:lstStyle>
          <a:p>
            <a:pPr>
              <a:defRPr/>
            </a:pPr>
            <a:endParaRPr lang="en-US" sz="2400">
              <a:latin typeface="Times New Roman" charset="0"/>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lgn="ctr">
              <a:defRPr>
                <a:solidFill>
                  <a:srgbClr val="FFFFFF"/>
                </a:solidFill>
                <a:ea typeface="+mn-ea"/>
                <a:cs typeface="+mn-cs"/>
              </a:defRPr>
            </a:lvl1pPr>
          </a:lstStyle>
          <a:p>
            <a:pPr>
              <a:defRPr/>
            </a:pPr>
            <a:endParaRPr lang="en-US" sz="2400">
              <a:latin typeface="Times New Roman" charset="0"/>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a:defRPr>
                <a:solidFill>
                  <a:srgbClr val="FFFFFF"/>
                </a:solidFill>
              </a:defRPr>
            </a:lvl1pPr>
          </a:lstStyle>
          <a:p>
            <a:pPr>
              <a:defRPr/>
            </a:pPr>
            <a:fld id="{E78CD0D5-F1F5-9942-8C7C-79F8442B3BF1}" type="slidenum">
              <a:rPr lang="en-US" sz="2400">
                <a:latin typeface="Times New Roman" charset="0"/>
                <a:ea typeface="ＭＳ Ｐゴシック" charset="0"/>
                <a:cs typeface="ＭＳ Ｐゴシック" charset="0"/>
              </a:rPr>
              <a:pPr>
                <a:defRPr/>
              </a:pPr>
              <a:t>‹#›</a:t>
            </a:fld>
            <a:endParaRPr lang="en-US" sz="2400"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330572490"/>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xfrm>
            <a:off x="685800" y="6248400"/>
            <a:ext cx="1905000" cy="457200"/>
          </a:xfrm>
          <a:prstGeom prst="rect">
            <a:avLst/>
          </a:prstGeom>
        </p:spPr>
        <p:txBody>
          <a:bodyPr/>
          <a:lstStyle>
            <a:lvl1pPr algn="ctr">
              <a:defRPr>
                <a:solidFill>
                  <a:srgbClr val="FFFFFF"/>
                </a:solidFill>
                <a:ea typeface="+mn-ea"/>
                <a:cs typeface="+mn-cs"/>
              </a:defRPr>
            </a:lvl1pPr>
          </a:lstStyle>
          <a:p>
            <a:pPr>
              <a:defRPr/>
            </a:pPr>
            <a:endParaRPr lang="en-US" sz="2400">
              <a:latin typeface="Times New Roman" charset="0"/>
            </a:endParaRPr>
          </a:p>
        </p:txBody>
      </p:sp>
      <p:sp>
        <p:nvSpPr>
          <p:cNvPr id="8" name="Rectangle 5"/>
          <p:cNvSpPr>
            <a:spLocks noGrp="1" noChangeArrowheads="1"/>
          </p:cNvSpPr>
          <p:nvPr>
            <p:ph type="ftr" sz="quarter" idx="11"/>
          </p:nvPr>
        </p:nvSpPr>
        <p:spPr>
          <a:xfrm>
            <a:off x="3124200" y="6248400"/>
            <a:ext cx="2895600" cy="457200"/>
          </a:xfrm>
          <a:prstGeom prst="rect">
            <a:avLst/>
          </a:prstGeom>
        </p:spPr>
        <p:txBody>
          <a:bodyPr/>
          <a:lstStyle>
            <a:lvl1pPr algn="ctr">
              <a:defRPr>
                <a:solidFill>
                  <a:srgbClr val="FFFFFF"/>
                </a:solidFill>
                <a:ea typeface="+mn-ea"/>
                <a:cs typeface="+mn-cs"/>
              </a:defRPr>
            </a:lvl1pPr>
          </a:lstStyle>
          <a:p>
            <a:pPr>
              <a:defRPr/>
            </a:pPr>
            <a:endParaRPr lang="en-US" sz="2400">
              <a:latin typeface="Times New Roman" charset="0"/>
            </a:endParaRPr>
          </a:p>
        </p:txBody>
      </p:sp>
      <p:sp>
        <p:nvSpPr>
          <p:cNvPr id="9" name="Rectangle 6"/>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a:defRPr>
                <a:solidFill>
                  <a:srgbClr val="FFFFFF"/>
                </a:solidFill>
              </a:defRPr>
            </a:lvl1pPr>
          </a:lstStyle>
          <a:p>
            <a:pPr>
              <a:defRPr/>
            </a:pPr>
            <a:fld id="{852DAFDF-95AB-A943-8657-43C66E4E227B}" type="slidenum">
              <a:rPr lang="en-US" sz="2400">
                <a:latin typeface="Times New Roman" charset="0"/>
                <a:ea typeface="ＭＳ Ｐゴシック" charset="0"/>
                <a:cs typeface="ＭＳ Ｐゴシック" charset="0"/>
              </a:rPr>
              <a:pPr>
                <a:defRPr/>
              </a:pPr>
              <a:t>‹#›</a:t>
            </a:fld>
            <a:endParaRPr lang="en-US" sz="2400"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713038336"/>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algn="ctr">
              <a:defRPr>
                <a:solidFill>
                  <a:srgbClr val="FFFFFF"/>
                </a:solidFill>
                <a:ea typeface="+mn-ea"/>
                <a:cs typeface="+mn-cs"/>
              </a:defRPr>
            </a:lvl1pPr>
          </a:lstStyle>
          <a:p>
            <a:pPr>
              <a:defRPr/>
            </a:pPr>
            <a:endParaRPr lang="en-US" sz="2400">
              <a:latin typeface="Times New Roman" charset="0"/>
            </a:endParaRPr>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algn="ctr">
              <a:defRPr>
                <a:solidFill>
                  <a:srgbClr val="FFFFFF"/>
                </a:solidFill>
                <a:ea typeface="+mn-ea"/>
                <a:cs typeface="+mn-cs"/>
              </a:defRPr>
            </a:lvl1pPr>
          </a:lstStyle>
          <a:p>
            <a:pPr>
              <a:defRPr/>
            </a:pPr>
            <a:endParaRPr lang="en-US" sz="2400">
              <a:latin typeface="Times New Roman" charset="0"/>
            </a:endParaRPr>
          </a:p>
        </p:txBody>
      </p:sp>
      <p:sp>
        <p:nvSpPr>
          <p:cNvPr id="5" name="Rectangle 6"/>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a:defRPr>
                <a:solidFill>
                  <a:srgbClr val="FFFFFF"/>
                </a:solidFill>
              </a:defRPr>
            </a:lvl1pPr>
          </a:lstStyle>
          <a:p>
            <a:pPr>
              <a:defRPr/>
            </a:pPr>
            <a:fld id="{896BF229-A951-074A-BCC3-5A790CE2AEF5}" type="slidenum">
              <a:rPr lang="en-US" sz="2400">
                <a:latin typeface="Times New Roman" charset="0"/>
                <a:ea typeface="ＭＳ Ｐゴシック" charset="0"/>
                <a:cs typeface="ＭＳ Ｐゴシック" charset="0"/>
              </a:rPr>
              <a:pPr>
                <a:defRPr/>
              </a:pPr>
              <a:t>‹#›</a:t>
            </a:fld>
            <a:endParaRPr lang="en-US" sz="2400"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167467383"/>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85800" y="6248400"/>
            <a:ext cx="1905000" cy="457200"/>
          </a:xfrm>
          <a:prstGeom prst="rect">
            <a:avLst/>
          </a:prstGeom>
        </p:spPr>
        <p:txBody>
          <a:bodyPr/>
          <a:lstStyle>
            <a:lvl1pPr algn="ctr">
              <a:defRPr>
                <a:solidFill>
                  <a:srgbClr val="FFFFFF"/>
                </a:solidFill>
                <a:ea typeface="+mn-ea"/>
                <a:cs typeface="+mn-cs"/>
              </a:defRPr>
            </a:lvl1pPr>
          </a:lstStyle>
          <a:p>
            <a:pPr>
              <a:defRPr/>
            </a:pPr>
            <a:endParaRPr lang="en-US" sz="2400">
              <a:latin typeface="Times New Roman" charset="0"/>
            </a:endParaRPr>
          </a:p>
        </p:txBody>
      </p:sp>
      <p:sp>
        <p:nvSpPr>
          <p:cNvPr id="3" name="Rectangle 5"/>
          <p:cNvSpPr>
            <a:spLocks noGrp="1" noChangeArrowheads="1"/>
          </p:cNvSpPr>
          <p:nvPr>
            <p:ph type="ftr" sz="quarter" idx="11"/>
          </p:nvPr>
        </p:nvSpPr>
        <p:spPr>
          <a:xfrm>
            <a:off x="3124200" y="6248400"/>
            <a:ext cx="2895600" cy="457200"/>
          </a:xfrm>
          <a:prstGeom prst="rect">
            <a:avLst/>
          </a:prstGeom>
        </p:spPr>
        <p:txBody>
          <a:bodyPr/>
          <a:lstStyle>
            <a:lvl1pPr algn="ctr">
              <a:defRPr>
                <a:solidFill>
                  <a:srgbClr val="FFFFFF"/>
                </a:solidFill>
                <a:ea typeface="+mn-ea"/>
                <a:cs typeface="+mn-cs"/>
              </a:defRPr>
            </a:lvl1pPr>
          </a:lstStyle>
          <a:p>
            <a:pPr>
              <a:defRPr/>
            </a:pPr>
            <a:endParaRPr lang="en-US" sz="2400">
              <a:latin typeface="Times New Roman" charset="0"/>
            </a:endParaRPr>
          </a:p>
        </p:txBody>
      </p:sp>
      <p:sp>
        <p:nvSpPr>
          <p:cNvPr id="4" name="Rectangle 6"/>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a:defRPr>
                <a:solidFill>
                  <a:srgbClr val="FFFFFF"/>
                </a:solidFill>
              </a:defRPr>
            </a:lvl1pPr>
          </a:lstStyle>
          <a:p>
            <a:pPr>
              <a:defRPr/>
            </a:pPr>
            <a:fld id="{F50177C3-DE6D-104C-9E13-1317B5E9B74A}" type="slidenum">
              <a:rPr lang="en-US" sz="2400">
                <a:latin typeface="Times New Roman" charset="0"/>
                <a:ea typeface="ＭＳ Ｐゴシック" charset="0"/>
                <a:cs typeface="ＭＳ Ｐゴシック" charset="0"/>
              </a:rPr>
              <a:pPr>
                <a:defRPr/>
              </a:pPr>
              <a:t>‹#›</a:t>
            </a:fld>
            <a:endParaRPr lang="en-US" sz="2400"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769005778"/>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lgn="ctr">
              <a:defRPr>
                <a:solidFill>
                  <a:srgbClr val="FFFFFF"/>
                </a:solidFill>
                <a:ea typeface="+mn-ea"/>
                <a:cs typeface="+mn-cs"/>
              </a:defRPr>
            </a:lvl1pPr>
          </a:lstStyle>
          <a:p>
            <a:pPr>
              <a:defRPr/>
            </a:pPr>
            <a:endParaRPr lang="en-US" sz="2400">
              <a:latin typeface="Times New Roman" charset="0"/>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lgn="ctr">
              <a:defRPr>
                <a:solidFill>
                  <a:srgbClr val="FFFFFF"/>
                </a:solidFill>
                <a:ea typeface="+mn-ea"/>
                <a:cs typeface="+mn-cs"/>
              </a:defRPr>
            </a:lvl1pPr>
          </a:lstStyle>
          <a:p>
            <a:pPr>
              <a:defRPr/>
            </a:pPr>
            <a:endParaRPr lang="en-US" sz="2400">
              <a:latin typeface="Times New Roman" charset="0"/>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a:defRPr>
                <a:solidFill>
                  <a:srgbClr val="FFFFFF"/>
                </a:solidFill>
              </a:defRPr>
            </a:lvl1pPr>
          </a:lstStyle>
          <a:p>
            <a:pPr>
              <a:defRPr/>
            </a:pPr>
            <a:fld id="{F698A779-20BC-2C49-B46F-F58BE9CC8C99}" type="slidenum">
              <a:rPr lang="en-US" sz="2400">
                <a:latin typeface="Times New Roman" charset="0"/>
                <a:ea typeface="ＭＳ Ｐゴシック" charset="0"/>
                <a:cs typeface="ＭＳ Ｐゴシック" charset="0"/>
              </a:rPr>
              <a:pPr>
                <a:defRPr/>
              </a:pPr>
              <a:t>‹#›</a:t>
            </a:fld>
            <a:endParaRPr lang="en-US" sz="2400"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580203438"/>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lgn="ctr">
              <a:defRPr>
                <a:solidFill>
                  <a:srgbClr val="FFFFFF"/>
                </a:solidFill>
                <a:ea typeface="+mn-ea"/>
                <a:cs typeface="+mn-cs"/>
              </a:defRPr>
            </a:lvl1pPr>
          </a:lstStyle>
          <a:p>
            <a:pPr>
              <a:defRPr/>
            </a:pPr>
            <a:endParaRPr lang="en-US" sz="2400">
              <a:latin typeface="Times New Roman" charset="0"/>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lgn="ctr">
              <a:defRPr>
                <a:solidFill>
                  <a:srgbClr val="FFFFFF"/>
                </a:solidFill>
                <a:ea typeface="+mn-ea"/>
                <a:cs typeface="+mn-cs"/>
              </a:defRPr>
            </a:lvl1pPr>
          </a:lstStyle>
          <a:p>
            <a:pPr>
              <a:defRPr/>
            </a:pPr>
            <a:endParaRPr lang="en-US" sz="2400">
              <a:latin typeface="Times New Roman" charset="0"/>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a:defRPr>
                <a:solidFill>
                  <a:srgbClr val="FFFFFF"/>
                </a:solidFill>
              </a:defRPr>
            </a:lvl1pPr>
          </a:lstStyle>
          <a:p>
            <a:pPr>
              <a:defRPr/>
            </a:pPr>
            <a:fld id="{43154989-779F-C943-BF78-09DCCAA8D3A1}" type="slidenum">
              <a:rPr lang="en-US" sz="2400">
                <a:latin typeface="Times New Roman" charset="0"/>
                <a:ea typeface="ＭＳ Ｐゴシック" charset="0"/>
                <a:cs typeface="ＭＳ Ｐゴシック" charset="0"/>
              </a:rPr>
              <a:pPr>
                <a:defRPr/>
              </a:pPr>
              <a:t>‹#›</a:t>
            </a:fld>
            <a:endParaRPr lang="en-US" sz="2400"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25541105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38900" y="381000"/>
            <a:ext cx="20193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81000" y="381000"/>
            <a:ext cx="59055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80808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80808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4D01CA9-AA9E-BA41-BECA-B22440878F82}" type="slidenum">
              <a:rPr lang="en-US">
                <a:solidFill>
                  <a:srgbClr val="808080"/>
                </a:solidFill>
              </a:rPr>
              <a:pPr>
                <a:defRPr/>
              </a:pPr>
              <a:t>‹#›</a:t>
            </a:fld>
            <a:endParaRPr lang="en-US">
              <a:solidFill>
                <a:srgbClr val="808080"/>
              </a:solidFill>
            </a:endParaRPr>
          </a:p>
        </p:txBody>
      </p:sp>
    </p:spTree>
    <p:extLst>
      <p:ext uri="{BB962C8B-B14F-4D97-AF65-F5344CB8AC3E}">
        <p14:creationId xmlns:p14="http://schemas.microsoft.com/office/powerpoint/2010/main" val="331188854"/>
      </p:ext>
    </p:extLst>
  </p:cSld>
  <p:clrMapOvr>
    <a:masterClrMapping/>
  </p:clrMapOvr>
  <p:transition/>
</p:sldLayout>
</file>

<file path=ppt/slideLayouts/slideLayout4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lgn="ctr">
              <a:defRPr>
                <a:solidFill>
                  <a:srgbClr val="FFFFFF"/>
                </a:solidFill>
                <a:ea typeface="+mn-ea"/>
                <a:cs typeface="+mn-cs"/>
              </a:defRPr>
            </a:lvl1pPr>
          </a:lstStyle>
          <a:p>
            <a:pPr>
              <a:defRPr/>
            </a:pPr>
            <a:endParaRPr lang="en-US" sz="2400">
              <a:latin typeface="Times New Roman"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lgn="ctr">
              <a:defRPr>
                <a:solidFill>
                  <a:srgbClr val="FFFFFF"/>
                </a:solidFill>
                <a:ea typeface="+mn-ea"/>
                <a:cs typeface="+mn-cs"/>
              </a:defRPr>
            </a:lvl1pPr>
          </a:lstStyle>
          <a:p>
            <a:pPr>
              <a:defRPr/>
            </a:pPr>
            <a:endParaRPr lang="en-US" sz="2400">
              <a:latin typeface="Times New Roman"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a:defRPr>
                <a:solidFill>
                  <a:srgbClr val="FFFFFF"/>
                </a:solidFill>
              </a:defRPr>
            </a:lvl1pPr>
          </a:lstStyle>
          <a:p>
            <a:pPr>
              <a:defRPr/>
            </a:pPr>
            <a:fld id="{1F62B970-E6F9-2F4F-AB9B-6E514D293E8D}" type="slidenum">
              <a:rPr lang="en-US" sz="2400">
                <a:latin typeface="Times New Roman" charset="0"/>
                <a:ea typeface="ＭＳ Ｐゴシック" charset="0"/>
                <a:cs typeface="ＭＳ Ｐゴシック" charset="0"/>
              </a:rPr>
              <a:pPr>
                <a:defRPr/>
              </a:pPr>
              <a:t>‹#›</a:t>
            </a:fld>
            <a:endParaRPr lang="en-US" sz="2400"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87120262"/>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lgn="ctr">
              <a:defRPr>
                <a:solidFill>
                  <a:srgbClr val="FFFFFF"/>
                </a:solidFill>
                <a:ea typeface="+mn-ea"/>
                <a:cs typeface="+mn-cs"/>
              </a:defRPr>
            </a:lvl1pPr>
          </a:lstStyle>
          <a:p>
            <a:pPr>
              <a:defRPr/>
            </a:pPr>
            <a:endParaRPr lang="en-US" sz="2400">
              <a:latin typeface="Times New Roman"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lgn="ctr">
              <a:defRPr>
                <a:solidFill>
                  <a:srgbClr val="FFFFFF"/>
                </a:solidFill>
                <a:ea typeface="+mn-ea"/>
                <a:cs typeface="+mn-cs"/>
              </a:defRPr>
            </a:lvl1pPr>
          </a:lstStyle>
          <a:p>
            <a:pPr>
              <a:defRPr/>
            </a:pPr>
            <a:endParaRPr lang="en-US" sz="2400">
              <a:latin typeface="Times New Roman"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a:defRPr>
                <a:solidFill>
                  <a:srgbClr val="FFFFFF"/>
                </a:solidFill>
              </a:defRPr>
            </a:lvl1pPr>
          </a:lstStyle>
          <a:p>
            <a:pPr>
              <a:defRPr/>
            </a:pPr>
            <a:fld id="{856332E1-B513-5048-A657-E8D9D465D4C3}" type="slidenum">
              <a:rPr lang="en-US" sz="2400">
                <a:latin typeface="Times New Roman" charset="0"/>
                <a:ea typeface="ＭＳ Ｐゴシック" charset="0"/>
                <a:cs typeface="ＭＳ Ｐゴシック" charset="0"/>
              </a:rPr>
              <a:pPr>
                <a:defRPr/>
              </a:pPr>
              <a:t>‹#›</a:t>
            </a:fld>
            <a:endParaRPr lang="en-US" sz="2400"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021029112"/>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atin typeface="Times New Roman"/>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a:defRPr>
            </a:lvl1pPr>
          </a:lstStyle>
          <a:p>
            <a:pPr>
              <a:defRPr/>
            </a:pPr>
            <a:fld id="{E47B3D6A-1B77-6646-9FAB-2560F3A4CB19}" type="slidenum">
              <a:rPr lang="en-US"/>
              <a:pPr>
                <a:defRPr/>
              </a:pPr>
              <a:t>‹#›</a:t>
            </a:fld>
            <a:endParaRPr lang="en-US" dirty="0"/>
          </a:p>
        </p:txBody>
      </p:sp>
    </p:spTree>
    <p:extLst>
      <p:ext uri="{BB962C8B-B14F-4D97-AF65-F5344CB8AC3E}">
        <p14:creationId xmlns:p14="http://schemas.microsoft.com/office/powerpoint/2010/main" val="3771418917"/>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4572000" cy="6858000"/>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sz="2400">
              <a:solidFill>
                <a:srgbClr val="003366"/>
              </a:solidFill>
              <a:latin typeface="Times New Roman" charset="0"/>
              <a:ea typeface="ＭＳ Ｐゴシック" charset="0"/>
              <a:cs typeface="ＭＳ Ｐゴシック" charset="0"/>
            </a:endParaRPr>
          </a:p>
        </p:txBody>
      </p:sp>
      <p:sp>
        <p:nvSpPr>
          <p:cNvPr id="5" name="AutoShape 3"/>
          <p:cNvSpPr>
            <a:spLocks noChangeArrowheads="1"/>
          </p:cNvSpPr>
          <p:nvPr/>
        </p:nvSpPr>
        <p:spPr bwMode="auto">
          <a:xfrm>
            <a:off x="685800" y="990600"/>
            <a:ext cx="5181600" cy="1905000"/>
          </a:xfrm>
          <a:prstGeom prst="roundRect">
            <a:avLst>
              <a:gd name="adj" fmla="val 50000"/>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kumimoji="1" lang="en-US" sz="2400">
              <a:solidFill>
                <a:srgbClr val="003366"/>
              </a:solidFill>
              <a:latin typeface="Times New Roman" charset="0"/>
              <a:ea typeface="ＭＳ Ｐゴシック" charset="0"/>
              <a:cs typeface="ＭＳ Ｐゴシック" charset="0"/>
            </a:endParaRPr>
          </a:p>
        </p:txBody>
      </p:sp>
      <p:grpSp>
        <p:nvGrpSpPr>
          <p:cNvPr id="6" name="Group 15"/>
          <p:cNvGrpSpPr>
            <a:grpSpLocks/>
          </p:cNvGrpSpPr>
          <p:nvPr/>
        </p:nvGrpSpPr>
        <p:grpSpPr bwMode="auto">
          <a:xfrm>
            <a:off x="3632200" y="4889500"/>
            <a:ext cx="4876800" cy="319088"/>
            <a:chOff x="2288" y="3080"/>
            <a:chExt cx="3072" cy="201"/>
          </a:xfrm>
        </p:grpSpPr>
        <p:sp>
          <p:nvSpPr>
            <p:cNvPr id="7" name="AutoShape 6"/>
            <p:cNvSpPr>
              <a:spLocks noChangeArrowheads="1"/>
            </p:cNvSpPr>
            <p:nvPr/>
          </p:nvSpPr>
          <p:spPr bwMode="auto">
            <a:xfrm flipH="1">
              <a:off x="2288" y="3080"/>
              <a:ext cx="2914" cy="200"/>
            </a:xfrm>
            <a:prstGeom prst="roundRect">
              <a:avLst>
                <a:gd name="adj" fmla="val 0"/>
              </a:avLst>
            </a:pr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sz="2400">
                <a:solidFill>
                  <a:srgbClr val="003366"/>
                </a:solidFill>
                <a:latin typeface="Times New Roman" charset="0"/>
                <a:ea typeface="ＭＳ Ｐゴシック" charset="0"/>
                <a:cs typeface="ＭＳ Ｐゴシック" charset="0"/>
              </a:endParaRPr>
            </a:p>
          </p:txBody>
        </p:sp>
        <p:sp>
          <p:nvSpPr>
            <p:cNvPr id="8" name="AutoShape 7"/>
            <p:cNvSpPr>
              <a:spLocks noChangeArrowheads="1"/>
            </p:cNvSpPr>
            <p:nvPr/>
          </p:nvSpPr>
          <p:spPr bwMode="auto">
            <a:xfrm>
              <a:off x="5196" y="3080"/>
              <a:ext cx="164" cy="201"/>
            </a:xfrm>
            <a:prstGeom prst="flowChartDelay">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003366"/>
                </a:solidFill>
                <a:latin typeface="Times New Roman" charset="0"/>
                <a:ea typeface="ＭＳ Ｐゴシック" charset="0"/>
                <a:cs typeface="ＭＳ Ｐゴシック" charset="0"/>
              </a:endParaRPr>
            </a:p>
          </p:txBody>
        </p:sp>
      </p:grpSp>
      <p:sp>
        <p:nvSpPr>
          <p:cNvPr id="7172" name="Rectangle 4"/>
          <p:cNvSpPr>
            <a:spLocks noGrp="1" noChangeArrowheads="1"/>
          </p:cNvSpPr>
          <p:nvPr>
            <p:ph type="subTitle" idx="1"/>
          </p:nvPr>
        </p:nvSpPr>
        <p:spPr>
          <a:xfrm>
            <a:off x="4673600" y="2927350"/>
            <a:ext cx="3657600" cy="1822450"/>
          </a:xfrm>
        </p:spPr>
        <p:txBody>
          <a:bodyPr anchor="b"/>
          <a:lstStyle>
            <a:lvl1pPr marL="0" indent="0">
              <a:buFont typeface="Wingdings" charset="2"/>
              <a:buNone/>
              <a:defRPr>
                <a:solidFill>
                  <a:schemeClr val="tx2"/>
                </a:solidFill>
              </a:defRPr>
            </a:lvl1pPr>
          </a:lstStyle>
          <a:p>
            <a:r>
              <a:rPr lang="en-US"/>
              <a:t>Click to edit Master subtitle style</a:t>
            </a:r>
          </a:p>
        </p:txBody>
      </p:sp>
      <p:sp>
        <p:nvSpPr>
          <p:cNvPr id="7179" name="Rectangle 11"/>
          <p:cNvSpPr>
            <a:spLocks noGrp="1" noChangeArrowheads="1"/>
          </p:cNvSpPr>
          <p:nvPr>
            <p:ph type="ctrTitle" sz="quarter"/>
          </p:nvPr>
        </p:nvSpPr>
        <p:spPr>
          <a:xfrm>
            <a:off x="936625" y="1425575"/>
            <a:ext cx="7772400" cy="1143000"/>
          </a:xfrm>
        </p:spPr>
        <p:txBody>
          <a:bodyPr anchor="ctr"/>
          <a:lstStyle>
            <a:lvl1pPr algn="ctr">
              <a:defRPr>
                <a:solidFill>
                  <a:schemeClr val="tx1"/>
                </a:solidFill>
              </a:defRPr>
            </a:lvl1pPr>
          </a:lstStyle>
          <a:p>
            <a:r>
              <a:rPr lang="en-US"/>
              <a:t>Click to edit Master title style</a:t>
            </a:r>
          </a:p>
        </p:txBody>
      </p:sp>
      <p:sp>
        <p:nvSpPr>
          <p:cNvPr id="9" name="Rectangle 8"/>
          <p:cNvSpPr>
            <a:spLocks noGrp="1" noChangeArrowheads="1"/>
          </p:cNvSpPr>
          <p:nvPr>
            <p:ph type="dt" sz="quarter" idx="10"/>
          </p:nvPr>
        </p:nvSpPr>
        <p:spPr>
          <a:xfrm>
            <a:off x="2667000" y="6553200"/>
            <a:ext cx="1905000" cy="304800"/>
          </a:xfrm>
        </p:spPr>
        <p:txBody>
          <a:bodyPr/>
          <a:lstStyle>
            <a:lvl1pPr>
              <a:defRPr>
                <a:solidFill>
                  <a:srgbClr val="FFFFFF"/>
                </a:solidFill>
              </a:defRPr>
            </a:lvl1pPr>
          </a:lstStyle>
          <a:p>
            <a:pPr>
              <a:defRPr/>
            </a:pPr>
            <a:endParaRPr lang="en-US"/>
          </a:p>
        </p:txBody>
      </p:sp>
      <p:sp>
        <p:nvSpPr>
          <p:cNvPr id="10" name="Rectangle 9"/>
          <p:cNvSpPr>
            <a:spLocks noGrp="1" noChangeArrowheads="1"/>
          </p:cNvSpPr>
          <p:nvPr>
            <p:ph type="ftr" sz="quarter" idx="11"/>
          </p:nvPr>
        </p:nvSpPr>
        <p:spPr>
          <a:xfrm>
            <a:off x="5195888" y="6553200"/>
            <a:ext cx="3279775" cy="304800"/>
          </a:xfrm>
        </p:spPr>
        <p:txBody>
          <a:bodyPr/>
          <a:lstStyle>
            <a:lvl1pPr algn="r">
              <a:defRPr/>
            </a:lvl1pPr>
          </a:lstStyle>
          <a:p>
            <a:pPr>
              <a:defRPr/>
            </a:pPr>
            <a:endParaRPr lang="en-US"/>
          </a:p>
        </p:txBody>
      </p:sp>
      <p:sp>
        <p:nvSpPr>
          <p:cNvPr id="11" name="Rectangle 10"/>
          <p:cNvSpPr>
            <a:spLocks noGrp="1" noChangeArrowheads="1"/>
          </p:cNvSpPr>
          <p:nvPr>
            <p:ph type="sldNum" sz="quarter" idx="12"/>
          </p:nvPr>
        </p:nvSpPr>
        <p:spPr>
          <a:xfrm>
            <a:off x="9525" y="5962650"/>
            <a:ext cx="587375" cy="885825"/>
          </a:xfrm>
        </p:spPr>
        <p:txBody>
          <a:bodyPr anchorCtr="0"/>
          <a:lstStyle>
            <a:lvl1pPr>
              <a:defRPr/>
            </a:lvl1pPr>
          </a:lstStyle>
          <a:p>
            <a:pPr>
              <a:defRPr/>
            </a:pPr>
            <a:fld id="{17918D88-7D68-0C4D-8296-FC78DD8D1D76}" type="slidenum">
              <a:rPr lang="en-US"/>
              <a:pPr>
                <a:defRPr/>
              </a:pPr>
              <a:t>‹#›</a:t>
            </a:fld>
            <a:endParaRPr lang="en-US" dirty="0"/>
          </a:p>
        </p:txBody>
      </p:sp>
    </p:spTree>
    <p:extLst>
      <p:ext uri="{BB962C8B-B14F-4D97-AF65-F5344CB8AC3E}">
        <p14:creationId xmlns:p14="http://schemas.microsoft.com/office/powerpoint/2010/main" val="1493993740"/>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9C5EC26C-C72D-AD4E-BD5B-27DEA70C9336}" type="slidenum">
              <a:rPr lang="en-US"/>
              <a:pPr>
                <a:defRPr/>
              </a:pPr>
              <a:t>‹#›</a:t>
            </a:fld>
            <a:endParaRPr lang="en-US" dirty="0"/>
          </a:p>
        </p:txBody>
      </p:sp>
    </p:spTree>
    <p:extLst>
      <p:ext uri="{BB962C8B-B14F-4D97-AF65-F5344CB8AC3E}">
        <p14:creationId xmlns:p14="http://schemas.microsoft.com/office/powerpoint/2010/main" val="1177842142"/>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B1193E80-86D9-6E45-9A0D-A1D6A3E80F6A}" type="slidenum">
              <a:rPr lang="en-US"/>
              <a:pPr>
                <a:defRPr/>
              </a:pPr>
              <a:t>‹#›</a:t>
            </a:fld>
            <a:endParaRPr lang="en-US" dirty="0"/>
          </a:p>
        </p:txBody>
      </p:sp>
    </p:spTree>
    <p:extLst>
      <p:ext uri="{BB962C8B-B14F-4D97-AF65-F5344CB8AC3E}">
        <p14:creationId xmlns:p14="http://schemas.microsoft.com/office/powerpoint/2010/main" val="3409536247"/>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2362200"/>
            <a:ext cx="3924300" cy="3733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91100" y="2362200"/>
            <a:ext cx="3924300" cy="3733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1E73ACE7-C99A-524A-9D4C-1561748375CD}" type="slidenum">
              <a:rPr lang="en-US"/>
              <a:pPr>
                <a:defRPr/>
              </a:pPr>
              <a:t>‹#›</a:t>
            </a:fld>
            <a:endParaRPr lang="en-US" dirty="0"/>
          </a:p>
        </p:txBody>
      </p:sp>
    </p:spTree>
    <p:extLst>
      <p:ext uri="{BB962C8B-B14F-4D97-AF65-F5344CB8AC3E}">
        <p14:creationId xmlns:p14="http://schemas.microsoft.com/office/powerpoint/2010/main" val="2224844213"/>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p>
        </p:txBody>
      </p:sp>
      <p:sp>
        <p:nvSpPr>
          <p:cNvPr id="8" name="Rectangle 9"/>
          <p:cNvSpPr>
            <a:spLocks noGrp="1" noChangeArrowheads="1"/>
          </p:cNvSpPr>
          <p:nvPr>
            <p:ph type="ftr" sz="quarter" idx="11"/>
          </p:nvPr>
        </p:nvSpPr>
        <p:spPr>
          <a:ln/>
        </p:spPr>
        <p:txBody>
          <a:bodyPr/>
          <a:lstStyle>
            <a:lvl1pPr>
              <a:defRPr/>
            </a:lvl1pPr>
          </a:lstStyle>
          <a:p>
            <a:pPr>
              <a:defRPr/>
            </a:pPr>
            <a:endParaRPr lang="en-US"/>
          </a:p>
        </p:txBody>
      </p:sp>
      <p:sp>
        <p:nvSpPr>
          <p:cNvPr id="9" name="Rectangle 10"/>
          <p:cNvSpPr>
            <a:spLocks noGrp="1" noChangeArrowheads="1"/>
          </p:cNvSpPr>
          <p:nvPr>
            <p:ph type="sldNum" sz="quarter" idx="12"/>
          </p:nvPr>
        </p:nvSpPr>
        <p:spPr>
          <a:ln/>
        </p:spPr>
        <p:txBody>
          <a:bodyPr/>
          <a:lstStyle>
            <a:lvl1pPr>
              <a:defRPr/>
            </a:lvl1pPr>
          </a:lstStyle>
          <a:p>
            <a:pPr>
              <a:defRPr/>
            </a:pPr>
            <a:fld id="{EC71D9F2-62DE-2A42-98C9-33F80120F5B8}" type="slidenum">
              <a:rPr lang="en-US"/>
              <a:pPr>
                <a:defRPr/>
              </a:pPr>
              <a:t>‹#›</a:t>
            </a:fld>
            <a:endParaRPr lang="en-US" dirty="0"/>
          </a:p>
        </p:txBody>
      </p:sp>
    </p:spTree>
    <p:extLst>
      <p:ext uri="{BB962C8B-B14F-4D97-AF65-F5344CB8AC3E}">
        <p14:creationId xmlns:p14="http://schemas.microsoft.com/office/powerpoint/2010/main" val="800682215"/>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p>
        </p:txBody>
      </p:sp>
      <p:sp>
        <p:nvSpPr>
          <p:cNvPr id="4" name="Rectangle 9"/>
          <p:cNvSpPr>
            <a:spLocks noGrp="1" noChangeArrowheads="1"/>
          </p:cNvSpPr>
          <p:nvPr>
            <p:ph type="ftr" sz="quarter" idx="11"/>
          </p:nvPr>
        </p:nvSpPr>
        <p:spPr>
          <a:ln/>
        </p:spPr>
        <p:txBody>
          <a:bodyPr/>
          <a:lstStyle>
            <a:lvl1pPr>
              <a:defRPr/>
            </a:lvl1pPr>
          </a:lstStyle>
          <a:p>
            <a:pPr>
              <a:defRPr/>
            </a:pPr>
            <a:endParaRPr lang="en-US"/>
          </a:p>
        </p:txBody>
      </p:sp>
      <p:sp>
        <p:nvSpPr>
          <p:cNvPr id="5" name="Rectangle 10"/>
          <p:cNvSpPr>
            <a:spLocks noGrp="1" noChangeArrowheads="1"/>
          </p:cNvSpPr>
          <p:nvPr>
            <p:ph type="sldNum" sz="quarter" idx="12"/>
          </p:nvPr>
        </p:nvSpPr>
        <p:spPr>
          <a:ln/>
        </p:spPr>
        <p:txBody>
          <a:bodyPr/>
          <a:lstStyle>
            <a:lvl1pPr>
              <a:defRPr/>
            </a:lvl1pPr>
          </a:lstStyle>
          <a:p>
            <a:pPr>
              <a:defRPr/>
            </a:pPr>
            <a:fld id="{D3AD25CB-1870-1446-A58B-DAB20E3FB90B}" type="slidenum">
              <a:rPr lang="en-US"/>
              <a:pPr>
                <a:defRPr/>
              </a:pPr>
              <a:t>‹#›</a:t>
            </a:fld>
            <a:endParaRPr lang="en-US" dirty="0"/>
          </a:p>
        </p:txBody>
      </p:sp>
    </p:spTree>
    <p:extLst>
      <p:ext uri="{BB962C8B-B14F-4D97-AF65-F5344CB8AC3E}">
        <p14:creationId xmlns:p14="http://schemas.microsoft.com/office/powerpoint/2010/main" val="3851187700"/>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p>
        </p:txBody>
      </p:sp>
      <p:sp>
        <p:nvSpPr>
          <p:cNvPr id="3" name="Rectangle 9"/>
          <p:cNvSpPr>
            <a:spLocks noGrp="1" noChangeArrowheads="1"/>
          </p:cNvSpPr>
          <p:nvPr>
            <p:ph type="ftr" sz="quarter" idx="11"/>
          </p:nvPr>
        </p:nvSpPr>
        <p:spPr>
          <a:ln/>
        </p:spPr>
        <p:txBody>
          <a:bodyPr/>
          <a:lstStyle>
            <a:lvl1pPr>
              <a:defRPr/>
            </a:lvl1pPr>
          </a:lstStyle>
          <a:p>
            <a:pPr>
              <a:defRPr/>
            </a:pPr>
            <a:endParaRPr lang="en-US"/>
          </a:p>
        </p:txBody>
      </p:sp>
      <p:sp>
        <p:nvSpPr>
          <p:cNvPr id="4" name="Rectangle 10"/>
          <p:cNvSpPr>
            <a:spLocks noGrp="1" noChangeArrowheads="1"/>
          </p:cNvSpPr>
          <p:nvPr>
            <p:ph type="sldNum" sz="quarter" idx="12"/>
          </p:nvPr>
        </p:nvSpPr>
        <p:spPr>
          <a:ln/>
        </p:spPr>
        <p:txBody>
          <a:bodyPr/>
          <a:lstStyle>
            <a:lvl1pPr>
              <a:defRPr/>
            </a:lvl1pPr>
          </a:lstStyle>
          <a:p>
            <a:pPr>
              <a:defRPr/>
            </a:pPr>
            <a:fld id="{68635DBE-27F8-3041-AB8A-3509B1EE02FB}" type="slidenum">
              <a:rPr lang="en-US"/>
              <a:pPr>
                <a:defRPr/>
              </a:pPr>
              <a:t>‹#›</a:t>
            </a:fld>
            <a:endParaRPr lang="en-US" dirty="0"/>
          </a:p>
        </p:txBody>
      </p:sp>
    </p:spTree>
    <p:extLst>
      <p:ext uri="{BB962C8B-B14F-4D97-AF65-F5344CB8AC3E}">
        <p14:creationId xmlns:p14="http://schemas.microsoft.com/office/powerpoint/2010/main" val="280776363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5A94DEBB-38D8-664E-A271-293E42CDDC3F}" type="datetimeFigureOut">
              <a:rPr lang="en-US"/>
              <a:pPr>
                <a:defRPr/>
              </a:pPr>
              <a:t>7/16/20</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08ADAC7D-A7B6-7949-8264-A46CA49307B9}" type="slidenum">
              <a:rPr lang="en-US"/>
              <a:pPr>
                <a:defRPr/>
              </a:pPr>
              <a:t>‹#›</a:t>
            </a:fld>
            <a:endParaRPr lang="en-US"/>
          </a:p>
        </p:txBody>
      </p:sp>
    </p:spTree>
    <p:extLst>
      <p:ext uri="{BB962C8B-B14F-4D97-AF65-F5344CB8AC3E}">
        <p14:creationId xmlns:p14="http://schemas.microsoft.com/office/powerpoint/2010/main" val="207594459"/>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F5F3BE78-21C7-DC4A-8B20-5249360DE42D}" type="slidenum">
              <a:rPr lang="en-US"/>
              <a:pPr>
                <a:defRPr/>
              </a:pPr>
              <a:t>‹#›</a:t>
            </a:fld>
            <a:endParaRPr lang="en-US" dirty="0"/>
          </a:p>
        </p:txBody>
      </p:sp>
    </p:spTree>
    <p:extLst>
      <p:ext uri="{BB962C8B-B14F-4D97-AF65-F5344CB8AC3E}">
        <p14:creationId xmlns:p14="http://schemas.microsoft.com/office/powerpoint/2010/main" val="2109960529"/>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F6D9738B-DAE0-EB41-96AD-A71C72760EC0}" type="slidenum">
              <a:rPr lang="en-US"/>
              <a:pPr>
                <a:defRPr/>
              </a:pPr>
              <a:t>‹#›</a:t>
            </a:fld>
            <a:endParaRPr lang="en-US" dirty="0"/>
          </a:p>
        </p:txBody>
      </p:sp>
    </p:spTree>
    <p:extLst>
      <p:ext uri="{BB962C8B-B14F-4D97-AF65-F5344CB8AC3E}">
        <p14:creationId xmlns:p14="http://schemas.microsoft.com/office/powerpoint/2010/main" val="3612914191"/>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0622E3B4-05A7-D24A-BA1C-8BEE01C6C6A5}" type="slidenum">
              <a:rPr lang="en-US"/>
              <a:pPr>
                <a:defRPr/>
              </a:pPr>
              <a:t>‹#›</a:t>
            </a:fld>
            <a:endParaRPr lang="en-US" dirty="0"/>
          </a:p>
        </p:txBody>
      </p:sp>
    </p:spTree>
    <p:extLst>
      <p:ext uri="{BB962C8B-B14F-4D97-AF65-F5344CB8AC3E}">
        <p14:creationId xmlns:p14="http://schemas.microsoft.com/office/powerpoint/2010/main" val="2841863648"/>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5150" y="762000"/>
            <a:ext cx="2000250" cy="5334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762000"/>
            <a:ext cx="5848350" cy="5334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221843C6-7A90-C84F-A5C9-6FBC489A7862}" type="slidenum">
              <a:rPr lang="en-US"/>
              <a:pPr>
                <a:defRPr/>
              </a:pPr>
              <a:t>‹#›</a:t>
            </a:fld>
            <a:endParaRPr lang="en-US" dirty="0"/>
          </a:p>
        </p:txBody>
      </p:sp>
    </p:spTree>
    <p:extLst>
      <p:ext uri="{BB962C8B-B14F-4D97-AF65-F5344CB8AC3E}">
        <p14:creationId xmlns:p14="http://schemas.microsoft.com/office/powerpoint/2010/main" val="2614560947"/>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FAFB82-93C0-FD49-927A-50521B5BFD2C}"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2561494085"/>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A112925-BA3F-9544-838F-F58ACB58D95E}"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1962125693"/>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444D315-9A87-894D-94BA-B18CAAD6DB4D}"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4198976796"/>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604EDA2-2AA6-6946-BBDA-4C6DA707A81C}"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3737804790"/>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latin typeface="Aria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latin typeface="Aria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A96CA01-6913-7A43-B49B-56CC6081D94B}"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3362709288"/>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latin typeface="Aria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latin typeface="Aria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BBCD159-1458-5544-BB59-98429849A4C0}"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243432341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F9E237E1-4C67-E049-BEB5-2819ABA2B135}" type="datetimeFigureOut">
              <a:rPr lang="en-US"/>
              <a:pPr>
                <a:defRPr/>
              </a:pPr>
              <a:t>7/16/20</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8AC0C2C0-CDAE-3643-98D3-132DBAA9CE2B}" type="slidenum">
              <a:rPr lang="en-US"/>
              <a:pPr>
                <a:defRPr/>
              </a:pPr>
              <a:t>‹#›</a:t>
            </a:fld>
            <a:endParaRPr lang="en-US"/>
          </a:p>
        </p:txBody>
      </p:sp>
    </p:spTree>
    <p:extLst>
      <p:ext uri="{BB962C8B-B14F-4D97-AF65-F5344CB8AC3E}">
        <p14:creationId xmlns:p14="http://schemas.microsoft.com/office/powerpoint/2010/main" val="3959180571"/>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latin typeface="Aria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latin typeface="Aria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866BDE0-0AF9-DE45-85FC-20D2FBB3D340}"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2660611334"/>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2A2D63E-D522-584C-95D9-CF1A729D0D6A}"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215630980"/>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7D1C04F-963F-034B-BD53-C72C6C0F951A}"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258637763"/>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B55D89D-1538-C244-B961-4AC98FD32F99}"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2910916361"/>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E5EC284-E0E7-B443-B64E-7139D8F149F7}"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2607255039"/>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457200" y="3938588"/>
            <a:ext cx="8229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latin typeface="Aria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latin typeface="Arial"/>
            </a:endParaRPr>
          </a:p>
        </p:txBody>
      </p:sp>
      <p:sp>
        <p:nvSpPr>
          <p:cNvPr id="8" name="Rectangle 6"/>
          <p:cNvSpPr>
            <a:spLocks noGrp="1" noChangeArrowheads="1"/>
          </p:cNvSpPr>
          <p:nvPr>
            <p:ph type="sldNum" sz="quarter" idx="12"/>
          </p:nvPr>
        </p:nvSpPr>
        <p:spPr>
          <a:ln/>
        </p:spPr>
        <p:txBody>
          <a:bodyPr/>
          <a:lstStyle>
            <a:lvl1pPr>
              <a:defRPr/>
            </a:lvl1pPr>
          </a:lstStyle>
          <a:p>
            <a:pPr>
              <a:defRPr/>
            </a:pPr>
            <a:fld id="{68EF5C90-5A0B-634B-923B-05D1B9F5D651}"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1004827165"/>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latin typeface="Aria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latin typeface="Arial"/>
            </a:endParaRPr>
          </a:p>
        </p:txBody>
      </p:sp>
      <p:sp>
        <p:nvSpPr>
          <p:cNvPr id="8" name="Rectangle 6"/>
          <p:cNvSpPr>
            <a:spLocks noGrp="1" noChangeArrowheads="1"/>
          </p:cNvSpPr>
          <p:nvPr>
            <p:ph type="sldNum" sz="quarter" idx="12"/>
          </p:nvPr>
        </p:nvSpPr>
        <p:spPr>
          <a:ln/>
        </p:spPr>
        <p:txBody>
          <a:bodyPr/>
          <a:lstStyle>
            <a:lvl1pPr>
              <a:defRPr/>
            </a:lvl1pPr>
          </a:lstStyle>
          <a:p>
            <a:pPr>
              <a:defRPr/>
            </a:pPr>
            <a:fld id="{E5C4BD1C-5ECA-1B4E-89D3-2D35484DB1B2}"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3330809309"/>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latin typeface="Aria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latin typeface="Arial"/>
            </a:endParaRPr>
          </a:p>
        </p:txBody>
      </p:sp>
      <p:sp>
        <p:nvSpPr>
          <p:cNvPr id="9" name="Rectangle 6"/>
          <p:cNvSpPr>
            <a:spLocks noGrp="1" noChangeArrowheads="1"/>
          </p:cNvSpPr>
          <p:nvPr>
            <p:ph type="sldNum" sz="quarter" idx="12"/>
          </p:nvPr>
        </p:nvSpPr>
        <p:spPr>
          <a:ln/>
        </p:spPr>
        <p:txBody>
          <a:bodyPr/>
          <a:lstStyle>
            <a:lvl1pPr>
              <a:defRPr/>
            </a:lvl1pPr>
          </a:lstStyle>
          <a:p>
            <a:pPr>
              <a:defRPr/>
            </a:pPr>
            <a:fld id="{D0222A10-24DA-AA41-9175-05D35643C6ED}"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1635513985"/>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9A82BA1-63AD-A343-9F00-BA1AEAC543E8}"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116276169"/>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eaLnBrk="0" hangingPunct="0">
                <a:defRPr/>
              </a:pPr>
              <a:endParaRPr lang="en-SG">
                <a:solidFill>
                  <a:srgbClr val="FFFFFF"/>
                </a:solidFill>
                <a:ea typeface="ＭＳ Ｐゴシック" pitchFamily="34" charset="-128"/>
              </a:endParaRPr>
            </a:p>
          </p:txBody>
        </p:sp>
        <p:sp>
          <p:nvSpPr>
            <p:cNvPr id="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0" hangingPunct="0">
                <a:defRPr/>
              </a:pPr>
              <a:endParaRPr lang="en-SG">
                <a:solidFill>
                  <a:srgbClr val="FFFFFF"/>
                </a:solidFill>
                <a:ea typeface="ＭＳ Ｐゴシック" pitchFamily="34" charset="-128"/>
              </a:endParaRPr>
            </a:p>
          </p:txBody>
        </p:sp>
        <p:sp>
          <p:nvSpPr>
            <p:cNvPr id="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eaLnBrk="0" hangingPunct="0">
                <a:defRPr/>
              </a:pPr>
              <a:endParaRPr lang="en-SG">
                <a:solidFill>
                  <a:srgbClr val="FFFFFF"/>
                </a:solidFill>
                <a:ea typeface="ＭＳ Ｐゴシック" pitchFamily="34" charset="-128"/>
              </a:endParaRPr>
            </a:p>
          </p:txBody>
        </p:sp>
        <p:sp>
          <p:nvSpPr>
            <p:cNvPr id="8" name="Freeform 6"/>
            <p:cNvSpPr>
              <a:spLocks/>
            </p:cNvSpPr>
            <p:nvPr/>
          </p:nvSpPr>
          <p:spPr bwMode="hidden">
            <a:xfrm>
              <a:off x="4038" y="3577"/>
              <a:ext cx="1720" cy="65"/>
            </a:xfrm>
            <a:custGeom>
              <a:avLst/>
              <a:gdLst>
                <a:gd name="T0" fmla="*/ 1722 w 1722"/>
                <a:gd name="T1" fmla="*/ 66 h 66"/>
                <a:gd name="T2" fmla="*/ 1722 w 1722"/>
                <a:gd name="T3" fmla="*/ 60 h 66"/>
                <a:gd name="T4" fmla="*/ 0 w 1722"/>
                <a:gd name="T5" fmla="*/ 0 h 66"/>
                <a:gd name="T6" fmla="*/ 0 w 1722"/>
                <a:gd name="T7" fmla="*/ 48 h 66"/>
                <a:gd name="T8" fmla="*/ 1722 w 1722"/>
                <a:gd name="T9" fmla="*/ 66 h 66"/>
                <a:gd name="T10" fmla="*/ 1722 w 1722"/>
                <a:gd name="T11" fmla="*/ 66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w="9525">
              <a:noFill/>
              <a:round/>
              <a:headEnd/>
              <a:tailEnd/>
            </a:ln>
          </p:spPr>
          <p:txBody>
            <a:bodyPr/>
            <a:lstStyle/>
            <a:p>
              <a:pPr eaLnBrk="0" hangingPunct="0">
                <a:defRPr/>
              </a:pPr>
              <a:endParaRPr lang="en-US">
                <a:solidFill>
                  <a:srgbClr val="FFFFFF"/>
                </a:solidFill>
                <a:ea typeface="ＭＳ Ｐゴシック" pitchFamily="34" charset="-128"/>
              </a:endParaRPr>
            </a:p>
          </p:txBody>
        </p:sp>
        <p:sp>
          <p:nvSpPr>
            <p:cNvPr id="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eaLnBrk="0" hangingPunct="0">
                <a:defRPr/>
              </a:pPr>
              <a:endParaRPr lang="en-SG">
                <a:solidFill>
                  <a:srgbClr val="FFFFFF"/>
                </a:solidFill>
                <a:ea typeface="ＭＳ Ｐゴシック" pitchFamily="34" charset="-128"/>
              </a:endParaRPr>
            </a:p>
          </p:txBody>
        </p:sp>
        <p:sp>
          <p:nvSpPr>
            <p:cNvPr id="10" name="Freeform 8"/>
            <p:cNvSpPr>
              <a:spLocks/>
            </p:cNvSpPr>
            <p:nvPr/>
          </p:nvSpPr>
          <p:spPr bwMode="hidden">
            <a:xfrm>
              <a:off x="4784" y="3702"/>
              <a:ext cx="974" cy="101"/>
            </a:xfrm>
            <a:custGeom>
              <a:avLst/>
              <a:gdLst>
                <a:gd name="T0" fmla="*/ 975 w 975"/>
                <a:gd name="T1" fmla="*/ 48 h 101"/>
                <a:gd name="T2" fmla="*/ 975 w 975"/>
                <a:gd name="T3" fmla="*/ 0 h 101"/>
                <a:gd name="T4" fmla="*/ 0 w 975"/>
                <a:gd name="T5" fmla="*/ 24 h 101"/>
                <a:gd name="T6" fmla="*/ 0 w 975"/>
                <a:gd name="T7" fmla="*/ 101 h 101"/>
                <a:gd name="T8" fmla="*/ 975 w 975"/>
                <a:gd name="T9" fmla="*/ 48 h 101"/>
                <a:gd name="T10" fmla="*/ 975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w="9525">
              <a:noFill/>
              <a:round/>
              <a:headEnd/>
              <a:tailEnd/>
            </a:ln>
          </p:spPr>
          <p:txBody>
            <a:bodyPr/>
            <a:lstStyle/>
            <a:p>
              <a:pPr eaLnBrk="0" hangingPunct="0">
                <a:defRPr/>
              </a:pPr>
              <a:endParaRPr lang="en-US">
                <a:solidFill>
                  <a:srgbClr val="FFFFFF"/>
                </a:solidFill>
                <a:ea typeface="ＭＳ Ｐゴシック" pitchFamily="34" charset="-128"/>
              </a:endParaRPr>
            </a:p>
          </p:txBody>
        </p:sp>
        <p:sp>
          <p:nvSpPr>
            <p:cNvPr id="11" name="Freeform 9"/>
            <p:cNvSpPr>
              <a:spLocks/>
            </p:cNvSpPr>
            <p:nvPr/>
          </p:nvSpPr>
          <p:spPr bwMode="hidden">
            <a:xfrm>
              <a:off x="3619" y="3815"/>
              <a:ext cx="2139" cy="198"/>
            </a:xfrm>
            <a:custGeom>
              <a:avLst/>
              <a:gdLst>
                <a:gd name="T0" fmla="*/ 2141 w 2141"/>
                <a:gd name="T1" fmla="*/ 0 h 198"/>
                <a:gd name="T2" fmla="*/ 0 w 2141"/>
                <a:gd name="T3" fmla="*/ 156 h 198"/>
                <a:gd name="T4" fmla="*/ 0 w 2141"/>
                <a:gd name="T5" fmla="*/ 198 h 198"/>
                <a:gd name="T6" fmla="*/ 2141 w 2141"/>
                <a:gd name="T7" fmla="*/ 0 h 198"/>
                <a:gd name="T8" fmla="*/ 2141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w="9525">
              <a:noFill/>
              <a:round/>
              <a:headEnd/>
              <a:tailEnd/>
            </a:ln>
          </p:spPr>
          <p:txBody>
            <a:bodyPr/>
            <a:lstStyle/>
            <a:p>
              <a:pPr eaLnBrk="0" hangingPunct="0">
                <a:defRPr/>
              </a:pPr>
              <a:endParaRPr lang="en-US">
                <a:solidFill>
                  <a:srgbClr val="FFFFFF"/>
                </a:solidFill>
                <a:ea typeface="ＭＳ Ｐゴシック" pitchFamily="34" charset="-128"/>
              </a:endParaRPr>
            </a:p>
          </p:txBody>
        </p:sp>
        <p:sp>
          <p:nvSpPr>
            <p:cNvPr id="1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0" hangingPunct="0">
                <a:defRPr/>
              </a:pPr>
              <a:endParaRPr lang="en-SG">
                <a:solidFill>
                  <a:srgbClr val="FFFFFF"/>
                </a:solidFill>
                <a:ea typeface="ＭＳ Ｐゴシック" pitchFamily="34" charset="-128"/>
              </a:endParaRPr>
            </a:p>
          </p:txBody>
        </p:sp>
        <p:sp>
          <p:nvSpPr>
            <p:cNvPr id="13" name="Freeform 11"/>
            <p:cNvSpPr>
              <a:spLocks/>
            </p:cNvSpPr>
            <p:nvPr/>
          </p:nvSpPr>
          <p:spPr bwMode="hidden">
            <a:xfrm>
              <a:off x="2097" y="4043"/>
              <a:ext cx="2514" cy="276"/>
            </a:xfrm>
            <a:custGeom>
              <a:avLst/>
              <a:gdLst>
                <a:gd name="T0" fmla="*/ 2182 w 2517"/>
                <a:gd name="T1" fmla="*/ 276 h 276"/>
                <a:gd name="T2" fmla="*/ 2517 w 2517"/>
                <a:gd name="T3" fmla="*/ 204 h 276"/>
                <a:gd name="T4" fmla="*/ 2260 w 2517"/>
                <a:gd name="T5" fmla="*/ 0 h 276"/>
                <a:gd name="T6" fmla="*/ 0 w 2517"/>
                <a:gd name="T7" fmla="*/ 276 h 276"/>
                <a:gd name="T8" fmla="*/ 2182 w 2517"/>
                <a:gd name="T9" fmla="*/ 276 h 276"/>
                <a:gd name="T10" fmla="*/ 2182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w="9525">
              <a:noFill/>
              <a:round/>
              <a:headEnd/>
              <a:tailEnd/>
            </a:ln>
          </p:spPr>
          <p:txBody>
            <a:bodyPr/>
            <a:lstStyle/>
            <a:p>
              <a:pPr eaLnBrk="0" hangingPunct="0">
                <a:defRPr/>
              </a:pPr>
              <a:endParaRPr lang="en-US">
                <a:solidFill>
                  <a:srgbClr val="FFFFFF"/>
                </a:solidFill>
                <a:ea typeface="ＭＳ Ｐゴシック" pitchFamily="34" charset="-128"/>
              </a:endParaRPr>
            </a:p>
          </p:txBody>
        </p:sp>
        <p:sp>
          <p:nvSpPr>
            <p:cNvPr id="1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eaLnBrk="0" hangingPunct="0">
                <a:defRPr/>
              </a:pPr>
              <a:endParaRPr lang="en-SG">
                <a:solidFill>
                  <a:srgbClr val="FFFFFF"/>
                </a:solidFill>
                <a:ea typeface="ＭＳ Ｐゴシック" pitchFamily="34" charset="-128"/>
              </a:endParaRPr>
            </a:p>
          </p:txBody>
        </p:sp>
        <p:sp>
          <p:nvSpPr>
            <p:cNvPr id="15" name="Freeform 13"/>
            <p:cNvSpPr>
              <a:spLocks/>
            </p:cNvSpPr>
            <p:nvPr/>
          </p:nvSpPr>
          <p:spPr bwMode="hidden">
            <a:xfrm>
              <a:off x="5030" y="3151"/>
              <a:ext cx="728" cy="240"/>
            </a:xfrm>
            <a:custGeom>
              <a:avLst/>
              <a:gdLst>
                <a:gd name="T0" fmla="*/ 729 w 729"/>
                <a:gd name="T1" fmla="*/ 240 h 240"/>
                <a:gd name="T2" fmla="*/ 0 w 729"/>
                <a:gd name="T3" fmla="*/ 0 h 240"/>
                <a:gd name="T4" fmla="*/ 0 w 729"/>
                <a:gd name="T5" fmla="*/ 6 h 240"/>
                <a:gd name="T6" fmla="*/ 729 w 729"/>
                <a:gd name="T7" fmla="*/ 240 h 240"/>
                <a:gd name="T8" fmla="*/ 729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w="9525">
              <a:noFill/>
              <a:round/>
              <a:headEnd/>
              <a:tailEnd/>
            </a:ln>
          </p:spPr>
          <p:txBody>
            <a:bodyPr/>
            <a:lstStyle/>
            <a:p>
              <a:pPr eaLnBrk="0" hangingPunct="0">
                <a:defRPr/>
              </a:pPr>
              <a:endParaRPr lang="en-US">
                <a:solidFill>
                  <a:srgbClr val="FFFFFF"/>
                </a:solidFill>
                <a:ea typeface="ＭＳ Ｐゴシック" pitchFamily="34" charset="-128"/>
              </a:endParaRPr>
            </a:p>
          </p:txBody>
        </p:sp>
        <p:sp>
          <p:nvSpPr>
            <p:cNvPr id="1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eaLnBrk="0" hangingPunct="0">
                <a:defRPr/>
              </a:pPr>
              <a:endParaRPr lang="en-SG">
                <a:solidFill>
                  <a:srgbClr val="FFFFFF"/>
                </a:solidFill>
                <a:ea typeface="ＭＳ Ｐゴシック" pitchFamily="34" charset="-128"/>
              </a:endParaRPr>
            </a:p>
          </p:txBody>
        </p:sp>
        <p:sp>
          <p:nvSpPr>
            <p:cNvPr id="17" name="Freeform 15"/>
            <p:cNvSpPr>
              <a:spLocks/>
            </p:cNvSpPr>
            <p:nvPr/>
          </p:nvSpPr>
          <p:spPr bwMode="hidden">
            <a:xfrm>
              <a:off x="5030" y="3049"/>
              <a:ext cx="728" cy="318"/>
            </a:xfrm>
            <a:custGeom>
              <a:avLst/>
              <a:gdLst>
                <a:gd name="T0" fmla="*/ 729 w 729"/>
                <a:gd name="T1" fmla="*/ 318 h 318"/>
                <a:gd name="T2" fmla="*/ 729 w 729"/>
                <a:gd name="T3" fmla="*/ 312 h 318"/>
                <a:gd name="T4" fmla="*/ 0 w 729"/>
                <a:gd name="T5" fmla="*/ 0 h 318"/>
                <a:gd name="T6" fmla="*/ 0 w 729"/>
                <a:gd name="T7" fmla="*/ 54 h 318"/>
                <a:gd name="T8" fmla="*/ 729 w 729"/>
                <a:gd name="T9" fmla="*/ 318 h 318"/>
                <a:gd name="T10" fmla="*/ 729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w="9525">
              <a:noFill/>
              <a:round/>
              <a:headEnd/>
              <a:tailEnd/>
            </a:ln>
          </p:spPr>
          <p:txBody>
            <a:bodyPr/>
            <a:lstStyle/>
            <a:p>
              <a:pPr eaLnBrk="0" hangingPunct="0">
                <a:defRPr/>
              </a:pPr>
              <a:endParaRPr lang="en-US">
                <a:solidFill>
                  <a:srgbClr val="FFFFFF"/>
                </a:solidFill>
                <a:ea typeface="ＭＳ Ｐゴシック" pitchFamily="34" charset="-128"/>
              </a:endParaRPr>
            </a:p>
          </p:txBody>
        </p:sp>
        <p:sp>
          <p:nvSpPr>
            <p:cNvPr id="1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eaLnBrk="0" hangingPunct="0">
                <a:defRPr/>
              </a:pPr>
              <a:endParaRPr lang="en-SG">
                <a:solidFill>
                  <a:srgbClr val="FFFFFF"/>
                </a:solidFill>
                <a:ea typeface="ＭＳ Ｐゴシック" pitchFamily="34" charset="-128"/>
              </a:endParaRPr>
            </a:p>
          </p:txBody>
        </p:sp>
        <p:sp>
          <p:nvSpPr>
            <p:cNvPr id="1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eaLnBrk="0" hangingPunct="0">
                <a:defRPr/>
              </a:pPr>
              <a:endParaRPr lang="en-SG">
                <a:solidFill>
                  <a:srgbClr val="FFFFFF"/>
                </a:solidFill>
                <a:ea typeface="ＭＳ Ｐゴシック" pitchFamily="34" charset="-128"/>
              </a:endParaRPr>
            </a:p>
          </p:txBody>
        </p:sp>
        <p:sp>
          <p:nvSpPr>
            <p:cNvPr id="2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eaLnBrk="0" hangingPunct="0">
                <a:defRPr/>
              </a:pPr>
              <a:endParaRPr lang="en-SG">
                <a:solidFill>
                  <a:srgbClr val="FFFFFF"/>
                </a:solidFill>
                <a:ea typeface="ＭＳ Ｐゴシック" pitchFamily="34" charset="-128"/>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w="9525">
              <a:noFill/>
              <a:round/>
              <a:headEnd/>
              <a:tailEnd/>
            </a:ln>
          </p:spPr>
          <p:txBody>
            <a:bodyPr/>
            <a:lstStyle/>
            <a:p>
              <a:pPr eaLnBrk="0" hangingPunct="0">
                <a:defRPr/>
              </a:pPr>
              <a:endParaRPr lang="en-US">
                <a:solidFill>
                  <a:srgbClr val="FFFFFF"/>
                </a:solidFill>
                <a:ea typeface="ＭＳ Ｐゴシック" pitchFamily="34" charset="-128"/>
              </a:endParaRPr>
            </a:p>
          </p:txBody>
        </p:sp>
        <p:sp>
          <p:nvSpPr>
            <p:cNvPr id="2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eaLnBrk="0" hangingPunct="0">
                <a:defRPr/>
              </a:pPr>
              <a:endParaRPr lang="en-SG">
                <a:solidFill>
                  <a:srgbClr val="FFFFFF"/>
                </a:solidFill>
                <a:ea typeface="ＭＳ Ｐゴシック" pitchFamily="34" charset="-128"/>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w="9525">
              <a:noFill/>
              <a:round/>
              <a:headEnd/>
              <a:tailEnd/>
            </a:ln>
          </p:spPr>
          <p:txBody>
            <a:bodyPr/>
            <a:lstStyle/>
            <a:p>
              <a:pPr eaLnBrk="0" hangingPunct="0">
                <a:defRPr/>
              </a:pPr>
              <a:endParaRPr lang="en-US">
                <a:solidFill>
                  <a:srgbClr val="FFFFFF"/>
                </a:solidFill>
                <a:ea typeface="ＭＳ Ｐゴシック" pitchFamily="34" charset="-128"/>
              </a:endParaRPr>
            </a:p>
          </p:txBody>
        </p:sp>
        <p:sp>
          <p:nvSpPr>
            <p:cNvPr id="2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eaLnBrk="0" hangingPunct="0">
                <a:defRPr/>
              </a:pPr>
              <a:endParaRPr lang="en-SG">
                <a:solidFill>
                  <a:srgbClr val="FFFFFF"/>
                </a:solidFill>
                <a:ea typeface="ＭＳ Ｐゴシック" pitchFamily="34" charset="-128"/>
              </a:endParaRPr>
            </a:p>
          </p:txBody>
        </p:sp>
        <p:sp>
          <p:nvSpPr>
            <p:cNvPr id="2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eaLnBrk="0" hangingPunct="0">
                <a:defRPr/>
              </a:pPr>
              <a:endParaRPr lang="en-SG">
                <a:solidFill>
                  <a:srgbClr val="FFFFFF"/>
                </a:solidFill>
                <a:ea typeface="ＭＳ Ｐゴシック" pitchFamily="34" charset="-128"/>
              </a:endParaRPr>
            </a:p>
          </p:txBody>
        </p:sp>
        <p:sp>
          <p:nvSpPr>
            <p:cNvPr id="2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eaLnBrk="0" hangingPunct="0">
                <a:defRPr/>
              </a:pPr>
              <a:endParaRPr lang="en-SG">
                <a:solidFill>
                  <a:srgbClr val="FFFFFF"/>
                </a:solidFill>
                <a:ea typeface="ＭＳ Ｐゴシック" pitchFamily="34" charset="-128"/>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w="9525">
              <a:noFill/>
              <a:round/>
              <a:headEnd/>
              <a:tailEnd/>
            </a:ln>
          </p:spPr>
          <p:txBody>
            <a:bodyPr/>
            <a:lstStyle/>
            <a:p>
              <a:pPr eaLnBrk="0" hangingPunct="0">
                <a:defRPr/>
              </a:pPr>
              <a:endParaRPr lang="en-US">
                <a:solidFill>
                  <a:srgbClr val="FFFFFF"/>
                </a:solidFill>
                <a:ea typeface="ＭＳ Ｐゴシック" pitchFamily="34" charset="-128"/>
              </a:endParaRPr>
            </a:p>
          </p:txBody>
        </p:sp>
        <p:sp>
          <p:nvSpPr>
            <p:cNvPr id="2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eaLnBrk="0" hangingPunct="0">
                <a:defRPr/>
              </a:pPr>
              <a:endParaRPr lang="en-SG">
                <a:solidFill>
                  <a:srgbClr val="FFFFFF"/>
                </a:solidFill>
                <a:ea typeface="ＭＳ Ｐゴシック" pitchFamily="34" charset="-128"/>
              </a:endParaRPr>
            </a:p>
          </p:txBody>
        </p:sp>
        <p:sp>
          <p:nvSpPr>
            <p:cNvPr id="2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eaLnBrk="0" hangingPunct="0">
                <a:defRPr/>
              </a:pPr>
              <a:endParaRPr lang="en-SG">
                <a:solidFill>
                  <a:srgbClr val="FFFFFF"/>
                </a:solidFill>
                <a:ea typeface="ＭＳ Ｐゴシック" pitchFamily="34" charset="-128"/>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312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w="9525">
              <a:noFill/>
              <a:round/>
              <a:headEnd/>
              <a:tailEnd/>
            </a:ln>
          </p:spPr>
          <p:txBody>
            <a:bodyPr/>
            <a:lstStyle/>
            <a:p>
              <a:pPr eaLnBrk="0" hangingPunct="0">
                <a:defRPr/>
              </a:pPr>
              <a:endParaRPr lang="en-US">
                <a:solidFill>
                  <a:srgbClr val="FFFFFF"/>
                </a:solidFill>
                <a:ea typeface="ＭＳ Ｐゴシック" pitchFamily="34" charset="-128"/>
              </a:endParaRPr>
            </a:p>
          </p:txBody>
        </p:sp>
        <p:sp>
          <p:nvSpPr>
            <p:cNvPr id="3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eaLnBrk="0" hangingPunct="0">
                <a:defRPr/>
              </a:pPr>
              <a:endParaRPr lang="en-SG">
                <a:solidFill>
                  <a:srgbClr val="FFFFFF"/>
                </a:solidFill>
                <a:ea typeface="ＭＳ Ｐゴシック" pitchFamily="34" charset="-128"/>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w="9525">
              <a:noFill/>
              <a:round/>
              <a:headEnd/>
              <a:tailEnd/>
            </a:ln>
          </p:spPr>
          <p:txBody>
            <a:bodyPr/>
            <a:lstStyle/>
            <a:p>
              <a:pPr eaLnBrk="0" hangingPunct="0">
                <a:defRPr/>
              </a:pPr>
              <a:endParaRPr lang="en-US">
                <a:solidFill>
                  <a:srgbClr val="FFFFFF"/>
                </a:solidFill>
                <a:ea typeface="ＭＳ Ｐゴシック" pitchFamily="34" charset="-128"/>
              </a:endParaRPr>
            </a:p>
          </p:txBody>
        </p:sp>
        <p:sp>
          <p:nvSpPr>
            <p:cNvPr id="3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0" hangingPunct="0">
                <a:defRPr/>
              </a:pPr>
              <a:endParaRPr lang="en-SG">
                <a:solidFill>
                  <a:srgbClr val="FFFFFF"/>
                </a:solidFill>
                <a:ea typeface="ＭＳ Ｐゴシック" pitchFamily="34" charset="-128"/>
              </a:endParaRPr>
            </a:p>
          </p:txBody>
        </p:sp>
        <p:sp>
          <p:nvSpPr>
            <p:cNvPr id="3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eaLnBrk="0" hangingPunct="0">
                <a:defRPr/>
              </a:pPr>
              <a:endParaRPr lang="en-SG">
                <a:solidFill>
                  <a:srgbClr val="FFFFFF"/>
                </a:solidFill>
                <a:ea typeface="ＭＳ Ｐゴシック" pitchFamily="34" charset="-128"/>
              </a:endParaRPr>
            </a:p>
          </p:txBody>
        </p:sp>
        <p:sp>
          <p:nvSpPr>
            <p:cNvPr id="3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eaLnBrk="0" hangingPunct="0">
                <a:defRPr/>
              </a:pPr>
              <a:endParaRPr lang="en-SG">
                <a:solidFill>
                  <a:srgbClr val="FFFFFF"/>
                </a:solidFill>
                <a:ea typeface="ＭＳ Ｐゴシック" pitchFamily="34" charset="-128"/>
              </a:endParaRPr>
            </a:p>
          </p:txBody>
        </p:sp>
        <p:sp>
          <p:nvSpPr>
            <p:cNvPr id="3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0" hangingPunct="0">
                <a:defRPr/>
              </a:pPr>
              <a:endParaRPr lang="en-SG">
                <a:solidFill>
                  <a:srgbClr val="FFFFFF"/>
                </a:solidFill>
                <a:ea typeface="ＭＳ Ｐゴシック" pitchFamily="34" charset="-128"/>
              </a:endParaRPr>
            </a:p>
          </p:txBody>
        </p:sp>
        <p:sp>
          <p:nvSpPr>
            <p:cNvPr id="3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eaLnBrk="0" hangingPunct="0">
                <a:defRPr/>
              </a:pPr>
              <a:endParaRPr lang="en-SG">
                <a:solidFill>
                  <a:srgbClr val="FFFFFF"/>
                </a:solidFill>
                <a:ea typeface="ＭＳ Ｐゴシック" pitchFamily="34" charset="-128"/>
              </a:endParaRPr>
            </a:p>
          </p:txBody>
        </p:sp>
        <p:sp>
          <p:nvSpPr>
            <p:cNvPr id="3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eaLnBrk="0" hangingPunct="0">
                <a:defRPr/>
              </a:pPr>
              <a:endParaRPr lang="en-SG">
                <a:solidFill>
                  <a:srgbClr val="FFFFFF"/>
                </a:solidFill>
                <a:ea typeface="ＭＳ Ｐゴシック" pitchFamily="34" charset="-128"/>
              </a:endParaRPr>
            </a:p>
          </p:txBody>
        </p:sp>
        <p:sp>
          <p:nvSpPr>
            <p:cNvPr id="3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eaLnBrk="0" hangingPunct="0">
                <a:defRPr/>
              </a:pPr>
              <a:endParaRPr lang="en-SG">
                <a:solidFill>
                  <a:srgbClr val="FFFFFF"/>
                </a:solidFill>
                <a:ea typeface="ＭＳ Ｐゴシック" pitchFamily="34" charset="-128"/>
              </a:endParaRPr>
            </a:p>
          </p:txBody>
        </p:sp>
        <p:sp>
          <p:nvSpPr>
            <p:cNvPr id="4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eaLnBrk="0" hangingPunct="0">
                <a:defRPr/>
              </a:pPr>
              <a:endParaRPr lang="en-SG">
                <a:solidFill>
                  <a:srgbClr val="FFFFFF"/>
                </a:solidFill>
                <a:ea typeface="ＭＳ Ｐゴシック" pitchFamily="34" charset="-128"/>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0" hangingPunct="0">
                  <a:defRPr/>
                </a:pPr>
                <a:endParaRPr lang="en-SG">
                  <a:solidFill>
                    <a:srgbClr val="FFFFFF"/>
                  </a:solidFill>
                  <a:ea typeface="ＭＳ Ｐゴシック" pitchFamily="34" charset="-128"/>
                </a:endParaRPr>
              </a:p>
            </p:txBody>
          </p:sp>
          <p:sp>
            <p:nvSpPr>
              <p:cNvPr id="4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eaLnBrk="0" hangingPunct="0">
                  <a:defRPr/>
                </a:pPr>
                <a:endParaRPr lang="en-SG">
                  <a:solidFill>
                    <a:srgbClr val="FFFFFF"/>
                  </a:solidFill>
                  <a:ea typeface="ＭＳ Ｐゴシック" pitchFamily="34" charset="-128"/>
                </a:endParaRPr>
              </a:p>
            </p:txBody>
          </p:sp>
        </p:grpSp>
      </p:grpSp>
      <p:sp>
        <p:nvSpPr>
          <p:cNvPr id="5162" name="Rectangle 42"/>
          <p:cNvSpPr>
            <a:spLocks noGrp="1" noChangeArrowheads="1"/>
          </p:cNvSpPr>
          <p:nvPr>
            <p:ph type="ctrTitle" sz="quarter"/>
          </p:nvPr>
        </p:nvSpPr>
        <p:spPr>
          <a:xfrm>
            <a:off x="457200" y="1600200"/>
            <a:ext cx="8229600" cy="1828800"/>
          </a:xfrm>
        </p:spPr>
        <p:txBody>
          <a:bodyPr/>
          <a:lstStyle>
            <a:lvl1pPr>
              <a:defRPr sz="4800"/>
            </a:lvl1pPr>
          </a:lstStyle>
          <a:p>
            <a:r>
              <a:rPr lang="en-US"/>
              <a:t>Click to edit Master title style</a:t>
            </a:r>
          </a:p>
        </p:txBody>
      </p:sp>
      <p:sp>
        <p:nvSpPr>
          <p:cNvPr id="5163" name="Rectangle 43"/>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sz="3600"/>
            </a:lvl1pPr>
          </a:lstStyle>
          <a:p>
            <a:r>
              <a:rPr lang="en-US"/>
              <a:t>Click to edit Master subtitle style</a:t>
            </a:r>
          </a:p>
        </p:txBody>
      </p:sp>
      <p:sp>
        <p:nvSpPr>
          <p:cNvPr id="44" name="Rectangle 44"/>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45" name="Rectangle 45"/>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46" name="Rectangle 46"/>
          <p:cNvSpPr>
            <a:spLocks noGrp="1" noChangeArrowheads="1"/>
          </p:cNvSpPr>
          <p:nvPr>
            <p:ph type="sldNum" sz="quarter" idx="12"/>
          </p:nvPr>
        </p:nvSpPr>
        <p:spPr/>
        <p:txBody>
          <a:bodyPr/>
          <a:lstStyle>
            <a:lvl1pPr>
              <a:defRPr/>
            </a:lvl1pPr>
          </a:lstStyle>
          <a:p>
            <a:pPr>
              <a:defRPr/>
            </a:pPr>
            <a:fld id="{B2EF691E-D66A-4ABE-9309-AEB2F42D7C2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2849619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43F1F2BF-995F-E341-AA47-44E362E1E8D3}" type="datetimeFigureOut">
              <a:rPr lang="en-US"/>
              <a:pPr>
                <a:defRPr/>
              </a:pPr>
              <a:t>7/16/20</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C41C7561-1533-4D4A-956B-FE5B0B016CB7}" type="slidenum">
              <a:rPr lang="en-US"/>
              <a:pPr>
                <a:defRPr/>
              </a:pPr>
              <a:t>‹#›</a:t>
            </a:fld>
            <a:endParaRPr lang="en-US"/>
          </a:p>
        </p:txBody>
      </p:sp>
    </p:spTree>
    <p:extLst>
      <p:ext uri="{BB962C8B-B14F-4D97-AF65-F5344CB8AC3E}">
        <p14:creationId xmlns:p14="http://schemas.microsoft.com/office/powerpoint/2010/main" val="2714393329"/>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935F20B8-6FA9-41A4-812A-15CC847FE3A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628682914"/>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A100C6D5-B7A6-48FA-B3DE-40FF41E748F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26328529"/>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0C052648-62E5-4F32-BC04-D05BC942D60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37080020"/>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46"/>
          <p:cNvSpPr>
            <a:spLocks noGrp="1" noChangeArrowheads="1"/>
          </p:cNvSpPr>
          <p:nvPr>
            <p:ph type="sldNum" sz="quarter" idx="12"/>
          </p:nvPr>
        </p:nvSpPr>
        <p:spPr>
          <a:ln/>
        </p:spPr>
        <p:txBody>
          <a:bodyPr/>
          <a:lstStyle>
            <a:lvl1pPr>
              <a:defRPr/>
            </a:lvl1pPr>
          </a:lstStyle>
          <a:p>
            <a:pPr>
              <a:defRPr/>
            </a:pPr>
            <a:fld id="{30E4F2FF-946E-4BA4-8825-07FE45E4EDB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90121500"/>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46"/>
          <p:cNvSpPr>
            <a:spLocks noGrp="1" noChangeArrowheads="1"/>
          </p:cNvSpPr>
          <p:nvPr>
            <p:ph type="sldNum" sz="quarter" idx="12"/>
          </p:nvPr>
        </p:nvSpPr>
        <p:spPr>
          <a:ln/>
        </p:spPr>
        <p:txBody>
          <a:bodyPr/>
          <a:lstStyle>
            <a:lvl1pPr>
              <a:defRPr/>
            </a:lvl1pPr>
          </a:lstStyle>
          <a:p>
            <a:pPr>
              <a:defRPr/>
            </a:pPr>
            <a:fld id="{3178AFE3-75CD-4E47-A532-C7F8DF343BE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987226424"/>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46"/>
          <p:cNvSpPr>
            <a:spLocks noGrp="1" noChangeArrowheads="1"/>
          </p:cNvSpPr>
          <p:nvPr>
            <p:ph type="sldNum" sz="quarter" idx="12"/>
          </p:nvPr>
        </p:nvSpPr>
        <p:spPr>
          <a:ln/>
        </p:spPr>
        <p:txBody>
          <a:bodyPr/>
          <a:lstStyle>
            <a:lvl1pPr>
              <a:defRPr/>
            </a:lvl1pPr>
          </a:lstStyle>
          <a:p>
            <a:pPr>
              <a:defRPr/>
            </a:pPr>
            <a:fld id="{2AF2C47A-3E65-4200-8DE8-3A422900544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26353115"/>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F6AD6EE2-F5C0-48BC-B881-936002763B2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91465347"/>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02FA7387-9A43-4DDC-A54E-86807051DFA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64472746"/>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DC3E1445-BE0C-41BF-A3CC-2A9DEB4DAE6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017242532"/>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88610ED2-0463-4824-A680-61C3B5469E5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64492201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662C1A8E-CECA-C546-A52E-E63CCC71CC54}" type="datetimeFigureOut">
              <a:rPr lang="en-US"/>
              <a:pPr>
                <a:defRPr/>
              </a:pPr>
              <a:t>7/16/20</a:t>
            </a:fld>
            <a:endParaRPr 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65A8239B-FA74-974E-BD5C-823410B06D89}" type="slidenum">
              <a:rPr lang="en-US"/>
              <a:pPr>
                <a:defRPr/>
              </a:pPr>
              <a:t>‹#›</a:t>
            </a:fld>
            <a:endParaRPr lang="en-US"/>
          </a:p>
        </p:txBody>
      </p:sp>
    </p:spTree>
    <p:extLst>
      <p:ext uri="{BB962C8B-B14F-4D97-AF65-F5344CB8AC3E}">
        <p14:creationId xmlns:p14="http://schemas.microsoft.com/office/powerpoint/2010/main" val="2552057182"/>
      </p:ext>
    </p:extLst>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endParaRPr lang="en-SG"/>
          </a:p>
        </p:txBody>
      </p:sp>
      <p:sp>
        <p:nvSpPr>
          <p:cNvPr id="3" name="Table Placeholder 2"/>
          <p:cNvSpPr>
            <a:spLocks noGrp="1"/>
          </p:cNvSpPr>
          <p:nvPr>
            <p:ph type="tbl" idx="1"/>
          </p:nvPr>
        </p:nvSpPr>
        <p:spPr>
          <a:xfrm>
            <a:off x="457200" y="1600200"/>
            <a:ext cx="8229600" cy="4530725"/>
          </a:xfrm>
        </p:spPr>
        <p:txBody>
          <a:bodyPr/>
          <a:lstStyle/>
          <a:p>
            <a:pPr lvl="0"/>
            <a:endParaRPr lang="en-SG" noProof="0"/>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57ABB37A-77D0-4F23-A304-8ABE6D6DC68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13756907"/>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hidden">
          <a:xfrm>
            <a:off x="228600" y="3200400"/>
            <a:ext cx="8763000" cy="1341438"/>
          </a:xfrm>
          <a:prstGeom prst="rect">
            <a:avLst/>
          </a:prstGeom>
          <a:gradFill rotWithShape="0">
            <a:gsLst>
              <a:gs pos="0">
                <a:schemeClr val="bg2"/>
              </a:gs>
              <a:gs pos="100000">
                <a:schemeClr val="bg1"/>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a:solidFill>
                <a:srgbClr val="5B5249"/>
              </a:solidFill>
              <a:cs typeface="+mn-cs"/>
            </a:endParaRPr>
          </a:p>
        </p:txBody>
      </p:sp>
      <p:pic>
        <p:nvPicPr>
          <p:cNvPr id="5" name="Picture 3" descr="ANABNR2"/>
          <p:cNvPicPr>
            <a:picLocks noChangeAspect="1" noChangeArrowheads="1"/>
          </p:cNvPicPr>
          <p:nvPr/>
        </p:nvPicPr>
        <p:blipFill>
          <a:blip r:embed="rId2" cstate="screen">
            <a:extLst>
              <a:ext uri="{28A0092B-C50C-407E-A947-70E740481C1C}">
                <a14:useLocalDpi xmlns:a14="http://schemas.microsoft.com/office/drawing/2010/main"/>
              </a:ext>
            </a:extLst>
          </a:blip>
          <a:srcRect l="-900" t="-1314" r="-2" b="-36961"/>
          <a:stretch>
            <a:fillRect/>
          </a:stretch>
        </p:blipFill>
        <p:spPr bwMode="auto">
          <a:xfrm>
            <a:off x="533400" y="3200400"/>
            <a:ext cx="8458200" cy="1158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4"/>
          <p:cNvSpPr>
            <a:spLocks noChangeArrowheads="1"/>
          </p:cNvSpPr>
          <p:nvPr/>
        </p:nvSpPr>
        <p:spPr bwMode="hidden">
          <a:xfrm>
            <a:off x="795338" y="2895600"/>
            <a:ext cx="304800" cy="990600"/>
          </a:xfrm>
          <a:prstGeom prst="rect">
            <a:avLst/>
          </a:prstGeom>
          <a:solidFill>
            <a:schemeClr val="accent2">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a:solidFill>
                <a:srgbClr val="5B5249"/>
              </a:solidFill>
              <a:cs typeface="+mn-cs"/>
            </a:endParaRPr>
          </a:p>
        </p:txBody>
      </p:sp>
      <p:sp>
        <p:nvSpPr>
          <p:cNvPr id="8197" name="Rectangle 5"/>
          <p:cNvSpPr>
            <a:spLocks noGrp="1" noChangeArrowheads="1"/>
          </p:cNvSpPr>
          <p:nvPr>
            <p:ph type="ctrTitle"/>
          </p:nvPr>
        </p:nvSpPr>
        <p:spPr>
          <a:xfrm>
            <a:off x="1143000" y="1981200"/>
            <a:ext cx="7772400" cy="1143000"/>
          </a:xfrm>
        </p:spPr>
        <p:txBody>
          <a:bodyPr/>
          <a:lstStyle>
            <a:lvl1pPr>
              <a:defRPr/>
            </a:lvl1pPr>
          </a:lstStyle>
          <a:p>
            <a:r>
              <a:rPr lang="en-US"/>
              <a:t>Click to edit Master title style</a:t>
            </a:r>
          </a:p>
        </p:txBody>
      </p:sp>
      <p:sp>
        <p:nvSpPr>
          <p:cNvPr id="8198" name="Rectangle 6"/>
          <p:cNvSpPr>
            <a:spLocks noGrp="1" noChangeArrowheads="1"/>
          </p:cNvSpPr>
          <p:nvPr>
            <p:ph type="subTitle" idx="1"/>
          </p:nvPr>
        </p:nvSpPr>
        <p:spPr>
          <a:xfrm>
            <a:off x="2038350" y="4351338"/>
            <a:ext cx="6400800" cy="1371600"/>
          </a:xfrm>
        </p:spPr>
        <p:txBody>
          <a:bodyPr/>
          <a:lstStyle>
            <a:lvl1pPr marL="0" indent="0">
              <a:buFont typeface="Wingdings" pitchFamily="26" charset="2"/>
              <a:buNone/>
              <a:defRPr/>
            </a:lvl1pPr>
          </a:lstStyle>
          <a:p>
            <a:r>
              <a:rPr lang="en-US"/>
              <a:t>Click to edit Master subtitle style</a:t>
            </a:r>
          </a:p>
        </p:txBody>
      </p:sp>
      <p:sp>
        <p:nvSpPr>
          <p:cNvPr id="7" name="Rectangle 7"/>
          <p:cNvSpPr>
            <a:spLocks noGrp="1" noChangeArrowheads="1"/>
          </p:cNvSpPr>
          <p:nvPr>
            <p:ph type="dt" sz="half" idx="10"/>
          </p:nvPr>
        </p:nvSpPr>
        <p:spPr>
          <a:xfrm>
            <a:off x="685800" y="6324600"/>
            <a:ext cx="1905000" cy="457200"/>
          </a:xfrm>
        </p:spPr>
        <p:txBody>
          <a:bodyPr/>
          <a:lstStyle>
            <a:lvl1pPr>
              <a:defRPr/>
            </a:lvl1pPr>
          </a:lstStyle>
          <a:p>
            <a:pPr>
              <a:defRPr/>
            </a:pPr>
            <a:endParaRPr lang="en-US">
              <a:solidFill>
                <a:srgbClr val="2A3D7A"/>
              </a:solidFill>
            </a:endParaRPr>
          </a:p>
        </p:txBody>
      </p:sp>
      <p:sp>
        <p:nvSpPr>
          <p:cNvPr id="8" name="Rectangle 8"/>
          <p:cNvSpPr>
            <a:spLocks noGrp="1" noChangeArrowheads="1"/>
          </p:cNvSpPr>
          <p:nvPr>
            <p:ph type="ftr" sz="quarter" idx="11"/>
          </p:nvPr>
        </p:nvSpPr>
        <p:spPr>
          <a:xfrm>
            <a:off x="3124200" y="6324600"/>
            <a:ext cx="2895600" cy="457200"/>
          </a:xfrm>
        </p:spPr>
        <p:txBody>
          <a:bodyPr/>
          <a:lstStyle>
            <a:lvl1pPr>
              <a:defRPr/>
            </a:lvl1pPr>
          </a:lstStyle>
          <a:p>
            <a:pPr>
              <a:defRPr/>
            </a:pPr>
            <a:endParaRPr lang="en-US">
              <a:solidFill>
                <a:srgbClr val="2A3D7A"/>
              </a:solidFill>
            </a:endParaRPr>
          </a:p>
        </p:txBody>
      </p:sp>
      <p:sp>
        <p:nvSpPr>
          <p:cNvPr id="9" name="Rectangle 9"/>
          <p:cNvSpPr>
            <a:spLocks noGrp="1" noChangeArrowheads="1"/>
          </p:cNvSpPr>
          <p:nvPr>
            <p:ph type="sldNum" sz="quarter" idx="12"/>
          </p:nvPr>
        </p:nvSpPr>
        <p:spPr>
          <a:xfrm>
            <a:off x="6553200" y="6324600"/>
            <a:ext cx="1905000" cy="457200"/>
          </a:xfrm>
        </p:spPr>
        <p:txBody>
          <a:bodyPr/>
          <a:lstStyle>
            <a:lvl1pPr>
              <a:defRPr sz="1400"/>
            </a:lvl1pPr>
          </a:lstStyle>
          <a:p>
            <a:pPr>
              <a:defRPr/>
            </a:pPr>
            <a:fld id="{0795622C-6B4C-AA44-A96F-D03C2D7B51E8}" type="slidenum">
              <a:rPr lang="en-US">
                <a:solidFill>
                  <a:srgbClr val="2A3D7A"/>
                </a:solidFill>
                <a:latin typeface="Times New Roman"/>
              </a:rPr>
              <a:pPr>
                <a:defRPr/>
              </a:pPr>
              <a:t>‹#›</a:t>
            </a:fld>
            <a:endParaRPr lang="en-US">
              <a:solidFill>
                <a:srgbClr val="2A3D7A"/>
              </a:solidFill>
              <a:latin typeface="Times New Roman"/>
            </a:endParaRPr>
          </a:p>
        </p:txBody>
      </p:sp>
    </p:spTree>
    <p:extLst>
      <p:ext uri="{BB962C8B-B14F-4D97-AF65-F5344CB8AC3E}">
        <p14:creationId xmlns:p14="http://schemas.microsoft.com/office/powerpoint/2010/main" val="4286415647"/>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B63AABD9-E53B-9241-877F-DFCCA8B54ED4}" type="slidenum">
              <a:rPr lang="en-US">
                <a:solidFill>
                  <a:srgbClr val="2A3D7A"/>
                </a:solidFill>
                <a:latin typeface="Times New Roman"/>
              </a:rPr>
              <a:pPr>
                <a:defRPr/>
              </a:pPr>
              <a:t>‹#›</a:t>
            </a:fld>
            <a:endParaRPr lang="en-US" sz="1400">
              <a:solidFill>
                <a:srgbClr val="2A3D7A"/>
              </a:solidFill>
              <a:latin typeface="Times New Roman"/>
            </a:endParaRPr>
          </a:p>
        </p:txBody>
      </p:sp>
    </p:spTree>
    <p:extLst>
      <p:ext uri="{BB962C8B-B14F-4D97-AF65-F5344CB8AC3E}">
        <p14:creationId xmlns:p14="http://schemas.microsoft.com/office/powerpoint/2010/main" val="2306364653"/>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F7348FA0-BF27-7B47-94F7-39C78385B93B}" type="slidenum">
              <a:rPr lang="en-US">
                <a:solidFill>
                  <a:srgbClr val="2A3D7A"/>
                </a:solidFill>
                <a:latin typeface="Times New Roman"/>
              </a:rPr>
              <a:pPr>
                <a:defRPr/>
              </a:pPr>
              <a:t>‹#›</a:t>
            </a:fld>
            <a:endParaRPr lang="en-US" sz="1400">
              <a:solidFill>
                <a:srgbClr val="2A3D7A"/>
              </a:solidFill>
              <a:latin typeface="Times New Roman"/>
            </a:endParaRPr>
          </a:p>
        </p:txBody>
      </p:sp>
    </p:spTree>
    <p:extLst>
      <p:ext uri="{BB962C8B-B14F-4D97-AF65-F5344CB8AC3E}">
        <p14:creationId xmlns:p14="http://schemas.microsoft.com/office/powerpoint/2010/main" val="3561399157"/>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210185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9200" y="210185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C6F10ED4-0689-6B43-B2DA-10298A3FB6C3}" type="slidenum">
              <a:rPr lang="en-US">
                <a:solidFill>
                  <a:srgbClr val="2A3D7A"/>
                </a:solidFill>
                <a:latin typeface="Times New Roman"/>
              </a:rPr>
              <a:pPr>
                <a:defRPr/>
              </a:pPr>
              <a:t>‹#›</a:t>
            </a:fld>
            <a:endParaRPr lang="en-US" sz="1400">
              <a:solidFill>
                <a:srgbClr val="2A3D7A"/>
              </a:solidFill>
              <a:latin typeface="Times New Roman"/>
            </a:endParaRPr>
          </a:p>
        </p:txBody>
      </p:sp>
    </p:spTree>
    <p:extLst>
      <p:ext uri="{BB962C8B-B14F-4D97-AF65-F5344CB8AC3E}">
        <p14:creationId xmlns:p14="http://schemas.microsoft.com/office/powerpoint/2010/main" val="757917832"/>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8" name="Rectangle 8"/>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9" name="Rectangle 11"/>
          <p:cNvSpPr>
            <a:spLocks noGrp="1" noChangeArrowheads="1"/>
          </p:cNvSpPr>
          <p:nvPr>
            <p:ph type="sldNum" sz="quarter" idx="12"/>
          </p:nvPr>
        </p:nvSpPr>
        <p:spPr>
          <a:ln/>
        </p:spPr>
        <p:txBody>
          <a:bodyPr/>
          <a:lstStyle>
            <a:lvl1pPr>
              <a:defRPr/>
            </a:lvl1pPr>
          </a:lstStyle>
          <a:p>
            <a:pPr>
              <a:defRPr/>
            </a:pPr>
            <a:fld id="{D3CD2A76-DCDD-7741-8C77-DE934297E6D5}" type="slidenum">
              <a:rPr lang="en-US">
                <a:solidFill>
                  <a:srgbClr val="2A3D7A"/>
                </a:solidFill>
                <a:latin typeface="Times New Roman"/>
              </a:rPr>
              <a:pPr>
                <a:defRPr/>
              </a:pPr>
              <a:t>‹#›</a:t>
            </a:fld>
            <a:endParaRPr lang="en-US" sz="1400">
              <a:solidFill>
                <a:srgbClr val="2A3D7A"/>
              </a:solidFill>
              <a:latin typeface="Times New Roman"/>
            </a:endParaRPr>
          </a:p>
        </p:txBody>
      </p:sp>
    </p:spTree>
    <p:extLst>
      <p:ext uri="{BB962C8B-B14F-4D97-AF65-F5344CB8AC3E}">
        <p14:creationId xmlns:p14="http://schemas.microsoft.com/office/powerpoint/2010/main" val="2965628821"/>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4" name="Rectangle 8"/>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5" name="Rectangle 11"/>
          <p:cNvSpPr>
            <a:spLocks noGrp="1" noChangeArrowheads="1"/>
          </p:cNvSpPr>
          <p:nvPr>
            <p:ph type="sldNum" sz="quarter" idx="12"/>
          </p:nvPr>
        </p:nvSpPr>
        <p:spPr>
          <a:ln/>
        </p:spPr>
        <p:txBody>
          <a:bodyPr/>
          <a:lstStyle>
            <a:lvl1pPr>
              <a:defRPr/>
            </a:lvl1pPr>
          </a:lstStyle>
          <a:p>
            <a:pPr>
              <a:defRPr/>
            </a:pPr>
            <a:fld id="{AC757E35-AD68-A74F-B533-51E2E656BFBF}" type="slidenum">
              <a:rPr lang="en-US">
                <a:solidFill>
                  <a:srgbClr val="2A3D7A"/>
                </a:solidFill>
                <a:latin typeface="Times New Roman"/>
              </a:rPr>
              <a:pPr>
                <a:defRPr/>
              </a:pPr>
              <a:t>‹#›</a:t>
            </a:fld>
            <a:endParaRPr lang="en-US" sz="1400">
              <a:solidFill>
                <a:srgbClr val="2A3D7A"/>
              </a:solidFill>
              <a:latin typeface="Times New Roman"/>
            </a:endParaRPr>
          </a:p>
        </p:txBody>
      </p:sp>
    </p:spTree>
    <p:extLst>
      <p:ext uri="{BB962C8B-B14F-4D97-AF65-F5344CB8AC3E}">
        <p14:creationId xmlns:p14="http://schemas.microsoft.com/office/powerpoint/2010/main" val="1191807932"/>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3" name="Rectangle 8"/>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4" name="Rectangle 11"/>
          <p:cNvSpPr>
            <a:spLocks noGrp="1" noChangeArrowheads="1"/>
          </p:cNvSpPr>
          <p:nvPr>
            <p:ph type="sldNum" sz="quarter" idx="12"/>
          </p:nvPr>
        </p:nvSpPr>
        <p:spPr>
          <a:ln/>
        </p:spPr>
        <p:txBody>
          <a:bodyPr/>
          <a:lstStyle>
            <a:lvl1pPr>
              <a:defRPr/>
            </a:lvl1pPr>
          </a:lstStyle>
          <a:p>
            <a:pPr>
              <a:defRPr/>
            </a:pPr>
            <a:fld id="{D0B07FEB-969D-2B41-B703-9707BAB3CA47}" type="slidenum">
              <a:rPr lang="en-US">
                <a:solidFill>
                  <a:srgbClr val="2A3D7A"/>
                </a:solidFill>
                <a:latin typeface="Times New Roman"/>
              </a:rPr>
              <a:pPr>
                <a:defRPr/>
              </a:pPr>
              <a:t>‹#›</a:t>
            </a:fld>
            <a:endParaRPr lang="en-US" sz="1400">
              <a:solidFill>
                <a:srgbClr val="2A3D7A"/>
              </a:solidFill>
              <a:latin typeface="Times New Roman"/>
            </a:endParaRPr>
          </a:p>
        </p:txBody>
      </p:sp>
    </p:spTree>
    <p:extLst>
      <p:ext uri="{BB962C8B-B14F-4D97-AF65-F5344CB8AC3E}">
        <p14:creationId xmlns:p14="http://schemas.microsoft.com/office/powerpoint/2010/main" val="2222857357"/>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DAD6DF18-E628-0741-A49D-6C8F9AB73976}" type="slidenum">
              <a:rPr lang="en-US">
                <a:solidFill>
                  <a:srgbClr val="2A3D7A"/>
                </a:solidFill>
                <a:latin typeface="Times New Roman"/>
              </a:rPr>
              <a:pPr>
                <a:defRPr/>
              </a:pPr>
              <a:t>‹#›</a:t>
            </a:fld>
            <a:endParaRPr lang="en-US" sz="1400">
              <a:solidFill>
                <a:srgbClr val="2A3D7A"/>
              </a:solidFill>
              <a:latin typeface="Times New Roman"/>
            </a:endParaRPr>
          </a:p>
        </p:txBody>
      </p:sp>
    </p:spTree>
    <p:extLst>
      <p:ext uri="{BB962C8B-B14F-4D97-AF65-F5344CB8AC3E}">
        <p14:creationId xmlns:p14="http://schemas.microsoft.com/office/powerpoint/2010/main" val="2515497458"/>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BEF42DC8-30B4-2A48-BB11-49F0779E84E8}" type="slidenum">
              <a:rPr lang="en-US">
                <a:solidFill>
                  <a:srgbClr val="2A3D7A"/>
                </a:solidFill>
                <a:latin typeface="Times New Roman"/>
              </a:rPr>
              <a:pPr>
                <a:defRPr/>
              </a:pPr>
              <a:t>‹#›</a:t>
            </a:fld>
            <a:endParaRPr lang="en-US" sz="1400">
              <a:solidFill>
                <a:srgbClr val="2A3D7A"/>
              </a:solidFill>
              <a:latin typeface="Times New Roman"/>
            </a:endParaRPr>
          </a:p>
        </p:txBody>
      </p:sp>
    </p:spTree>
    <p:extLst>
      <p:ext uri="{BB962C8B-B14F-4D97-AF65-F5344CB8AC3E}">
        <p14:creationId xmlns:p14="http://schemas.microsoft.com/office/powerpoint/2010/main" val="10741195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ltLang="zh-CN"/>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7" name="Rectangle 4"/>
          <p:cNvSpPr>
            <a:spLocks noGrp="1" noChangeArrowheads="1"/>
          </p:cNvSpPr>
          <p:nvPr>
            <p:ph type="dt" sz="half" idx="10"/>
          </p:nvPr>
        </p:nvSpPr>
        <p:spPr>
          <a:ln/>
        </p:spPr>
        <p:txBody>
          <a:bodyPr/>
          <a:lstStyle>
            <a:lvl1pPr>
              <a:defRPr/>
            </a:lvl1pPr>
          </a:lstStyle>
          <a:p>
            <a:endParaRPr lang="en-US" altLang="en-US"/>
          </a:p>
        </p:txBody>
      </p:sp>
      <p:sp>
        <p:nvSpPr>
          <p:cNvPr id="8" name="Rectangle 5"/>
          <p:cNvSpPr>
            <a:spLocks noGrp="1" noChangeArrowheads="1"/>
          </p:cNvSpPr>
          <p:nvPr>
            <p:ph type="ftr" sz="quarter" idx="11"/>
          </p:nvPr>
        </p:nvSpPr>
        <p:spPr>
          <a:ln/>
        </p:spPr>
        <p:txBody>
          <a:bodyPr/>
          <a:lstStyle>
            <a:lvl1pPr>
              <a:defRPr/>
            </a:lvl1pPr>
          </a:lstStyle>
          <a:p>
            <a:endParaRPr lang="en-US" altLang="en-US"/>
          </a:p>
        </p:txBody>
      </p:sp>
      <p:sp>
        <p:nvSpPr>
          <p:cNvPr id="9" name="Rectangle 6"/>
          <p:cNvSpPr>
            <a:spLocks noGrp="1" noChangeArrowheads="1"/>
          </p:cNvSpPr>
          <p:nvPr>
            <p:ph type="sldNum" sz="quarter" idx="12"/>
          </p:nvPr>
        </p:nvSpPr>
        <p:spPr>
          <a:ln/>
        </p:spPr>
        <p:txBody>
          <a:bodyPr/>
          <a:lstStyle>
            <a:lvl1pPr>
              <a:defRPr/>
            </a:lvl1pPr>
          </a:lstStyle>
          <a:p>
            <a:fld id="{4318CD68-1B15-4AA7-BF2F-1EEE2DF72E81}" type="slidenum">
              <a:rPr lang="en-US" altLang="en-US"/>
              <a:pPr/>
              <a:t>‹#›</a:t>
            </a:fld>
            <a:endParaRPr lang="en-US" altLang="en-US"/>
          </a:p>
        </p:txBody>
      </p:sp>
    </p:spTree>
    <p:extLst>
      <p:ext uri="{BB962C8B-B14F-4D97-AF65-F5344CB8AC3E}">
        <p14:creationId xmlns:p14="http://schemas.microsoft.com/office/powerpoint/2010/main" val="306747711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83F19862-4056-A547-8450-D9F2795FAF5C}" type="datetimeFigureOut">
              <a:rPr lang="en-US"/>
              <a:pPr>
                <a:defRPr/>
              </a:pPr>
              <a:t>7/16/20</a:t>
            </a:fld>
            <a:endParaRPr lang="en-US"/>
          </a:p>
        </p:txBody>
      </p:sp>
      <p:sp>
        <p:nvSpPr>
          <p:cNvPr id="8" name="Footer Placeholder 7"/>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E1B51B87-A5A4-EC41-B256-82F2BC82E6B6}" type="slidenum">
              <a:rPr lang="en-US"/>
              <a:pPr>
                <a:defRPr/>
              </a:pPr>
              <a:t>‹#›</a:t>
            </a:fld>
            <a:endParaRPr lang="en-US"/>
          </a:p>
        </p:txBody>
      </p:sp>
    </p:spTree>
    <p:extLst>
      <p:ext uri="{BB962C8B-B14F-4D97-AF65-F5344CB8AC3E}">
        <p14:creationId xmlns:p14="http://schemas.microsoft.com/office/powerpoint/2010/main" val="3827192030"/>
      </p:ext>
    </p:extLst>
  </p:cSld>
  <p:clrMapOvr>
    <a:masterClrMapping/>
  </p:clrMapOvr>
</p:sldLayout>
</file>

<file path=ppt/slideLayouts/slideLayout5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CFB94EA7-0554-D740-8964-AC80D1EAEF89}" type="slidenum">
              <a:rPr lang="en-US">
                <a:solidFill>
                  <a:srgbClr val="2A3D7A"/>
                </a:solidFill>
                <a:latin typeface="Times New Roman"/>
              </a:rPr>
              <a:pPr>
                <a:defRPr/>
              </a:pPr>
              <a:t>‹#›</a:t>
            </a:fld>
            <a:endParaRPr lang="en-US" sz="1400">
              <a:solidFill>
                <a:srgbClr val="2A3D7A"/>
              </a:solidFill>
              <a:latin typeface="Times New Roman"/>
            </a:endParaRPr>
          </a:p>
        </p:txBody>
      </p:sp>
    </p:spTree>
    <p:extLst>
      <p:ext uri="{BB962C8B-B14F-4D97-AF65-F5344CB8AC3E}">
        <p14:creationId xmlns:p14="http://schemas.microsoft.com/office/powerpoint/2010/main" val="3233843648"/>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838200"/>
            <a:ext cx="1943100" cy="53784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6800" y="838200"/>
            <a:ext cx="5676900" cy="5378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ADBF685E-3C9C-FF48-9103-BCD7F1CA31CA}" type="slidenum">
              <a:rPr lang="en-US">
                <a:solidFill>
                  <a:srgbClr val="2A3D7A"/>
                </a:solidFill>
                <a:latin typeface="Times New Roman"/>
              </a:rPr>
              <a:pPr>
                <a:defRPr/>
              </a:pPr>
              <a:t>‹#›</a:t>
            </a:fld>
            <a:endParaRPr lang="en-US" sz="1400">
              <a:solidFill>
                <a:srgbClr val="2A3D7A"/>
              </a:solidFill>
              <a:latin typeface="Times New Roman"/>
            </a:endParaRPr>
          </a:p>
        </p:txBody>
      </p:sp>
    </p:spTree>
    <p:extLst>
      <p:ext uri="{BB962C8B-B14F-4D97-AF65-F5344CB8AC3E}">
        <p14:creationId xmlns:p14="http://schemas.microsoft.com/office/powerpoint/2010/main" val="2104381229"/>
      </p:ext>
    </p:extLst>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C769FD19-F226-EA48-A189-EDC25CD4650C}" type="slidenum">
              <a:rPr lang="en-US"/>
              <a:pPr>
                <a:defRPr/>
              </a:pPr>
              <a:t>‹#›</a:t>
            </a:fld>
            <a:endParaRPr lang="en-US"/>
          </a:p>
        </p:txBody>
      </p:sp>
    </p:spTree>
    <p:extLst>
      <p:ext uri="{BB962C8B-B14F-4D97-AF65-F5344CB8AC3E}">
        <p14:creationId xmlns:p14="http://schemas.microsoft.com/office/powerpoint/2010/main" val="2796718361"/>
      </p:ext>
    </p:extLst>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A4FCE11A-3604-6547-8850-09B72B5BD61C}" type="slidenum">
              <a:rPr lang="en-US"/>
              <a:pPr>
                <a:defRPr/>
              </a:pPr>
              <a:t>‹#›</a:t>
            </a:fld>
            <a:endParaRPr lang="en-US"/>
          </a:p>
        </p:txBody>
      </p:sp>
    </p:spTree>
    <p:extLst>
      <p:ext uri="{BB962C8B-B14F-4D97-AF65-F5344CB8AC3E}">
        <p14:creationId xmlns:p14="http://schemas.microsoft.com/office/powerpoint/2010/main" val="92331657"/>
      </p:ext>
    </p:extLst>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E4FC904A-A32B-4041-9D73-D79CE36C5DE5}" type="slidenum">
              <a:rPr lang="en-US"/>
              <a:pPr>
                <a:defRPr/>
              </a:pPr>
              <a:t>‹#›</a:t>
            </a:fld>
            <a:endParaRPr lang="en-US"/>
          </a:p>
        </p:txBody>
      </p:sp>
    </p:spTree>
    <p:extLst>
      <p:ext uri="{BB962C8B-B14F-4D97-AF65-F5344CB8AC3E}">
        <p14:creationId xmlns:p14="http://schemas.microsoft.com/office/powerpoint/2010/main" val="2216510402"/>
      </p:ext>
    </p:extLst>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1B1926FB-481C-2744-839A-21CD29D74278}" type="slidenum">
              <a:rPr lang="en-US"/>
              <a:pPr>
                <a:defRPr/>
              </a:pPr>
              <a:t>‹#›</a:t>
            </a:fld>
            <a:endParaRPr lang="en-US"/>
          </a:p>
        </p:txBody>
      </p:sp>
    </p:spTree>
    <p:extLst>
      <p:ext uri="{BB962C8B-B14F-4D97-AF65-F5344CB8AC3E}">
        <p14:creationId xmlns:p14="http://schemas.microsoft.com/office/powerpoint/2010/main" val="2180436737"/>
      </p:ext>
    </p:extLst>
  </p:cSld>
  <p:clrMapOvr>
    <a:masterClrMapping/>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8D0BA60A-1646-324C-879B-6753FAECC721}" type="slidenum">
              <a:rPr lang="en-US"/>
              <a:pPr>
                <a:defRPr/>
              </a:pPr>
              <a:t>‹#›</a:t>
            </a:fld>
            <a:endParaRPr lang="en-US"/>
          </a:p>
        </p:txBody>
      </p:sp>
    </p:spTree>
    <p:extLst>
      <p:ext uri="{BB962C8B-B14F-4D97-AF65-F5344CB8AC3E}">
        <p14:creationId xmlns:p14="http://schemas.microsoft.com/office/powerpoint/2010/main" val="1676509410"/>
      </p:ext>
    </p:extLst>
  </p:cSld>
  <p:clrMapOvr>
    <a:masterClrMapping/>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39B3ADB1-647B-0045-8BE1-B264B1B25C86}" type="slidenum">
              <a:rPr lang="en-US"/>
              <a:pPr>
                <a:defRPr/>
              </a:pPr>
              <a:t>‹#›</a:t>
            </a:fld>
            <a:endParaRPr lang="en-US"/>
          </a:p>
        </p:txBody>
      </p:sp>
    </p:spTree>
    <p:extLst>
      <p:ext uri="{BB962C8B-B14F-4D97-AF65-F5344CB8AC3E}">
        <p14:creationId xmlns:p14="http://schemas.microsoft.com/office/powerpoint/2010/main" val="2812068754"/>
      </p:ext>
    </p:extLst>
  </p:cSld>
  <p:clrMapOvr>
    <a:masterClrMapping/>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F88F4F07-00B8-5A49-A120-0DCE12CA23C0}" type="slidenum">
              <a:rPr lang="en-US"/>
              <a:pPr>
                <a:defRPr/>
              </a:pPr>
              <a:t>‹#›</a:t>
            </a:fld>
            <a:endParaRPr lang="en-US"/>
          </a:p>
        </p:txBody>
      </p:sp>
    </p:spTree>
    <p:extLst>
      <p:ext uri="{BB962C8B-B14F-4D97-AF65-F5344CB8AC3E}">
        <p14:creationId xmlns:p14="http://schemas.microsoft.com/office/powerpoint/2010/main" val="1615359690"/>
      </p:ext>
    </p:extLst>
  </p:cSld>
  <p:clrMapOvr>
    <a:masterClrMapping/>
  </p:clrMapOvr>
</p:sldLayout>
</file>

<file path=ppt/slideLayouts/slideLayout5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2D9EE1E6-E580-4243-B3C5-F8B41053ECE5}" type="slidenum">
              <a:rPr lang="en-US"/>
              <a:pPr>
                <a:defRPr/>
              </a:pPr>
              <a:t>‹#›</a:t>
            </a:fld>
            <a:endParaRPr lang="en-US"/>
          </a:p>
        </p:txBody>
      </p:sp>
    </p:spTree>
    <p:extLst>
      <p:ext uri="{BB962C8B-B14F-4D97-AF65-F5344CB8AC3E}">
        <p14:creationId xmlns:p14="http://schemas.microsoft.com/office/powerpoint/2010/main" val="378996999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A15050D0-7076-1845-B5C0-5B09D97DEC1E}" type="datetimeFigureOut">
              <a:rPr lang="en-US"/>
              <a:pPr>
                <a:defRPr/>
              </a:pPr>
              <a:t>7/16/20</a:t>
            </a:fld>
            <a:endParaRPr lang="en-US"/>
          </a:p>
        </p:txBody>
      </p:sp>
      <p:sp>
        <p:nvSpPr>
          <p:cNvPr id="4" name="Footer Placeholder 3"/>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5292F1AF-166C-9D43-92DE-BDC3A8A7A5FD}" type="slidenum">
              <a:rPr lang="en-US"/>
              <a:pPr>
                <a:defRPr/>
              </a:pPr>
              <a:t>‹#›</a:t>
            </a:fld>
            <a:endParaRPr lang="en-US"/>
          </a:p>
        </p:txBody>
      </p:sp>
    </p:spTree>
    <p:extLst>
      <p:ext uri="{BB962C8B-B14F-4D97-AF65-F5344CB8AC3E}">
        <p14:creationId xmlns:p14="http://schemas.microsoft.com/office/powerpoint/2010/main" val="3458898594"/>
      </p:ext>
    </p:extLst>
  </p:cSld>
  <p:clrMapOvr>
    <a:masterClrMapping/>
  </p:clrMapOvr>
</p:sldLayout>
</file>

<file path=ppt/slideLayouts/slideLayout5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74F70183-6103-3E4A-8BC4-D6D71578598A}" type="slidenum">
              <a:rPr lang="en-US"/>
              <a:pPr>
                <a:defRPr/>
              </a:pPr>
              <a:t>‹#›</a:t>
            </a:fld>
            <a:endParaRPr lang="en-US"/>
          </a:p>
        </p:txBody>
      </p:sp>
    </p:spTree>
    <p:extLst>
      <p:ext uri="{BB962C8B-B14F-4D97-AF65-F5344CB8AC3E}">
        <p14:creationId xmlns:p14="http://schemas.microsoft.com/office/powerpoint/2010/main" val="2794012792"/>
      </p:ext>
    </p:extLst>
  </p:cSld>
  <p:clrMapOvr>
    <a:masterClrMapping/>
  </p:clrMapOvr>
</p:sldLayout>
</file>

<file path=ppt/slideLayouts/slideLayout5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0C5D8C18-5594-7442-9D3E-87A92F5602F6}" type="slidenum">
              <a:rPr lang="en-US"/>
              <a:pPr>
                <a:defRPr/>
              </a:pPr>
              <a:t>‹#›</a:t>
            </a:fld>
            <a:endParaRPr lang="en-US"/>
          </a:p>
        </p:txBody>
      </p:sp>
    </p:spTree>
    <p:extLst>
      <p:ext uri="{BB962C8B-B14F-4D97-AF65-F5344CB8AC3E}">
        <p14:creationId xmlns:p14="http://schemas.microsoft.com/office/powerpoint/2010/main" val="1141468529"/>
      </p:ext>
    </p:extLst>
  </p:cSld>
  <p:clrMapOvr>
    <a:masterClrMapping/>
  </p:clrMapOvr>
</p:sldLayout>
</file>

<file path=ppt/slideLayouts/slideLayout5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F2144052-42C5-2440-A9C8-DB4B09A08CFE}" type="slidenum">
              <a:rPr lang="en-US"/>
              <a:pPr>
                <a:defRPr/>
              </a:pPr>
              <a:t>‹#›</a:t>
            </a:fld>
            <a:endParaRPr lang="en-US"/>
          </a:p>
        </p:txBody>
      </p:sp>
    </p:spTree>
    <p:extLst>
      <p:ext uri="{BB962C8B-B14F-4D97-AF65-F5344CB8AC3E}">
        <p14:creationId xmlns:p14="http://schemas.microsoft.com/office/powerpoint/2010/main" val="4247514860"/>
      </p:ext>
    </p:extLst>
  </p:cSld>
  <p:clrMapOvr>
    <a:masterClrMapping/>
  </p:clrMapOvr>
</p:sldLayout>
</file>

<file path=ppt/slideLayouts/slideLayout51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65985413-4F82-CF49-845C-6663E08F9759}" type="slidenum">
              <a:rPr lang="en-US"/>
              <a:pPr>
                <a:defRPr/>
              </a:pPr>
              <a:t>‹#›</a:t>
            </a:fld>
            <a:endParaRPr lang="en-US"/>
          </a:p>
        </p:txBody>
      </p:sp>
    </p:spTree>
    <p:extLst>
      <p:ext uri="{BB962C8B-B14F-4D97-AF65-F5344CB8AC3E}">
        <p14:creationId xmlns:p14="http://schemas.microsoft.com/office/powerpoint/2010/main" val="455713912"/>
      </p:ext>
    </p:extLst>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F4299C1E-28A6-CA41-8169-B271116660F7}" type="slidenum">
              <a:rPr lang="en-US"/>
              <a:pPr>
                <a:defRPr/>
              </a:pPr>
              <a:t>‹#›</a:t>
            </a:fld>
            <a:endParaRPr lang="en-US"/>
          </a:p>
        </p:txBody>
      </p:sp>
    </p:spTree>
    <p:extLst>
      <p:ext uri="{BB962C8B-B14F-4D97-AF65-F5344CB8AC3E}">
        <p14:creationId xmlns:p14="http://schemas.microsoft.com/office/powerpoint/2010/main" val="1629919869"/>
      </p:ext>
    </p:extLst>
  </p:cSld>
  <p:clrMapOvr>
    <a:masterClrMapping/>
  </p:clrMapOvr>
</p:sldLayout>
</file>

<file path=ppt/slideLayouts/slideLayout5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462866346"/>
      </p:ext>
    </p:extLst>
  </p:cSld>
  <p:clrMapOvr>
    <a:masterClrMapping/>
  </p:clrMapOvr>
</p:sldLayout>
</file>

<file path=ppt/slideLayouts/slideLayout5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804712408"/>
      </p:ext>
    </p:extLst>
  </p:cSld>
  <p:clrMapOvr>
    <a:masterClrMapping/>
  </p:clrMapOvr>
</p:sldLayout>
</file>

<file path=ppt/slideLayouts/slideLayout5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067775066"/>
      </p:ext>
    </p:extLst>
  </p:cSld>
  <p:clrMapOvr>
    <a:masterClrMapping/>
  </p:clrMapOvr>
</p:sldLayout>
</file>

<file path=ppt/slideLayouts/slideLayout5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1675519040"/>
      </p:ext>
    </p:extLst>
  </p:cSld>
  <p:clrMapOvr>
    <a:masterClrMapping/>
  </p:clrMapOvr>
</p:sldLayout>
</file>

<file path=ppt/slideLayouts/slideLayout5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289772728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7C9C3E70-8F45-6044-A403-9AB0CE74E46B}" type="datetimeFigureOut">
              <a:rPr lang="en-US"/>
              <a:pPr>
                <a:defRPr/>
              </a:pPr>
              <a:t>7/16/20</a:t>
            </a:fld>
            <a:endParaRPr lang="en-US"/>
          </a:p>
        </p:txBody>
      </p:sp>
      <p:sp>
        <p:nvSpPr>
          <p:cNvPr id="3" name="Footer Placeholder 2"/>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EAC0C133-5654-7C4C-84D0-A2089A4A0B46}" type="slidenum">
              <a:rPr lang="en-US"/>
              <a:pPr>
                <a:defRPr/>
              </a:pPr>
              <a:t>‹#›</a:t>
            </a:fld>
            <a:endParaRPr lang="en-US"/>
          </a:p>
        </p:txBody>
      </p:sp>
    </p:spTree>
    <p:extLst>
      <p:ext uri="{BB962C8B-B14F-4D97-AF65-F5344CB8AC3E}">
        <p14:creationId xmlns:p14="http://schemas.microsoft.com/office/powerpoint/2010/main" val="1594265257"/>
      </p:ext>
    </p:extLst>
  </p:cSld>
  <p:clrMapOvr>
    <a:masterClrMapping/>
  </p:clrMapOvr>
</p:sldLayout>
</file>

<file path=ppt/slideLayouts/slideLayout5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627626641"/>
      </p:ext>
    </p:extLst>
  </p:cSld>
  <p:clrMapOvr>
    <a:masterClrMapping/>
  </p:clrMapOvr>
</p:sldLayout>
</file>

<file path=ppt/slideLayouts/slideLayout5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3389809492"/>
      </p:ext>
    </p:extLst>
  </p:cSld>
  <p:clrMapOvr>
    <a:masterClrMapping/>
  </p:clrMapOvr>
</p:sldLayout>
</file>

<file path=ppt/slideLayouts/slideLayout5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004546635"/>
      </p:ext>
    </p:extLst>
  </p:cSld>
  <p:clrMapOvr>
    <a:masterClrMapping/>
  </p:clrMapOvr>
</p:sldLayout>
</file>

<file path=ppt/slideLayouts/slideLayout5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344133950"/>
      </p:ext>
    </p:extLst>
  </p:cSld>
  <p:clrMapOvr>
    <a:masterClrMapping/>
  </p:clrMapOvr>
</p:sldLayout>
</file>

<file path=ppt/slideLayouts/slideLayout5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565417980"/>
      </p:ext>
    </p:extLst>
  </p:cSld>
  <p:clrMapOvr>
    <a:masterClrMapping/>
  </p:clrMapOvr>
</p:sldLayout>
</file>

<file path=ppt/slideLayouts/slideLayout5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829218030"/>
      </p:ext>
    </p:extLst>
  </p:cSld>
  <p:clrMapOvr>
    <a:masterClrMapping/>
  </p:clrMapOvr>
</p:sldLayout>
</file>

<file path=ppt/slideLayouts/slideLayout52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4212096132"/>
      </p:ext>
    </p:extLst>
  </p:cSld>
  <p:clrMapOvr>
    <a:masterClrMapping/>
  </p:clrMapOvr>
</p:sldLayout>
</file>

<file path=ppt/slideLayouts/slideLayout52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47067112"/>
      </p:ext>
    </p:extLst>
  </p:cSld>
  <p:clrMapOvr>
    <a:masterClrMapping/>
  </p:clrMapOvr>
</p:sldLayout>
</file>

<file path=ppt/slideLayouts/slideLayout528.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918325"/>
            <a:chOff x="0" y="0"/>
            <a:chExt cx="5760" cy="4358"/>
          </a:xfrm>
        </p:grpSpPr>
        <p:sp>
          <p:nvSpPr>
            <p:cNvPr id="5"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w="9525">
              <a:noFill/>
              <a:miter lim="800000"/>
              <a:headEnd/>
              <a:tailEnd/>
            </a:ln>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6" name="Freeform 4"/>
            <p:cNvSpPr>
              <a:spLocks/>
            </p:cNvSpPr>
            <p:nvPr/>
          </p:nvSpPr>
          <p:spPr bwMode="invGray">
            <a:xfrm>
              <a:off x="0" y="0"/>
              <a:ext cx="5760" cy="1344"/>
            </a:xfrm>
            <a:custGeom>
              <a:avLst/>
              <a:gdLst/>
              <a:ahLst/>
              <a:cxnLst>
                <a:cxn ang="0">
                  <a:pos x="0" y="0"/>
                </a:cxn>
                <a:cxn ang="0">
                  <a:pos x="5760" y="0"/>
                </a:cxn>
                <a:cxn ang="0">
                  <a:pos x="5760" y="720"/>
                </a:cxn>
                <a:cxn ang="0">
                  <a:pos x="3600" y="624"/>
                </a:cxn>
                <a:cxn ang="0">
                  <a:pos x="0" y="1000"/>
                </a:cxn>
                <a:cxn ang="0">
                  <a:pos x="0" y="0"/>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w="9525">
              <a:noFill/>
              <a:round/>
              <a:headEnd/>
              <a:tailEnd/>
            </a:ln>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7" name="Freeform 5"/>
            <p:cNvSpPr>
              <a:spLocks/>
            </p:cNvSpPr>
            <p:nvPr/>
          </p:nvSpPr>
          <p:spPr bwMode="invGray">
            <a:xfrm>
              <a:off x="0" y="733"/>
              <a:ext cx="5760" cy="3587"/>
            </a:xfrm>
            <a:custGeom>
              <a:avLst/>
              <a:gdLst/>
              <a:ahLst/>
              <a:cxnLst>
                <a:cxn ang="0">
                  <a:pos x="0" y="582"/>
                </a:cxn>
                <a:cxn ang="0">
                  <a:pos x="2640" y="267"/>
                </a:cxn>
                <a:cxn ang="0">
                  <a:pos x="3373" y="160"/>
                </a:cxn>
                <a:cxn ang="0">
                  <a:pos x="5760" y="358"/>
                </a:cxn>
                <a:cxn ang="0">
                  <a:pos x="5760" y="3587"/>
                </a:cxn>
                <a:cxn ang="0">
                  <a:pos x="0" y="3587"/>
                </a:cxn>
                <a:cxn ang="0">
                  <a:pos x="0" y="582"/>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w="9525" cap="flat">
              <a:noFill/>
              <a:prstDash val="solid"/>
              <a:round/>
              <a:headEnd type="none" w="med" len="med"/>
              <a:tailEnd type="none" w="med" len="med"/>
            </a:ln>
            <a:effectLst/>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8" name="Freeform 6"/>
            <p:cNvSpPr>
              <a:spLocks/>
            </p:cNvSpPr>
            <p:nvPr/>
          </p:nvSpPr>
          <p:spPr bwMode="invGray">
            <a:xfrm>
              <a:off x="0" y="184"/>
              <a:ext cx="5760" cy="538"/>
            </a:xfrm>
            <a:custGeom>
              <a:avLst/>
              <a:gdLst/>
              <a:ahLst/>
              <a:cxnLst>
                <a:cxn ang="0">
                  <a:pos x="0" y="163"/>
                </a:cxn>
                <a:cxn ang="0">
                  <a:pos x="0" y="403"/>
                </a:cxn>
                <a:cxn ang="0">
                  <a:pos x="1773" y="443"/>
                </a:cxn>
                <a:cxn ang="0">
                  <a:pos x="4573" y="176"/>
                </a:cxn>
                <a:cxn ang="0">
                  <a:pos x="5760" y="536"/>
                </a:cxn>
                <a:cxn ang="0">
                  <a:pos x="5760" y="163"/>
                </a:cxn>
                <a:cxn ang="0">
                  <a:pos x="4560" y="29"/>
                </a:cxn>
                <a:cxn ang="0">
                  <a:pos x="1987" y="336"/>
                </a:cxn>
                <a:cxn ang="0">
                  <a:pos x="0" y="163"/>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w="9525">
              <a:noFill/>
              <a:round/>
              <a:headEnd/>
              <a:tailEnd/>
            </a:ln>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9" name="Freeform 7"/>
            <p:cNvSpPr>
              <a:spLocks/>
            </p:cNvSpPr>
            <p:nvPr/>
          </p:nvSpPr>
          <p:spPr bwMode="hidden">
            <a:xfrm>
              <a:off x="0" y="1515"/>
              <a:ext cx="5760" cy="674"/>
            </a:xfrm>
            <a:custGeom>
              <a:avLst/>
              <a:gdLst/>
              <a:ahLst/>
              <a:cxnLst>
                <a:cxn ang="0">
                  <a:pos x="0" y="246"/>
                </a:cxn>
                <a:cxn ang="0">
                  <a:pos x="0" y="406"/>
                </a:cxn>
                <a:cxn ang="0">
                  <a:pos x="1280" y="645"/>
                </a:cxn>
                <a:cxn ang="0">
                  <a:pos x="1627" y="580"/>
                </a:cxn>
                <a:cxn ang="0">
                  <a:pos x="4493" y="113"/>
                </a:cxn>
                <a:cxn ang="0">
                  <a:pos x="5760" y="606"/>
                </a:cxn>
                <a:cxn ang="0">
                  <a:pos x="5760" y="233"/>
                </a:cxn>
                <a:cxn ang="0">
                  <a:pos x="4040" y="33"/>
                </a:cxn>
                <a:cxn ang="0">
                  <a:pos x="1093" y="433"/>
                </a:cxn>
                <a:cxn ang="0">
                  <a:pos x="0" y="246"/>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10" name="Freeform 8"/>
            <p:cNvSpPr>
              <a:spLocks/>
            </p:cNvSpPr>
            <p:nvPr/>
          </p:nvSpPr>
          <p:spPr bwMode="white">
            <a:xfrm>
              <a:off x="1560" y="959"/>
              <a:ext cx="4200" cy="3361"/>
            </a:xfrm>
            <a:custGeom>
              <a:avLst/>
              <a:gdLst/>
              <a:ahLst/>
              <a:cxnLst>
                <a:cxn ang="0">
                  <a:pos x="0" y="3361"/>
                </a:cxn>
                <a:cxn ang="0">
                  <a:pos x="1054" y="295"/>
                </a:cxn>
                <a:cxn ang="0">
                  <a:pos x="4200" y="1588"/>
                </a:cxn>
                <a:cxn ang="0">
                  <a:pos x="4200" y="2028"/>
                </a:cxn>
                <a:cxn ang="0">
                  <a:pos x="1200" y="442"/>
                </a:cxn>
                <a:cxn ang="0">
                  <a:pos x="347" y="3361"/>
                </a:cxn>
                <a:cxn ang="0">
                  <a:pos x="0" y="3361"/>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w="9525">
              <a:noFill/>
              <a:round/>
              <a:headEnd/>
              <a:tailEnd/>
            </a:ln>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11" name="Freeform 9"/>
            <p:cNvSpPr>
              <a:spLocks/>
            </p:cNvSpPr>
            <p:nvPr/>
          </p:nvSpPr>
          <p:spPr bwMode="invGray">
            <a:xfrm>
              <a:off x="0" y="2169"/>
              <a:ext cx="5760" cy="1925"/>
            </a:xfrm>
            <a:custGeom>
              <a:avLst/>
              <a:gdLst/>
              <a:ahLst/>
              <a:cxnLst>
                <a:cxn ang="0">
                  <a:pos x="0" y="804"/>
                </a:cxn>
                <a:cxn ang="0">
                  <a:pos x="0" y="991"/>
                </a:cxn>
                <a:cxn ang="0">
                  <a:pos x="1547" y="1818"/>
                </a:cxn>
                <a:cxn ang="0">
                  <a:pos x="3253" y="351"/>
                </a:cxn>
                <a:cxn ang="0">
                  <a:pos x="5760" y="1537"/>
                </a:cxn>
                <a:cxn ang="0">
                  <a:pos x="5760" y="1151"/>
                </a:cxn>
                <a:cxn ang="0">
                  <a:pos x="3240" y="84"/>
                </a:cxn>
                <a:cxn ang="0">
                  <a:pos x="1573" y="1671"/>
                </a:cxn>
                <a:cxn ang="0">
                  <a:pos x="0" y="804"/>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12" name="Freeform 10"/>
            <p:cNvSpPr>
              <a:spLocks/>
            </p:cNvSpPr>
            <p:nvPr/>
          </p:nvSpPr>
          <p:spPr bwMode="white">
            <a:xfrm>
              <a:off x="0" y="2238"/>
              <a:ext cx="3929" cy="2120"/>
            </a:xfrm>
            <a:custGeom>
              <a:avLst/>
              <a:gdLst/>
              <a:ahLst/>
              <a:cxnLst>
                <a:cxn ang="0">
                  <a:pos x="0" y="415"/>
                </a:cxn>
                <a:cxn ang="0">
                  <a:pos x="0" y="508"/>
                </a:cxn>
                <a:cxn ang="0">
                  <a:pos x="1933" y="229"/>
                </a:cxn>
                <a:cxn ang="0">
                  <a:pos x="3920" y="1055"/>
                </a:cxn>
                <a:cxn ang="0">
                  <a:pos x="3587" y="2082"/>
                </a:cxn>
                <a:cxn ang="0">
                  <a:pos x="3947" y="829"/>
                </a:cxn>
                <a:cxn ang="0">
                  <a:pos x="2253" y="69"/>
                </a:cxn>
                <a:cxn ang="0">
                  <a:pos x="0" y="4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w="9525" cap="flat">
              <a:noFill/>
              <a:prstDash val="solid"/>
              <a:round/>
              <a:headEnd type="none" w="med" len="med"/>
              <a:tailEnd type="none" w="med" len="med"/>
            </a:ln>
            <a:effectLst/>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grpSp>
      <p:sp>
        <p:nvSpPr>
          <p:cNvPr id="4107" name="Rectangle 11"/>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4108" name="Rectangle 12"/>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13" name="Rectangle 13"/>
          <p:cNvSpPr>
            <a:spLocks noGrp="1" noChangeArrowheads="1"/>
          </p:cNvSpPr>
          <p:nvPr>
            <p:ph type="dt" sz="quarter" idx="10"/>
          </p:nvPr>
        </p:nvSpPr>
        <p:spPr/>
        <p:txBody>
          <a:bodyPr/>
          <a:lstStyle>
            <a:lvl1pPr>
              <a:spcBef>
                <a:spcPct val="0"/>
              </a:spcBef>
              <a:defRPr/>
            </a:lvl1pPr>
          </a:lstStyle>
          <a:p>
            <a:pPr>
              <a:defRPr/>
            </a:pPr>
            <a:endParaRPr lang="en-US">
              <a:solidFill>
                <a:srgbClr val="FFFFCC"/>
              </a:solidFill>
              <a:latin typeface="Times New Roman"/>
            </a:endParaRPr>
          </a:p>
        </p:txBody>
      </p:sp>
      <p:sp>
        <p:nvSpPr>
          <p:cNvPr id="14" name="Rectangle 14"/>
          <p:cNvSpPr>
            <a:spLocks noGrp="1" noChangeArrowheads="1"/>
          </p:cNvSpPr>
          <p:nvPr>
            <p:ph type="ftr" sz="quarter" idx="11"/>
          </p:nvPr>
        </p:nvSpPr>
        <p:spPr/>
        <p:txBody>
          <a:bodyPr/>
          <a:lstStyle>
            <a:lvl1pPr>
              <a:spcBef>
                <a:spcPct val="0"/>
              </a:spcBef>
              <a:defRPr/>
            </a:lvl1pPr>
          </a:lstStyle>
          <a:p>
            <a:pPr>
              <a:defRPr/>
            </a:pPr>
            <a:endParaRPr lang="en-US">
              <a:solidFill>
                <a:srgbClr val="FFFFCC"/>
              </a:solidFill>
              <a:latin typeface="Times New Roman"/>
            </a:endParaRPr>
          </a:p>
        </p:txBody>
      </p:sp>
      <p:sp>
        <p:nvSpPr>
          <p:cNvPr id="15" name="Rectangle 15"/>
          <p:cNvSpPr>
            <a:spLocks noGrp="1" noChangeArrowheads="1"/>
          </p:cNvSpPr>
          <p:nvPr>
            <p:ph type="sldNum" sz="quarter" idx="12"/>
          </p:nvPr>
        </p:nvSpPr>
        <p:spPr/>
        <p:txBody>
          <a:bodyPr/>
          <a:lstStyle>
            <a:lvl1pPr>
              <a:spcBef>
                <a:spcPct val="0"/>
              </a:spcBef>
              <a:defRPr/>
            </a:lvl1pPr>
          </a:lstStyle>
          <a:p>
            <a:pPr>
              <a:defRPr/>
            </a:pPr>
            <a:fld id="{1DAD7D73-3D59-4444-A768-4ABE31B4CD32}"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443508220"/>
      </p:ext>
    </p:extLst>
  </p:cSld>
  <p:clrMapOvr>
    <a:masterClrMapping/>
  </p:clrMapOvr>
</p:sldLayout>
</file>

<file path=ppt/slideLayouts/slideLayout5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6" name="Rectangle 14"/>
          <p:cNvSpPr>
            <a:spLocks noGrp="1" noChangeArrowheads="1"/>
          </p:cNvSpPr>
          <p:nvPr>
            <p:ph type="sldNum" sz="quarter" idx="12"/>
          </p:nvPr>
        </p:nvSpPr>
        <p:spPr>
          <a:ln/>
        </p:spPr>
        <p:txBody>
          <a:bodyPr/>
          <a:lstStyle>
            <a:lvl1pPr>
              <a:defRPr/>
            </a:lvl1pPr>
          </a:lstStyle>
          <a:p>
            <a:pPr>
              <a:defRPr/>
            </a:pPr>
            <a:fld id="{A91D9F8F-4350-684C-A9E0-61E76DBA7EBE}"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5930362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0F459E43-6A78-064B-AFE9-6D65A4241054}" type="datetimeFigureOut">
              <a:rPr lang="en-US"/>
              <a:pPr>
                <a:defRPr/>
              </a:pPr>
              <a:t>7/16/20</a:t>
            </a:fld>
            <a:endParaRPr 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6C0562F6-D720-764C-8AB9-AD829A9D8DF5}" type="slidenum">
              <a:rPr lang="en-US"/>
              <a:pPr>
                <a:defRPr/>
              </a:pPr>
              <a:t>‹#›</a:t>
            </a:fld>
            <a:endParaRPr lang="en-US"/>
          </a:p>
        </p:txBody>
      </p:sp>
    </p:spTree>
    <p:extLst>
      <p:ext uri="{BB962C8B-B14F-4D97-AF65-F5344CB8AC3E}">
        <p14:creationId xmlns:p14="http://schemas.microsoft.com/office/powerpoint/2010/main" val="2288594339"/>
      </p:ext>
    </p:extLst>
  </p:cSld>
  <p:clrMapOvr>
    <a:masterClrMapping/>
  </p:clrMapOvr>
</p:sldLayout>
</file>

<file path=ppt/slideLayouts/slideLayout5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6" name="Rectangle 14"/>
          <p:cNvSpPr>
            <a:spLocks noGrp="1" noChangeArrowheads="1"/>
          </p:cNvSpPr>
          <p:nvPr>
            <p:ph type="sldNum" sz="quarter" idx="12"/>
          </p:nvPr>
        </p:nvSpPr>
        <p:spPr>
          <a:ln/>
        </p:spPr>
        <p:txBody>
          <a:bodyPr/>
          <a:lstStyle>
            <a:lvl1pPr>
              <a:defRPr/>
            </a:lvl1pPr>
          </a:lstStyle>
          <a:p>
            <a:pPr>
              <a:defRPr/>
            </a:pPr>
            <a:fld id="{E1FADD0C-215E-5248-81C3-5BC47D994A97}"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197987267"/>
      </p:ext>
    </p:extLst>
  </p:cSld>
  <p:clrMapOvr>
    <a:masterClrMapping/>
  </p:clrMapOvr>
</p:sldLayout>
</file>

<file path=ppt/slideLayouts/slideLayout5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7" name="Rectangle 14"/>
          <p:cNvSpPr>
            <a:spLocks noGrp="1" noChangeArrowheads="1"/>
          </p:cNvSpPr>
          <p:nvPr>
            <p:ph type="sldNum" sz="quarter" idx="12"/>
          </p:nvPr>
        </p:nvSpPr>
        <p:spPr>
          <a:ln/>
        </p:spPr>
        <p:txBody>
          <a:bodyPr/>
          <a:lstStyle>
            <a:lvl1pPr>
              <a:defRPr/>
            </a:lvl1pPr>
          </a:lstStyle>
          <a:p>
            <a:pPr>
              <a:defRPr/>
            </a:pPr>
            <a:fld id="{3796C781-5D16-2C4E-A188-A7F675D7F4C2}"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447130089"/>
      </p:ext>
    </p:extLst>
  </p:cSld>
  <p:clrMapOvr>
    <a:masterClrMapping/>
  </p:clrMapOvr>
</p:sldLayout>
</file>

<file path=ppt/slideLayouts/slideLayout5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8"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9" name="Rectangle 14"/>
          <p:cNvSpPr>
            <a:spLocks noGrp="1" noChangeArrowheads="1"/>
          </p:cNvSpPr>
          <p:nvPr>
            <p:ph type="sldNum" sz="quarter" idx="12"/>
          </p:nvPr>
        </p:nvSpPr>
        <p:spPr>
          <a:ln/>
        </p:spPr>
        <p:txBody>
          <a:bodyPr/>
          <a:lstStyle>
            <a:lvl1pPr>
              <a:defRPr/>
            </a:lvl1pPr>
          </a:lstStyle>
          <a:p>
            <a:pPr>
              <a:defRPr/>
            </a:pPr>
            <a:fld id="{C6F4B1E2-6300-854E-8FC0-8F070A133F28}"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768566795"/>
      </p:ext>
    </p:extLst>
  </p:cSld>
  <p:clrMapOvr>
    <a:masterClrMapping/>
  </p:clrMapOvr>
</p:sldLayout>
</file>

<file path=ppt/slideLayouts/slideLayout5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4"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5" name="Rectangle 14"/>
          <p:cNvSpPr>
            <a:spLocks noGrp="1" noChangeArrowheads="1"/>
          </p:cNvSpPr>
          <p:nvPr>
            <p:ph type="sldNum" sz="quarter" idx="12"/>
          </p:nvPr>
        </p:nvSpPr>
        <p:spPr>
          <a:ln/>
        </p:spPr>
        <p:txBody>
          <a:bodyPr/>
          <a:lstStyle>
            <a:lvl1pPr>
              <a:defRPr/>
            </a:lvl1pPr>
          </a:lstStyle>
          <a:p>
            <a:pPr>
              <a:defRPr/>
            </a:pPr>
            <a:fld id="{793D88D2-FD20-D547-83C6-90EB826A0A5A}"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909589217"/>
      </p:ext>
    </p:extLst>
  </p:cSld>
  <p:clrMapOvr>
    <a:masterClrMapping/>
  </p:clrMapOvr>
</p:sldLayout>
</file>

<file path=ppt/slideLayouts/slideLayout5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3"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4" name="Rectangle 14"/>
          <p:cNvSpPr>
            <a:spLocks noGrp="1" noChangeArrowheads="1"/>
          </p:cNvSpPr>
          <p:nvPr>
            <p:ph type="sldNum" sz="quarter" idx="12"/>
          </p:nvPr>
        </p:nvSpPr>
        <p:spPr>
          <a:ln/>
        </p:spPr>
        <p:txBody>
          <a:bodyPr/>
          <a:lstStyle>
            <a:lvl1pPr>
              <a:defRPr/>
            </a:lvl1pPr>
          </a:lstStyle>
          <a:p>
            <a:pPr>
              <a:defRPr/>
            </a:pPr>
            <a:fld id="{0CBBEBF2-172D-9849-8639-76785F027914}"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275640673"/>
      </p:ext>
    </p:extLst>
  </p:cSld>
  <p:clrMapOvr>
    <a:masterClrMapping/>
  </p:clrMapOvr>
</p:sldLayout>
</file>

<file path=ppt/slideLayouts/slideLayout5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7" name="Rectangle 14"/>
          <p:cNvSpPr>
            <a:spLocks noGrp="1" noChangeArrowheads="1"/>
          </p:cNvSpPr>
          <p:nvPr>
            <p:ph type="sldNum" sz="quarter" idx="12"/>
          </p:nvPr>
        </p:nvSpPr>
        <p:spPr>
          <a:ln/>
        </p:spPr>
        <p:txBody>
          <a:bodyPr/>
          <a:lstStyle>
            <a:lvl1pPr>
              <a:defRPr/>
            </a:lvl1pPr>
          </a:lstStyle>
          <a:p>
            <a:pPr>
              <a:defRPr/>
            </a:pPr>
            <a:fld id="{E6DBF271-B823-2E42-AB96-1E442E29F111}"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153787388"/>
      </p:ext>
    </p:extLst>
  </p:cSld>
  <p:clrMapOvr>
    <a:masterClrMapping/>
  </p:clrMapOvr>
</p:sldLayout>
</file>

<file path=ppt/slideLayouts/slideLayout5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7" name="Rectangle 14"/>
          <p:cNvSpPr>
            <a:spLocks noGrp="1" noChangeArrowheads="1"/>
          </p:cNvSpPr>
          <p:nvPr>
            <p:ph type="sldNum" sz="quarter" idx="12"/>
          </p:nvPr>
        </p:nvSpPr>
        <p:spPr>
          <a:ln/>
        </p:spPr>
        <p:txBody>
          <a:bodyPr/>
          <a:lstStyle>
            <a:lvl1pPr>
              <a:defRPr/>
            </a:lvl1pPr>
          </a:lstStyle>
          <a:p>
            <a:pPr>
              <a:defRPr/>
            </a:pPr>
            <a:fld id="{3E08EB2C-4504-6740-9EFA-1B5189359F27}"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435178296"/>
      </p:ext>
    </p:extLst>
  </p:cSld>
  <p:clrMapOvr>
    <a:masterClrMapping/>
  </p:clrMapOvr>
</p:sldLayout>
</file>

<file path=ppt/slideLayouts/slideLayout5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6" name="Rectangle 14"/>
          <p:cNvSpPr>
            <a:spLocks noGrp="1" noChangeArrowheads="1"/>
          </p:cNvSpPr>
          <p:nvPr>
            <p:ph type="sldNum" sz="quarter" idx="12"/>
          </p:nvPr>
        </p:nvSpPr>
        <p:spPr>
          <a:ln/>
        </p:spPr>
        <p:txBody>
          <a:bodyPr/>
          <a:lstStyle>
            <a:lvl1pPr>
              <a:defRPr/>
            </a:lvl1pPr>
          </a:lstStyle>
          <a:p>
            <a:pPr>
              <a:defRPr/>
            </a:pPr>
            <a:fld id="{22D92F5E-25AF-B24A-B7B4-3FF6B58FDC6F}"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174650237"/>
      </p:ext>
    </p:extLst>
  </p:cSld>
  <p:clrMapOvr>
    <a:masterClrMapping/>
  </p:clrMapOvr>
</p:sldLayout>
</file>

<file path=ppt/slideLayouts/slideLayout5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6" name="Rectangle 14"/>
          <p:cNvSpPr>
            <a:spLocks noGrp="1" noChangeArrowheads="1"/>
          </p:cNvSpPr>
          <p:nvPr>
            <p:ph type="sldNum" sz="quarter" idx="12"/>
          </p:nvPr>
        </p:nvSpPr>
        <p:spPr>
          <a:ln/>
        </p:spPr>
        <p:txBody>
          <a:bodyPr/>
          <a:lstStyle>
            <a:lvl1pPr>
              <a:defRPr/>
            </a:lvl1pPr>
          </a:lstStyle>
          <a:p>
            <a:pPr>
              <a:defRPr/>
            </a:pPr>
            <a:fld id="{F1B8E2BF-B229-9544-AC8E-931ECF3C6BCA}"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927035971"/>
      </p:ext>
    </p:extLst>
  </p:cSld>
  <p:clrMapOvr>
    <a:masterClrMapping/>
  </p:clrMapOvr>
</p:sldLayout>
</file>

<file path=ppt/slideLayouts/slideLayout53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8"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9" name="Rectangle 14"/>
          <p:cNvSpPr>
            <a:spLocks noGrp="1" noChangeArrowheads="1"/>
          </p:cNvSpPr>
          <p:nvPr>
            <p:ph type="sldNum" sz="quarter" idx="12"/>
          </p:nvPr>
        </p:nvSpPr>
        <p:spPr>
          <a:ln/>
        </p:spPr>
        <p:txBody>
          <a:bodyPr/>
          <a:lstStyle>
            <a:lvl1pPr>
              <a:defRPr/>
            </a:lvl1pPr>
          </a:lstStyle>
          <a:p>
            <a:pPr>
              <a:defRPr/>
            </a:pPr>
            <a:fld id="{A58FC1C5-B441-7042-AF35-DEE682BDBDF1}"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25713606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D745A347-38CB-574F-9005-49E73F8ACBD5}" type="datetimeFigureOut">
              <a:rPr lang="en-US"/>
              <a:pPr>
                <a:defRPr/>
              </a:pPr>
              <a:t>7/16/20</a:t>
            </a:fld>
            <a:endParaRPr 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BDC23C98-B5AB-CF41-AF6C-CFFB470849F4}" type="slidenum">
              <a:rPr lang="en-US"/>
              <a:pPr>
                <a:defRPr/>
              </a:pPr>
              <a:t>‹#›</a:t>
            </a:fld>
            <a:endParaRPr lang="en-US"/>
          </a:p>
        </p:txBody>
      </p:sp>
    </p:spTree>
    <p:extLst>
      <p:ext uri="{BB962C8B-B14F-4D97-AF65-F5344CB8AC3E}">
        <p14:creationId xmlns:p14="http://schemas.microsoft.com/office/powerpoint/2010/main" val="941977473"/>
      </p:ext>
    </p:extLst>
  </p:cSld>
  <p:clrMapOvr>
    <a:masterClrMapping/>
  </p:clrMapOvr>
</p:sldLayout>
</file>

<file path=ppt/slideLayouts/slideLayout54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6" name="Rectangle 14"/>
          <p:cNvSpPr>
            <a:spLocks noGrp="1" noChangeArrowheads="1"/>
          </p:cNvSpPr>
          <p:nvPr>
            <p:ph type="sldNum" sz="quarter" idx="12"/>
          </p:nvPr>
        </p:nvSpPr>
        <p:spPr>
          <a:ln/>
        </p:spPr>
        <p:txBody>
          <a:bodyPr/>
          <a:lstStyle>
            <a:lvl1pPr>
              <a:defRPr/>
            </a:lvl1pPr>
          </a:lstStyle>
          <a:p>
            <a:pPr>
              <a:defRPr/>
            </a:pPr>
            <a:fld id="{3389FEEE-63AD-FE4D-B6C0-17052670CE79}"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500983414"/>
      </p:ext>
    </p:extLst>
  </p:cSld>
  <p:clrMapOvr>
    <a:masterClrMapping/>
  </p:clrMapOvr>
</p:sldLayout>
</file>

<file path=ppt/slideLayouts/slideLayout5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15E67026-492B-EC44-8B88-C42F494F6924}" type="datetimeFigureOut">
              <a:rPr lang="en-US">
                <a:latin typeface="Calibri"/>
              </a:rPr>
              <a:pPr>
                <a:defRPr/>
              </a:pPr>
              <a:t>7/16/20</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C52D8F7B-2FCF-5447-8DB4-6219DC8E1CE4}"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667016585"/>
      </p:ext>
    </p:extLst>
  </p:cSld>
  <p:clrMapOvr>
    <a:masterClrMapping/>
  </p:clrMapOvr>
</p:sldLayout>
</file>

<file path=ppt/slideLayouts/slideLayout5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A7652E6-73AF-6D42-AA48-2463A5560065}" type="datetimeFigureOut">
              <a:rPr lang="en-US">
                <a:latin typeface="Calibri"/>
              </a:rPr>
              <a:pPr>
                <a:defRPr/>
              </a:pPr>
              <a:t>7/16/20</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48A8590-9B50-3E49-BA0D-F43CF3DB51E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97411204"/>
      </p:ext>
    </p:extLst>
  </p:cSld>
  <p:clrMapOvr>
    <a:masterClrMapping/>
  </p:clrMapOvr>
</p:sldLayout>
</file>

<file path=ppt/slideLayouts/slideLayout5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18332BAE-E9F1-734A-976D-58DD5C59622C}" type="datetimeFigureOut">
              <a:rPr lang="en-US">
                <a:latin typeface="Calibri"/>
              </a:rPr>
              <a:pPr>
                <a:defRPr/>
              </a:pPr>
              <a:t>7/16/20</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766E898E-E7D5-FD49-B7DC-0971726D0481}"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70452730"/>
      </p:ext>
    </p:extLst>
  </p:cSld>
  <p:clrMapOvr>
    <a:masterClrMapping/>
  </p:clrMapOvr>
</p:sldLayout>
</file>

<file path=ppt/slideLayouts/slideLayout5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A42DF34E-C08B-BC4B-B4A8-3FF3D34F6A61}" type="datetimeFigureOut">
              <a:rPr lang="en-US">
                <a:latin typeface="Calibri"/>
              </a:rPr>
              <a:pPr>
                <a:defRPr/>
              </a:pPr>
              <a:t>7/16/20</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06114336-C556-AD4F-80E3-4891DB937912}"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873889498"/>
      </p:ext>
    </p:extLst>
  </p:cSld>
  <p:clrMapOvr>
    <a:masterClrMapping/>
  </p:clrMapOvr>
</p:sldLayout>
</file>

<file path=ppt/slideLayouts/slideLayout5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10330024-35D8-D94A-8999-7B7B6B51CA1B}" type="datetimeFigureOut">
              <a:rPr lang="en-US">
                <a:latin typeface="Calibri"/>
              </a:rPr>
              <a:pPr>
                <a:defRPr/>
              </a:pPr>
              <a:t>7/16/20</a:t>
            </a:fld>
            <a:endParaRPr lang="en-US">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pPr>
              <a:defRPr/>
            </a:pPr>
            <a:fld id="{A9A045FC-3700-984A-B207-4D872868D8EA}"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01037000"/>
      </p:ext>
    </p:extLst>
  </p:cSld>
  <p:clrMapOvr>
    <a:masterClrMapping/>
  </p:clrMapOvr>
</p:sldLayout>
</file>

<file path=ppt/slideLayouts/slideLayout5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905C3A14-E094-2A4E-8099-0EDC7438E730}" type="datetimeFigureOut">
              <a:rPr lang="en-US">
                <a:latin typeface="Calibri"/>
              </a:rPr>
              <a:pPr>
                <a:defRPr/>
              </a:pPr>
              <a:t>7/16/20</a:t>
            </a:fld>
            <a:endParaRPr lang="en-US">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9BAE152D-FDAA-9E47-9A0E-2ED8E9B3CB2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931305014"/>
      </p:ext>
    </p:extLst>
  </p:cSld>
  <p:clrMapOvr>
    <a:masterClrMapping/>
  </p:clrMapOvr>
</p:sldLayout>
</file>

<file path=ppt/slideLayouts/slideLayout5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3F908AB-5B50-4F49-94AA-220D160AA4F4}" type="datetimeFigureOut">
              <a:rPr lang="en-US">
                <a:latin typeface="Calibri"/>
              </a:rPr>
              <a:pPr>
                <a:defRPr/>
              </a:pPr>
              <a:t>7/16/20</a:t>
            </a:fld>
            <a:endParaRPr lang="en-US">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pPr>
              <a:defRPr/>
            </a:pPr>
            <a:fld id="{18BB8D47-628B-824C-8574-3A1169235049}"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71174922"/>
      </p:ext>
    </p:extLst>
  </p:cSld>
  <p:clrMapOvr>
    <a:masterClrMapping/>
  </p:clrMapOvr>
</p:sldLayout>
</file>

<file path=ppt/slideLayouts/slideLayout5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8366DE2-63B7-4041-8918-7F499461D365}" type="datetimeFigureOut">
              <a:rPr lang="en-US">
                <a:latin typeface="Calibri"/>
              </a:rPr>
              <a:pPr>
                <a:defRPr/>
              </a:pPr>
              <a:t>7/16/20</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525CA73-0552-214B-B539-DF47D6D79F0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206822075"/>
      </p:ext>
    </p:extLst>
  </p:cSld>
  <p:clrMapOvr>
    <a:masterClrMapping/>
  </p:clrMapOvr>
</p:sldLayout>
</file>

<file path=ppt/slideLayouts/slideLayout5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E8933BA-218B-C447-AF2D-4B676F47CDE7}" type="datetimeFigureOut">
              <a:rPr lang="en-US">
                <a:latin typeface="Calibri"/>
              </a:rPr>
              <a:pPr>
                <a:defRPr/>
              </a:pPr>
              <a:t>7/16/20</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F44B108-CFD7-CE48-A9BB-702F622A532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67638334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CD4B2F59-5CDE-EC4B-9216-A5A4D63D83ED}" type="datetimeFigureOut">
              <a:rPr lang="en-US"/>
              <a:pPr>
                <a:defRPr/>
              </a:pPr>
              <a:t>7/16/20</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73E1A1D4-E267-C946-B04E-C35A1702D1A6}" type="slidenum">
              <a:rPr lang="en-US"/>
              <a:pPr>
                <a:defRPr/>
              </a:pPr>
              <a:t>‹#›</a:t>
            </a:fld>
            <a:endParaRPr lang="en-US"/>
          </a:p>
        </p:txBody>
      </p:sp>
    </p:spTree>
    <p:extLst>
      <p:ext uri="{BB962C8B-B14F-4D97-AF65-F5344CB8AC3E}">
        <p14:creationId xmlns:p14="http://schemas.microsoft.com/office/powerpoint/2010/main" val="89961540"/>
      </p:ext>
    </p:extLst>
  </p:cSld>
  <p:clrMapOvr>
    <a:masterClrMapping/>
  </p:clrMapOvr>
</p:sldLayout>
</file>

<file path=ppt/slideLayouts/slideLayout5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DB22C59-F915-1047-9473-5D5FE98DF12C}" type="datetimeFigureOut">
              <a:rPr lang="en-US">
                <a:latin typeface="Calibri"/>
              </a:rPr>
              <a:pPr>
                <a:defRPr/>
              </a:pPr>
              <a:t>7/16/20</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59E6DFA-5FBA-3043-9187-CA3798BD5BD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641296109"/>
      </p:ext>
    </p:extLst>
  </p:cSld>
  <p:clrMapOvr>
    <a:masterClrMapping/>
  </p:clrMapOvr>
</p:sldLayout>
</file>

<file path=ppt/slideLayouts/slideLayout5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8CF1EB7-CA46-CA4B-BD9C-063522A155A6}" type="datetimeFigureOut">
              <a:rPr lang="en-US">
                <a:latin typeface="Calibri"/>
              </a:rPr>
              <a:pPr>
                <a:defRPr/>
              </a:pPr>
              <a:t>7/16/20</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3A81F1A0-283A-9E48-B9B5-B61800A6FBB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464241200"/>
      </p:ext>
    </p:extLst>
  </p:cSld>
  <p:clrMapOvr>
    <a:masterClrMapping/>
  </p:clrMapOvr>
</p:sldLayout>
</file>

<file path=ppt/slideLayouts/slideLayout55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4572000" cy="6858000"/>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defTabSz="914400" fontAlgn="base">
              <a:spcBef>
                <a:spcPct val="0"/>
              </a:spcBef>
              <a:spcAft>
                <a:spcPct val="0"/>
              </a:spcAft>
            </a:pPr>
            <a:endParaRPr kumimoji="1" lang="en-US" sz="2400">
              <a:solidFill>
                <a:srgbClr val="003366"/>
              </a:solidFill>
              <a:latin typeface="Times New Roman" charset="0"/>
              <a:ea typeface="ＭＳ Ｐゴシック" charset="0"/>
            </a:endParaRPr>
          </a:p>
        </p:txBody>
      </p:sp>
      <p:sp>
        <p:nvSpPr>
          <p:cNvPr id="5" name="AutoShape 3"/>
          <p:cNvSpPr>
            <a:spLocks noChangeArrowheads="1"/>
          </p:cNvSpPr>
          <p:nvPr/>
        </p:nvSpPr>
        <p:spPr bwMode="auto">
          <a:xfrm>
            <a:off x="685800" y="990600"/>
            <a:ext cx="5181600" cy="1905000"/>
          </a:xfrm>
          <a:prstGeom prst="roundRect">
            <a:avLst>
              <a:gd name="adj" fmla="val 50000"/>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defTabSz="914400" fontAlgn="base">
              <a:spcBef>
                <a:spcPct val="0"/>
              </a:spcBef>
              <a:spcAft>
                <a:spcPct val="0"/>
              </a:spcAft>
            </a:pPr>
            <a:endParaRPr kumimoji="1" lang="en-US" sz="2400">
              <a:solidFill>
                <a:srgbClr val="003366"/>
              </a:solidFill>
              <a:latin typeface="Times New Roman" charset="0"/>
              <a:ea typeface="ＭＳ Ｐゴシック" charset="0"/>
            </a:endParaRPr>
          </a:p>
        </p:txBody>
      </p:sp>
      <p:grpSp>
        <p:nvGrpSpPr>
          <p:cNvPr id="6" name="Group 15"/>
          <p:cNvGrpSpPr>
            <a:grpSpLocks/>
          </p:cNvGrpSpPr>
          <p:nvPr/>
        </p:nvGrpSpPr>
        <p:grpSpPr bwMode="auto">
          <a:xfrm>
            <a:off x="3632200" y="4889500"/>
            <a:ext cx="4876800" cy="319088"/>
            <a:chOff x="2288" y="3080"/>
            <a:chExt cx="3072" cy="201"/>
          </a:xfrm>
        </p:grpSpPr>
        <p:sp>
          <p:nvSpPr>
            <p:cNvPr id="7" name="AutoShape 6"/>
            <p:cNvSpPr>
              <a:spLocks noChangeArrowheads="1"/>
            </p:cNvSpPr>
            <p:nvPr/>
          </p:nvSpPr>
          <p:spPr bwMode="auto">
            <a:xfrm flipH="1">
              <a:off x="2288" y="3080"/>
              <a:ext cx="2914" cy="200"/>
            </a:xfrm>
            <a:prstGeom prst="roundRect">
              <a:avLst>
                <a:gd name="adj" fmla="val 0"/>
              </a:avLst>
            </a:pr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fontAlgn="base">
                <a:spcBef>
                  <a:spcPct val="0"/>
                </a:spcBef>
                <a:spcAft>
                  <a:spcPct val="0"/>
                </a:spcAft>
              </a:pPr>
              <a:endParaRPr lang="en-US" sz="2400">
                <a:solidFill>
                  <a:srgbClr val="003366"/>
                </a:solidFill>
                <a:latin typeface="Times New Roman" charset="0"/>
                <a:ea typeface="ＭＳ Ｐゴシック" charset="0"/>
              </a:endParaRPr>
            </a:p>
          </p:txBody>
        </p:sp>
        <p:sp>
          <p:nvSpPr>
            <p:cNvPr id="8" name="AutoShape 7"/>
            <p:cNvSpPr>
              <a:spLocks noChangeArrowheads="1"/>
            </p:cNvSpPr>
            <p:nvPr/>
          </p:nvSpPr>
          <p:spPr bwMode="auto">
            <a:xfrm>
              <a:off x="5196" y="3080"/>
              <a:ext cx="164" cy="201"/>
            </a:xfrm>
            <a:prstGeom prst="flowChartDelay">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003366"/>
                </a:solidFill>
                <a:latin typeface="Times New Roman" charset="0"/>
                <a:ea typeface="ＭＳ Ｐゴシック" charset="0"/>
              </a:endParaRPr>
            </a:p>
          </p:txBody>
        </p:sp>
      </p:grpSp>
      <p:sp>
        <p:nvSpPr>
          <p:cNvPr id="7172" name="Rectangle 4"/>
          <p:cNvSpPr>
            <a:spLocks noGrp="1" noChangeArrowheads="1"/>
          </p:cNvSpPr>
          <p:nvPr>
            <p:ph type="subTitle" idx="1"/>
          </p:nvPr>
        </p:nvSpPr>
        <p:spPr>
          <a:xfrm>
            <a:off x="4673600" y="2927350"/>
            <a:ext cx="3657600" cy="1822450"/>
          </a:xfrm>
        </p:spPr>
        <p:txBody>
          <a:bodyPr anchor="b"/>
          <a:lstStyle>
            <a:lvl1pPr marL="0" indent="0">
              <a:buFont typeface="Wingdings" charset="2"/>
              <a:buNone/>
              <a:defRPr>
                <a:solidFill>
                  <a:schemeClr val="tx2"/>
                </a:solidFill>
              </a:defRPr>
            </a:lvl1pPr>
          </a:lstStyle>
          <a:p>
            <a:r>
              <a:rPr lang="en-US"/>
              <a:t>Click to edit Master subtitle style</a:t>
            </a:r>
          </a:p>
        </p:txBody>
      </p:sp>
      <p:sp>
        <p:nvSpPr>
          <p:cNvPr id="7179" name="Rectangle 11"/>
          <p:cNvSpPr>
            <a:spLocks noGrp="1" noChangeArrowheads="1"/>
          </p:cNvSpPr>
          <p:nvPr>
            <p:ph type="ctrTitle" sz="quarter"/>
          </p:nvPr>
        </p:nvSpPr>
        <p:spPr>
          <a:xfrm>
            <a:off x="936625" y="1425575"/>
            <a:ext cx="7772400" cy="1143000"/>
          </a:xfrm>
        </p:spPr>
        <p:txBody>
          <a:bodyPr anchor="ctr"/>
          <a:lstStyle>
            <a:lvl1pPr algn="ctr">
              <a:defRPr>
                <a:solidFill>
                  <a:schemeClr val="tx1"/>
                </a:solidFill>
              </a:defRPr>
            </a:lvl1pPr>
          </a:lstStyle>
          <a:p>
            <a:r>
              <a:rPr lang="en-US"/>
              <a:t>Click to edit Master title style</a:t>
            </a:r>
          </a:p>
        </p:txBody>
      </p:sp>
      <p:sp>
        <p:nvSpPr>
          <p:cNvPr id="9" name="Rectangle 8"/>
          <p:cNvSpPr>
            <a:spLocks noGrp="1" noChangeArrowheads="1"/>
          </p:cNvSpPr>
          <p:nvPr>
            <p:ph type="dt" sz="quarter" idx="10"/>
          </p:nvPr>
        </p:nvSpPr>
        <p:spPr>
          <a:xfrm>
            <a:off x="2667000" y="6553200"/>
            <a:ext cx="1905000" cy="304800"/>
          </a:xfrm>
        </p:spPr>
        <p:txBody>
          <a:bodyPr/>
          <a:lstStyle>
            <a:lvl1pPr>
              <a:defRPr>
                <a:solidFill>
                  <a:schemeClr val="bg1"/>
                </a:solidFill>
              </a:defRPr>
            </a:lvl1pPr>
          </a:lstStyle>
          <a:p>
            <a:pPr>
              <a:defRPr/>
            </a:pPr>
            <a:endParaRPr lang="en-US">
              <a:solidFill>
                <a:srgbClr val="FFFFFF"/>
              </a:solidFill>
            </a:endParaRPr>
          </a:p>
        </p:txBody>
      </p:sp>
      <p:sp>
        <p:nvSpPr>
          <p:cNvPr id="10" name="Rectangle 9"/>
          <p:cNvSpPr>
            <a:spLocks noGrp="1" noChangeArrowheads="1"/>
          </p:cNvSpPr>
          <p:nvPr>
            <p:ph type="ftr" sz="quarter" idx="11"/>
          </p:nvPr>
        </p:nvSpPr>
        <p:spPr>
          <a:xfrm>
            <a:off x="5195888" y="6553200"/>
            <a:ext cx="3279775" cy="304800"/>
          </a:xfrm>
        </p:spPr>
        <p:txBody>
          <a:bodyPr/>
          <a:lstStyle>
            <a:lvl1pPr algn="r">
              <a:defRPr/>
            </a:lvl1pPr>
          </a:lstStyle>
          <a:p>
            <a:pPr>
              <a:defRPr/>
            </a:pPr>
            <a:endParaRPr lang="en-US">
              <a:solidFill>
                <a:srgbClr val="003366"/>
              </a:solidFill>
            </a:endParaRPr>
          </a:p>
        </p:txBody>
      </p:sp>
      <p:sp>
        <p:nvSpPr>
          <p:cNvPr id="11" name="Rectangle 10"/>
          <p:cNvSpPr>
            <a:spLocks noGrp="1" noChangeArrowheads="1"/>
          </p:cNvSpPr>
          <p:nvPr>
            <p:ph type="sldNum" sz="quarter" idx="12"/>
          </p:nvPr>
        </p:nvSpPr>
        <p:spPr>
          <a:xfrm>
            <a:off x="9525" y="5962650"/>
            <a:ext cx="587375" cy="885825"/>
          </a:xfrm>
        </p:spPr>
        <p:txBody>
          <a:bodyPr anchorCtr="0"/>
          <a:lstStyle>
            <a:lvl1pPr>
              <a:defRPr/>
            </a:lvl1pPr>
          </a:lstStyle>
          <a:p>
            <a:pPr>
              <a:defRPr/>
            </a:pPr>
            <a:fld id="{108BD5EF-9779-D249-9AE9-9B97DE3D20F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21310019"/>
      </p:ext>
    </p:extLst>
  </p:cSld>
  <p:clrMapOvr>
    <a:masterClrMapping/>
  </p:clrMapOvr>
</p:sldLayout>
</file>

<file path=ppt/slideLayouts/slideLayout5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FDADD0B9-FAF8-8E41-B76E-CAEA9A1046A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47975688"/>
      </p:ext>
    </p:extLst>
  </p:cSld>
  <p:clrMapOvr>
    <a:masterClrMapping/>
  </p:clrMapOvr>
</p:sldLayout>
</file>

<file path=ppt/slideLayouts/slideLayout5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1E166FD6-6BFA-CF43-88D8-882A3684098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84045151"/>
      </p:ext>
    </p:extLst>
  </p:cSld>
  <p:clrMapOvr>
    <a:masterClrMapping/>
  </p:clrMapOvr>
</p:sldLayout>
</file>

<file path=ppt/slideLayouts/slideLayout5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2362200"/>
            <a:ext cx="3924300" cy="3733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91100" y="2362200"/>
            <a:ext cx="3924300" cy="3733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F175AF9F-0053-164A-AC42-67F9EA309A2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14091753"/>
      </p:ext>
    </p:extLst>
  </p:cSld>
  <p:clrMapOvr>
    <a:masterClrMapping/>
  </p:clrMapOvr>
</p:sldLayout>
</file>

<file path=ppt/slideLayouts/slideLayout5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8" name="Rectangle 9"/>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9" name="Rectangle 10"/>
          <p:cNvSpPr>
            <a:spLocks noGrp="1" noChangeArrowheads="1"/>
          </p:cNvSpPr>
          <p:nvPr>
            <p:ph type="sldNum" sz="quarter" idx="12"/>
          </p:nvPr>
        </p:nvSpPr>
        <p:spPr>
          <a:ln/>
        </p:spPr>
        <p:txBody>
          <a:bodyPr/>
          <a:lstStyle>
            <a:lvl1pPr>
              <a:defRPr/>
            </a:lvl1pPr>
          </a:lstStyle>
          <a:p>
            <a:pPr>
              <a:defRPr/>
            </a:pPr>
            <a:fld id="{488B2217-A4E3-9E4A-9E60-C54C82E6668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98544895"/>
      </p:ext>
    </p:extLst>
  </p:cSld>
  <p:clrMapOvr>
    <a:masterClrMapping/>
  </p:clrMapOvr>
</p:sldLayout>
</file>

<file path=ppt/slideLayouts/slideLayout5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4" name="Rectangle 9"/>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5" name="Rectangle 10"/>
          <p:cNvSpPr>
            <a:spLocks noGrp="1" noChangeArrowheads="1"/>
          </p:cNvSpPr>
          <p:nvPr>
            <p:ph type="sldNum" sz="quarter" idx="12"/>
          </p:nvPr>
        </p:nvSpPr>
        <p:spPr>
          <a:ln/>
        </p:spPr>
        <p:txBody>
          <a:bodyPr/>
          <a:lstStyle>
            <a:lvl1pPr>
              <a:defRPr/>
            </a:lvl1pPr>
          </a:lstStyle>
          <a:p>
            <a:pPr>
              <a:defRPr/>
            </a:pPr>
            <a:fld id="{255982E6-7566-5142-8721-11259309A01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095578811"/>
      </p:ext>
    </p:extLst>
  </p:cSld>
  <p:clrMapOvr>
    <a:masterClrMapping/>
  </p:clrMapOvr>
</p:sldLayout>
</file>

<file path=ppt/slideLayouts/slideLayout5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3" name="Rectangle 9"/>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4" name="Rectangle 10"/>
          <p:cNvSpPr>
            <a:spLocks noGrp="1" noChangeArrowheads="1"/>
          </p:cNvSpPr>
          <p:nvPr>
            <p:ph type="sldNum" sz="quarter" idx="12"/>
          </p:nvPr>
        </p:nvSpPr>
        <p:spPr>
          <a:ln/>
        </p:spPr>
        <p:txBody>
          <a:bodyPr/>
          <a:lstStyle>
            <a:lvl1pPr>
              <a:defRPr/>
            </a:lvl1pPr>
          </a:lstStyle>
          <a:p>
            <a:pPr>
              <a:defRPr/>
            </a:pPr>
            <a:fld id="{83D11809-599F-694B-8E22-ED5B637D084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16958331"/>
      </p:ext>
    </p:extLst>
  </p:cSld>
  <p:clrMapOvr>
    <a:masterClrMapping/>
  </p:clrMapOvr>
</p:sldLayout>
</file>

<file path=ppt/slideLayouts/slideLayout5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3D23D87B-3FAA-F54A-9117-2478903633D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4249259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8AF8ACC8-9337-2E48-8BA0-B6A4AB6BA99E}" type="datetimeFigureOut">
              <a:rPr lang="en-US"/>
              <a:pPr>
                <a:defRPr/>
              </a:pPr>
              <a:t>7/16/20</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4AD538C2-A3C3-174F-929C-8F20F1B90180}" type="slidenum">
              <a:rPr lang="en-US"/>
              <a:pPr>
                <a:defRPr/>
              </a:pPr>
              <a:t>‹#›</a:t>
            </a:fld>
            <a:endParaRPr lang="en-US"/>
          </a:p>
        </p:txBody>
      </p:sp>
    </p:spTree>
    <p:extLst>
      <p:ext uri="{BB962C8B-B14F-4D97-AF65-F5344CB8AC3E}">
        <p14:creationId xmlns:p14="http://schemas.microsoft.com/office/powerpoint/2010/main" val="260084094"/>
      </p:ext>
    </p:extLst>
  </p:cSld>
  <p:clrMapOvr>
    <a:masterClrMapping/>
  </p:clrMapOvr>
</p:sldLayout>
</file>

<file path=ppt/slideLayouts/slideLayout5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F33906E8-887E-7643-8CEC-AC39AB3A170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8665924"/>
      </p:ext>
    </p:extLst>
  </p:cSld>
  <p:clrMapOvr>
    <a:masterClrMapping/>
  </p:clrMapOvr>
</p:sldLayout>
</file>

<file path=ppt/slideLayouts/slideLayout5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3D443C08-16DD-4747-8241-17F15610F6B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188635507"/>
      </p:ext>
    </p:extLst>
  </p:cSld>
  <p:clrMapOvr>
    <a:masterClrMapping/>
  </p:clrMapOvr>
</p:sldLayout>
</file>

<file path=ppt/slideLayouts/slideLayout5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5150" y="762000"/>
            <a:ext cx="2000250" cy="5334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762000"/>
            <a:ext cx="5848350" cy="5334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D5692CFF-5757-3245-B1D2-DA443946270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72519071"/>
      </p:ext>
    </p:extLst>
  </p:cSld>
  <p:clrMapOvr>
    <a:masterClrMapping/>
  </p:clrMapOvr>
</p:sldLayout>
</file>

<file path=ppt/slideLayouts/slideLayout56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4572000" cy="6858000"/>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a:p>
        </p:txBody>
      </p:sp>
      <p:sp>
        <p:nvSpPr>
          <p:cNvPr id="5" name="AutoShape 3"/>
          <p:cNvSpPr>
            <a:spLocks noChangeArrowheads="1"/>
          </p:cNvSpPr>
          <p:nvPr/>
        </p:nvSpPr>
        <p:spPr bwMode="auto">
          <a:xfrm>
            <a:off x="685800" y="990600"/>
            <a:ext cx="5181600" cy="1905000"/>
          </a:xfrm>
          <a:prstGeom prst="roundRect">
            <a:avLst>
              <a:gd name="adj" fmla="val 50000"/>
            </a:avLst>
          </a:pr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kumimoji="1" lang="en-US"/>
          </a:p>
        </p:txBody>
      </p:sp>
      <p:grpSp>
        <p:nvGrpSpPr>
          <p:cNvPr id="6" name="Group 15"/>
          <p:cNvGrpSpPr>
            <a:grpSpLocks/>
          </p:cNvGrpSpPr>
          <p:nvPr/>
        </p:nvGrpSpPr>
        <p:grpSpPr bwMode="auto">
          <a:xfrm>
            <a:off x="3632200" y="4889500"/>
            <a:ext cx="4876800" cy="319088"/>
            <a:chOff x="2288" y="3080"/>
            <a:chExt cx="3072" cy="201"/>
          </a:xfrm>
        </p:grpSpPr>
        <p:sp>
          <p:nvSpPr>
            <p:cNvPr id="7" name="AutoShape 6"/>
            <p:cNvSpPr>
              <a:spLocks noChangeArrowheads="1"/>
            </p:cNvSpPr>
            <p:nvPr/>
          </p:nvSpPr>
          <p:spPr bwMode="auto">
            <a:xfrm flipH="1">
              <a:off x="2288" y="3080"/>
              <a:ext cx="2914" cy="200"/>
            </a:xfrm>
            <a:prstGeom prst="roundRect">
              <a:avLst>
                <a:gd name="adj" fmla="val 0"/>
              </a:avLst>
            </a:pr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8" name="AutoShape 7"/>
            <p:cNvSpPr>
              <a:spLocks noChangeArrowheads="1"/>
            </p:cNvSpPr>
            <p:nvPr/>
          </p:nvSpPr>
          <p:spPr bwMode="auto">
            <a:xfrm>
              <a:off x="5196" y="3080"/>
              <a:ext cx="164" cy="201"/>
            </a:xfrm>
            <a:prstGeom prst="flowChartDelay">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sp>
        <p:nvSpPr>
          <p:cNvPr id="7172" name="Rectangle 4"/>
          <p:cNvSpPr>
            <a:spLocks noGrp="1" noChangeArrowheads="1"/>
          </p:cNvSpPr>
          <p:nvPr>
            <p:ph type="subTitle" idx="1"/>
          </p:nvPr>
        </p:nvSpPr>
        <p:spPr>
          <a:xfrm>
            <a:off x="4673600" y="2927350"/>
            <a:ext cx="3657600" cy="1822450"/>
          </a:xfrm>
        </p:spPr>
        <p:txBody>
          <a:bodyPr anchor="b"/>
          <a:lstStyle>
            <a:lvl1pPr marL="0" indent="0">
              <a:buFont typeface="Wingdings" charset="2"/>
              <a:buNone/>
              <a:defRPr>
                <a:solidFill>
                  <a:schemeClr val="tx2"/>
                </a:solidFill>
              </a:defRPr>
            </a:lvl1pPr>
          </a:lstStyle>
          <a:p>
            <a:r>
              <a:rPr lang="en-US"/>
              <a:t>Click to edit Master subtitle style</a:t>
            </a:r>
          </a:p>
        </p:txBody>
      </p:sp>
      <p:sp>
        <p:nvSpPr>
          <p:cNvPr id="7179" name="Rectangle 11"/>
          <p:cNvSpPr>
            <a:spLocks noGrp="1" noChangeArrowheads="1"/>
          </p:cNvSpPr>
          <p:nvPr>
            <p:ph type="ctrTitle" sz="quarter"/>
          </p:nvPr>
        </p:nvSpPr>
        <p:spPr>
          <a:xfrm>
            <a:off x="936625" y="1425575"/>
            <a:ext cx="7772400" cy="1143000"/>
          </a:xfrm>
        </p:spPr>
        <p:txBody>
          <a:bodyPr anchor="ctr"/>
          <a:lstStyle>
            <a:lvl1pPr algn="ctr">
              <a:defRPr>
                <a:solidFill>
                  <a:schemeClr val="tx1"/>
                </a:solidFill>
              </a:defRPr>
            </a:lvl1pPr>
          </a:lstStyle>
          <a:p>
            <a:r>
              <a:rPr lang="en-US"/>
              <a:t>Click to edit Master title style</a:t>
            </a:r>
          </a:p>
        </p:txBody>
      </p:sp>
      <p:sp>
        <p:nvSpPr>
          <p:cNvPr id="9" name="Rectangle 8"/>
          <p:cNvSpPr>
            <a:spLocks noGrp="1" noChangeArrowheads="1"/>
          </p:cNvSpPr>
          <p:nvPr>
            <p:ph type="dt" sz="quarter" idx="10"/>
          </p:nvPr>
        </p:nvSpPr>
        <p:spPr>
          <a:xfrm>
            <a:off x="2667000" y="6553200"/>
            <a:ext cx="1905000" cy="304800"/>
          </a:xfrm>
        </p:spPr>
        <p:txBody>
          <a:bodyPr/>
          <a:lstStyle>
            <a:lvl1pPr>
              <a:defRPr>
                <a:solidFill>
                  <a:schemeClr val="bg1"/>
                </a:solidFill>
              </a:defRPr>
            </a:lvl1pPr>
          </a:lstStyle>
          <a:p>
            <a:pPr>
              <a:defRPr/>
            </a:pPr>
            <a:endParaRPr lang="en-US"/>
          </a:p>
        </p:txBody>
      </p:sp>
      <p:sp>
        <p:nvSpPr>
          <p:cNvPr id="10" name="Rectangle 9"/>
          <p:cNvSpPr>
            <a:spLocks noGrp="1" noChangeArrowheads="1"/>
          </p:cNvSpPr>
          <p:nvPr>
            <p:ph type="ftr" sz="quarter" idx="11"/>
          </p:nvPr>
        </p:nvSpPr>
        <p:spPr>
          <a:xfrm>
            <a:off x="5195888" y="6553200"/>
            <a:ext cx="3279775" cy="304800"/>
          </a:xfrm>
        </p:spPr>
        <p:txBody>
          <a:bodyPr/>
          <a:lstStyle>
            <a:lvl1pPr algn="r">
              <a:defRPr/>
            </a:lvl1pPr>
          </a:lstStyle>
          <a:p>
            <a:pPr>
              <a:defRPr/>
            </a:pPr>
            <a:endParaRPr lang="en-US"/>
          </a:p>
        </p:txBody>
      </p:sp>
      <p:sp>
        <p:nvSpPr>
          <p:cNvPr id="11" name="Rectangle 10"/>
          <p:cNvSpPr>
            <a:spLocks noGrp="1" noChangeArrowheads="1"/>
          </p:cNvSpPr>
          <p:nvPr>
            <p:ph type="sldNum" sz="quarter" idx="12"/>
          </p:nvPr>
        </p:nvSpPr>
        <p:spPr>
          <a:xfrm>
            <a:off x="9525" y="5962650"/>
            <a:ext cx="587375" cy="885825"/>
          </a:xfrm>
        </p:spPr>
        <p:txBody>
          <a:bodyPr anchorCtr="0"/>
          <a:lstStyle>
            <a:lvl1pPr>
              <a:defRPr/>
            </a:lvl1pPr>
          </a:lstStyle>
          <a:p>
            <a:pPr>
              <a:defRPr/>
            </a:pPr>
            <a:fld id="{108BD5EF-9779-D249-9AE9-9B97DE3D20F7}" type="slidenum">
              <a:rPr lang="en-US"/>
              <a:pPr>
                <a:defRPr/>
              </a:pPr>
              <a:t>‹#›</a:t>
            </a:fld>
            <a:endParaRPr lang="en-US"/>
          </a:p>
        </p:txBody>
      </p:sp>
    </p:spTree>
    <p:extLst>
      <p:ext uri="{BB962C8B-B14F-4D97-AF65-F5344CB8AC3E}">
        <p14:creationId xmlns:p14="http://schemas.microsoft.com/office/powerpoint/2010/main" val="4287621636"/>
      </p:ext>
    </p:extLst>
  </p:cSld>
  <p:clrMapOvr>
    <a:masterClrMapping/>
  </p:clrMapOvr>
</p:sldLayout>
</file>

<file path=ppt/slideLayouts/slideLayout5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FDADD0B9-FAF8-8E41-B76E-CAEA9A1046A6}" type="slidenum">
              <a:rPr lang="en-US"/>
              <a:pPr>
                <a:defRPr/>
              </a:pPr>
              <a:t>‹#›</a:t>
            </a:fld>
            <a:endParaRPr lang="en-US"/>
          </a:p>
        </p:txBody>
      </p:sp>
    </p:spTree>
    <p:extLst>
      <p:ext uri="{BB962C8B-B14F-4D97-AF65-F5344CB8AC3E}">
        <p14:creationId xmlns:p14="http://schemas.microsoft.com/office/powerpoint/2010/main" val="1815730240"/>
      </p:ext>
    </p:extLst>
  </p:cSld>
  <p:clrMapOvr>
    <a:masterClrMapping/>
  </p:clrMapOvr>
</p:sldLayout>
</file>

<file path=ppt/slideLayouts/slideLayout5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1E166FD6-6BFA-CF43-88D8-882A36840981}" type="slidenum">
              <a:rPr lang="en-US"/>
              <a:pPr>
                <a:defRPr/>
              </a:pPr>
              <a:t>‹#›</a:t>
            </a:fld>
            <a:endParaRPr lang="en-US"/>
          </a:p>
        </p:txBody>
      </p:sp>
    </p:spTree>
    <p:extLst>
      <p:ext uri="{BB962C8B-B14F-4D97-AF65-F5344CB8AC3E}">
        <p14:creationId xmlns:p14="http://schemas.microsoft.com/office/powerpoint/2010/main" val="1237011173"/>
      </p:ext>
    </p:extLst>
  </p:cSld>
  <p:clrMapOvr>
    <a:masterClrMapping/>
  </p:clrMapOvr>
</p:sldLayout>
</file>

<file path=ppt/slideLayouts/slideLayout5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2362200"/>
            <a:ext cx="3924300" cy="3733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91100" y="2362200"/>
            <a:ext cx="3924300" cy="3733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F175AF9F-0053-164A-AC42-67F9EA309A2F}" type="slidenum">
              <a:rPr lang="en-US"/>
              <a:pPr>
                <a:defRPr/>
              </a:pPr>
              <a:t>‹#›</a:t>
            </a:fld>
            <a:endParaRPr lang="en-US"/>
          </a:p>
        </p:txBody>
      </p:sp>
    </p:spTree>
    <p:extLst>
      <p:ext uri="{BB962C8B-B14F-4D97-AF65-F5344CB8AC3E}">
        <p14:creationId xmlns:p14="http://schemas.microsoft.com/office/powerpoint/2010/main" val="1248161405"/>
      </p:ext>
    </p:extLst>
  </p:cSld>
  <p:clrMapOvr>
    <a:masterClrMapping/>
  </p:clrMapOvr>
</p:sldLayout>
</file>

<file path=ppt/slideLayouts/slideLayout5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p>
        </p:txBody>
      </p:sp>
      <p:sp>
        <p:nvSpPr>
          <p:cNvPr id="8" name="Rectangle 9"/>
          <p:cNvSpPr>
            <a:spLocks noGrp="1" noChangeArrowheads="1"/>
          </p:cNvSpPr>
          <p:nvPr>
            <p:ph type="ftr" sz="quarter" idx="11"/>
          </p:nvPr>
        </p:nvSpPr>
        <p:spPr>
          <a:ln/>
        </p:spPr>
        <p:txBody>
          <a:bodyPr/>
          <a:lstStyle>
            <a:lvl1pPr>
              <a:defRPr/>
            </a:lvl1pPr>
          </a:lstStyle>
          <a:p>
            <a:pPr>
              <a:defRPr/>
            </a:pPr>
            <a:endParaRPr lang="en-US"/>
          </a:p>
        </p:txBody>
      </p:sp>
      <p:sp>
        <p:nvSpPr>
          <p:cNvPr id="9" name="Rectangle 10"/>
          <p:cNvSpPr>
            <a:spLocks noGrp="1" noChangeArrowheads="1"/>
          </p:cNvSpPr>
          <p:nvPr>
            <p:ph type="sldNum" sz="quarter" idx="12"/>
          </p:nvPr>
        </p:nvSpPr>
        <p:spPr>
          <a:ln/>
        </p:spPr>
        <p:txBody>
          <a:bodyPr/>
          <a:lstStyle>
            <a:lvl1pPr>
              <a:defRPr/>
            </a:lvl1pPr>
          </a:lstStyle>
          <a:p>
            <a:pPr>
              <a:defRPr/>
            </a:pPr>
            <a:fld id="{488B2217-A4E3-9E4A-9E60-C54C82E66684}" type="slidenum">
              <a:rPr lang="en-US"/>
              <a:pPr>
                <a:defRPr/>
              </a:pPr>
              <a:t>‹#›</a:t>
            </a:fld>
            <a:endParaRPr lang="en-US"/>
          </a:p>
        </p:txBody>
      </p:sp>
    </p:spTree>
    <p:extLst>
      <p:ext uri="{BB962C8B-B14F-4D97-AF65-F5344CB8AC3E}">
        <p14:creationId xmlns:p14="http://schemas.microsoft.com/office/powerpoint/2010/main" val="3741053202"/>
      </p:ext>
    </p:extLst>
  </p:cSld>
  <p:clrMapOvr>
    <a:masterClrMapping/>
  </p:clrMapOvr>
</p:sldLayout>
</file>

<file path=ppt/slideLayouts/slideLayout5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p>
        </p:txBody>
      </p:sp>
      <p:sp>
        <p:nvSpPr>
          <p:cNvPr id="4" name="Rectangle 9"/>
          <p:cNvSpPr>
            <a:spLocks noGrp="1" noChangeArrowheads="1"/>
          </p:cNvSpPr>
          <p:nvPr>
            <p:ph type="ftr" sz="quarter" idx="11"/>
          </p:nvPr>
        </p:nvSpPr>
        <p:spPr>
          <a:ln/>
        </p:spPr>
        <p:txBody>
          <a:bodyPr/>
          <a:lstStyle>
            <a:lvl1pPr>
              <a:defRPr/>
            </a:lvl1pPr>
          </a:lstStyle>
          <a:p>
            <a:pPr>
              <a:defRPr/>
            </a:pPr>
            <a:endParaRPr lang="en-US"/>
          </a:p>
        </p:txBody>
      </p:sp>
      <p:sp>
        <p:nvSpPr>
          <p:cNvPr id="5" name="Rectangle 10"/>
          <p:cNvSpPr>
            <a:spLocks noGrp="1" noChangeArrowheads="1"/>
          </p:cNvSpPr>
          <p:nvPr>
            <p:ph type="sldNum" sz="quarter" idx="12"/>
          </p:nvPr>
        </p:nvSpPr>
        <p:spPr>
          <a:ln/>
        </p:spPr>
        <p:txBody>
          <a:bodyPr/>
          <a:lstStyle>
            <a:lvl1pPr>
              <a:defRPr/>
            </a:lvl1pPr>
          </a:lstStyle>
          <a:p>
            <a:pPr>
              <a:defRPr/>
            </a:pPr>
            <a:fld id="{255982E6-7566-5142-8721-11259309A012}" type="slidenum">
              <a:rPr lang="en-US"/>
              <a:pPr>
                <a:defRPr/>
              </a:pPr>
              <a:t>‹#›</a:t>
            </a:fld>
            <a:endParaRPr lang="en-US"/>
          </a:p>
        </p:txBody>
      </p:sp>
    </p:spTree>
    <p:extLst>
      <p:ext uri="{BB962C8B-B14F-4D97-AF65-F5344CB8AC3E}">
        <p14:creationId xmlns:p14="http://schemas.microsoft.com/office/powerpoint/2010/main" val="2347778748"/>
      </p:ext>
    </p:extLst>
  </p:cSld>
  <p:clrMapOvr>
    <a:masterClrMapping/>
  </p:clrMapOvr>
</p:sldLayout>
</file>

<file path=ppt/slideLayouts/slideLayout5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p>
        </p:txBody>
      </p:sp>
      <p:sp>
        <p:nvSpPr>
          <p:cNvPr id="3" name="Rectangle 9"/>
          <p:cNvSpPr>
            <a:spLocks noGrp="1" noChangeArrowheads="1"/>
          </p:cNvSpPr>
          <p:nvPr>
            <p:ph type="ftr" sz="quarter" idx="11"/>
          </p:nvPr>
        </p:nvSpPr>
        <p:spPr>
          <a:ln/>
        </p:spPr>
        <p:txBody>
          <a:bodyPr/>
          <a:lstStyle>
            <a:lvl1pPr>
              <a:defRPr/>
            </a:lvl1pPr>
          </a:lstStyle>
          <a:p>
            <a:pPr>
              <a:defRPr/>
            </a:pPr>
            <a:endParaRPr lang="en-US"/>
          </a:p>
        </p:txBody>
      </p:sp>
      <p:sp>
        <p:nvSpPr>
          <p:cNvPr id="4" name="Rectangle 10"/>
          <p:cNvSpPr>
            <a:spLocks noGrp="1" noChangeArrowheads="1"/>
          </p:cNvSpPr>
          <p:nvPr>
            <p:ph type="sldNum" sz="quarter" idx="12"/>
          </p:nvPr>
        </p:nvSpPr>
        <p:spPr>
          <a:ln/>
        </p:spPr>
        <p:txBody>
          <a:bodyPr/>
          <a:lstStyle>
            <a:lvl1pPr>
              <a:defRPr/>
            </a:lvl1pPr>
          </a:lstStyle>
          <a:p>
            <a:pPr>
              <a:defRPr/>
            </a:pPr>
            <a:fld id="{83D11809-599F-694B-8E22-ED5B637D084A}" type="slidenum">
              <a:rPr lang="en-US"/>
              <a:pPr>
                <a:defRPr/>
              </a:pPr>
              <a:t>‹#›</a:t>
            </a:fld>
            <a:endParaRPr lang="en-US"/>
          </a:p>
        </p:txBody>
      </p:sp>
    </p:spTree>
    <p:extLst>
      <p:ext uri="{BB962C8B-B14F-4D97-AF65-F5344CB8AC3E}">
        <p14:creationId xmlns:p14="http://schemas.microsoft.com/office/powerpoint/2010/main" val="171000331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332656"/>
            <a:ext cx="9144000" cy="1470025"/>
          </a:xfrm>
        </p:spPr>
        <p:txBody>
          <a:bodyPr/>
          <a:lstStyle/>
          <a:p>
            <a:r>
              <a:rPr lang="en-US"/>
              <a:t>Click to edit Master title style</a:t>
            </a:r>
          </a:p>
        </p:txBody>
      </p:sp>
      <p:sp>
        <p:nvSpPr>
          <p:cNvPr id="3" name="Subtitle 2"/>
          <p:cNvSpPr>
            <a:spLocks noGrp="1"/>
          </p:cNvSpPr>
          <p:nvPr>
            <p:ph type="subTitle" idx="1"/>
          </p:nvPr>
        </p:nvSpPr>
        <p:spPr>
          <a:xfrm>
            <a:off x="0" y="5157192"/>
            <a:ext cx="9144000" cy="1700808"/>
          </a:xfrm>
        </p:spPr>
        <p:txBody>
          <a:bodyPr/>
          <a:lstStyle>
            <a:lvl1pPr marL="0" indent="0" algn="ctr">
              <a:lnSpc>
                <a:spcPct val="90000"/>
              </a:lnSpc>
              <a:buNone/>
              <a:defRPr sz="3200" baseline="0"/>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US" dirty="0"/>
          </a:p>
        </p:txBody>
      </p:sp>
    </p:spTree>
    <p:extLst>
      <p:ext uri="{BB962C8B-B14F-4D97-AF65-F5344CB8AC3E}">
        <p14:creationId xmlns:p14="http://schemas.microsoft.com/office/powerpoint/2010/main" val="2410139463"/>
      </p:ext>
    </p:extLst>
  </p:cSld>
  <p:clrMapOvr>
    <a:masterClrMapping/>
  </p:clrMapOvr>
</p:sldLayout>
</file>

<file path=ppt/slideLayouts/slideLayout5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3D23D87B-3FAA-F54A-9117-2478903633DC}" type="slidenum">
              <a:rPr lang="en-US"/>
              <a:pPr>
                <a:defRPr/>
              </a:pPr>
              <a:t>‹#›</a:t>
            </a:fld>
            <a:endParaRPr lang="en-US"/>
          </a:p>
        </p:txBody>
      </p:sp>
    </p:spTree>
    <p:extLst>
      <p:ext uri="{BB962C8B-B14F-4D97-AF65-F5344CB8AC3E}">
        <p14:creationId xmlns:p14="http://schemas.microsoft.com/office/powerpoint/2010/main" val="1244622746"/>
      </p:ext>
    </p:extLst>
  </p:cSld>
  <p:clrMapOvr>
    <a:masterClrMapping/>
  </p:clrMapOvr>
</p:sldLayout>
</file>

<file path=ppt/slideLayouts/slideLayout5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F33906E8-887E-7643-8CEC-AC39AB3A170E}" type="slidenum">
              <a:rPr lang="en-US"/>
              <a:pPr>
                <a:defRPr/>
              </a:pPr>
              <a:t>‹#›</a:t>
            </a:fld>
            <a:endParaRPr lang="en-US"/>
          </a:p>
        </p:txBody>
      </p:sp>
    </p:spTree>
    <p:extLst>
      <p:ext uri="{BB962C8B-B14F-4D97-AF65-F5344CB8AC3E}">
        <p14:creationId xmlns:p14="http://schemas.microsoft.com/office/powerpoint/2010/main" val="1438310390"/>
      </p:ext>
    </p:extLst>
  </p:cSld>
  <p:clrMapOvr>
    <a:masterClrMapping/>
  </p:clrMapOvr>
</p:sldLayout>
</file>

<file path=ppt/slideLayouts/slideLayout5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3D443C08-16DD-4747-8241-17F15610F6B9}" type="slidenum">
              <a:rPr lang="en-US"/>
              <a:pPr>
                <a:defRPr/>
              </a:pPr>
              <a:t>‹#›</a:t>
            </a:fld>
            <a:endParaRPr lang="en-US"/>
          </a:p>
        </p:txBody>
      </p:sp>
    </p:spTree>
    <p:extLst>
      <p:ext uri="{BB962C8B-B14F-4D97-AF65-F5344CB8AC3E}">
        <p14:creationId xmlns:p14="http://schemas.microsoft.com/office/powerpoint/2010/main" val="3293981701"/>
      </p:ext>
    </p:extLst>
  </p:cSld>
  <p:clrMapOvr>
    <a:masterClrMapping/>
  </p:clrMapOvr>
</p:sldLayout>
</file>

<file path=ppt/slideLayouts/slideLayout5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5150" y="762000"/>
            <a:ext cx="2000250" cy="5334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762000"/>
            <a:ext cx="5848350" cy="5334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D5692CFF-5757-3245-B1D2-DA4439462702}" type="slidenum">
              <a:rPr lang="en-US"/>
              <a:pPr>
                <a:defRPr/>
              </a:pPr>
              <a:t>‹#›</a:t>
            </a:fld>
            <a:endParaRPr lang="en-US"/>
          </a:p>
        </p:txBody>
      </p:sp>
    </p:spTree>
    <p:extLst>
      <p:ext uri="{BB962C8B-B14F-4D97-AF65-F5344CB8AC3E}">
        <p14:creationId xmlns:p14="http://schemas.microsoft.com/office/powerpoint/2010/main" val="3605566697"/>
      </p:ext>
    </p:extLst>
  </p:cSld>
  <p:clrMapOvr>
    <a:masterClrMapping/>
  </p:clrMapOvr>
</p:sldLayout>
</file>

<file path=ppt/slideLayouts/slideLayout5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0"/>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50" indent="0" algn="ctr">
              <a:buNone/>
              <a:defRPr/>
            </a:lvl2pPr>
            <a:lvl3pPr marL="914300" indent="0" algn="ctr">
              <a:buNone/>
              <a:defRPr/>
            </a:lvl3pPr>
            <a:lvl4pPr marL="1371450" indent="0" algn="ctr">
              <a:buNone/>
              <a:defRPr/>
            </a:lvl4pPr>
            <a:lvl5pPr marL="1828600" indent="0" algn="ctr">
              <a:buNone/>
              <a:defRPr/>
            </a:lvl5pPr>
            <a:lvl6pPr marL="2285750" indent="0" algn="ctr">
              <a:buNone/>
              <a:defRPr/>
            </a:lvl6pPr>
            <a:lvl7pPr marL="2742899" indent="0" algn="ctr">
              <a:buNone/>
              <a:defRPr/>
            </a:lvl7pPr>
            <a:lvl8pPr marL="3200047" indent="0" algn="ctr">
              <a:buNone/>
              <a:defRPr/>
            </a:lvl8pPr>
            <a:lvl9pPr marL="3657199"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C2E05765-02FE-C745-8A86-30EB5B3E5D57}" type="slidenum">
              <a:rPr lang="en-US"/>
              <a:pPr/>
              <a:t>‹#›</a:t>
            </a:fld>
            <a:endParaRPr lang="en-US"/>
          </a:p>
        </p:txBody>
      </p:sp>
    </p:spTree>
    <p:extLst>
      <p:ext uri="{BB962C8B-B14F-4D97-AF65-F5344CB8AC3E}">
        <p14:creationId xmlns:p14="http://schemas.microsoft.com/office/powerpoint/2010/main" val="142335547"/>
      </p:ext>
    </p:extLst>
  </p:cSld>
  <p:clrMapOvr>
    <a:masterClrMapping/>
  </p:clrMapOvr>
</p:sldLayout>
</file>

<file path=ppt/slideLayouts/slideLayout5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5BC55264-CAB4-1643-B8D2-9248AAA8DC31}" type="slidenum">
              <a:rPr lang="en-US"/>
              <a:pPr/>
              <a:t>‹#›</a:t>
            </a:fld>
            <a:endParaRPr lang="en-US"/>
          </a:p>
        </p:txBody>
      </p:sp>
    </p:spTree>
    <p:extLst>
      <p:ext uri="{BB962C8B-B14F-4D97-AF65-F5344CB8AC3E}">
        <p14:creationId xmlns:p14="http://schemas.microsoft.com/office/powerpoint/2010/main" val="2810103908"/>
      </p:ext>
    </p:extLst>
  </p:cSld>
  <p:clrMapOvr>
    <a:masterClrMapping/>
  </p:clrMapOvr>
</p:sldLayout>
</file>

<file path=ppt/slideLayouts/slideLayout5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150" indent="0">
              <a:buNone/>
              <a:defRPr sz="1800"/>
            </a:lvl2pPr>
            <a:lvl3pPr marL="914300" indent="0">
              <a:buNone/>
              <a:defRPr sz="1600"/>
            </a:lvl3pPr>
            <a:lvl4pPr marL="1371450" indent="0">
              <a:buNone/>
              <a:defRPr sz="1400"/>
            </a:lvl4pPr>
            <a:lvl5pPr marL="1828600" indent="0">
              <a:buNone/>
              <a:defRPr sz="1400"/>
            </a:lvl5pPr>
            <a:lvl6pPr marL="2285750" indent="0">
              <a:buNone/>
              <a:defRPr sz="1400"/>
            </a:lvl6pPr>
            <a:lvl7pPr marL="2742899" indent="0">
              <a:buNone/>
              <a:defRPr sz="1400"/>
            </a:lvl7pPr>
            <a:lvl8pPr marL="3200047" indent="0">
              <a:buNone/>
              <a:defRPr sz="1400"/>
            </a:lvl8pPr>
            <a:lvl9pPr marL="365719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9B285DF7-DB10-FA46-9773-C24561E40434}" type="slidenum">
              <a:rPr lang="en-US"/>
              <a:pPr/>
              <a:t>‹#›</a:t>
            </a:fld>
            <a:endParaRPr lang="en-US"/>
          </a:p>
        </p:txBody>
      </p:sp>
    </p:spTree>
    <p:extLst>
      <p:ext uri="{BB962C8B-B14F-4D97-AF65-F5344CB8AC3E}">
        <p14:creationId xmlns:p14="http://schemas.microsoft.com/office/powerpoint/2010/main" val="1019658434"/>
      </p:ext>
    </p:extLst>
  </p:cSld>
  <p:clrMapOvr>
    <a:masterClrMapping/>
  </p:clrMapOvr>
</p:sldLayout>
</file>

<file path=ppt/slideLayouts/slideLayout5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5"/>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5"/>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4C820D39-9687-A24F-BE67-7A2363F42AEF}" type="slidenum">
              <a:rPr lang="en-US"/>
              <a:pPr/>
              <a:t>‹#›</a:t>
            </a:fld>
            <a:endParaRPr lang="en-US"/>
          </a:p>
        </p:txBody>
      </p:sp>
    </p:spTree>
    <p:extLst>
      <p:ext uri="{BB962C8B-B14F-4D97-AF65-F5344CB8AC3E}">
        <p14:creationId xmlns:p14="http://schemas.microsoft.com/office/powerpoint/2010/main" val="1763343247"/>
      </p:ext>
    </p:extLst>
  </p:cSld>
  <p:clrMapOvr>
    <a:masterClrMapping/>
  </p:clrMapOvr>
</p:sldLayout>
</file>

<file path=ppt/slideLayouts/slideLayout5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0" y="1535113"/>
            <a:ext cx="4041775"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b="1">
                <a:latin typeface="Book Antiqua" charset="0"/>
              </a:defRPr>
            </a:lvl1pPr>
          </a:lstStyle>
          <a:p>
            <a:fld id="{278EA09A-0A7D-3546-9CBF-F6D30A191A83}" type="slidenum">
              <a:rPr lang="en-US"/>
              <a:pPr/>
              <a:t>‹#›</a:t>
            </a:fld>
            <a:endParaRPr lang="en-US"/>
          </a:p>
        </p:txBody>
      </p:sp>
    </p:spTree>
    <p:extLst>
      <p:ext uri="{BB962C8B-B14F-4D97-AF65-F5344CB8AC3E}">
        <p14:creationId xmlns:p14="http://schemas.microsoft.com/office/powerpoint/2010/main" val="493432703"/>
      </p:ext>
    </p:extLst>
  </p:cSld>
  <p:clrMapOvr>
    <a:masterClrMapping/>
  </p:clrMapOvr>
</p:sldLayout>
</file>

<file path=ppt/slideLayouts/slideLayout5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b="1">
                <a:latin typeface="Book Antiqua" charset="0"/>
              </a:defRPr>
            </a:lvl1pPr>
          </a:lstStyle>
          <a:p>
            <a:fld id="{2FBEC784-D90E-D54D-94D9-CAC90AC3C1B4}" type="slidenum">
              <a:rPr lang="en-US"/>
              <a:pPr/>
              <a:t>‹#›</a:t>
            </a:fld>
            <a:endParaRPr lang="en-US"/>
          </a:p>
        </p:txBody>
      </p:sp>
    </p:spTree>
    <p:extLst>
      <p:ext uri="{BB962C8B-B14F-4D97-AF65-F5344CB8AC3E}">
        <p14:creationId xmlns:p14="http://schemas.microsoft.com/office/powerpoint/2010/main" val="222630503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eaLnBrk="0" hangingPunct="0">
              <a:defRPr>
                <a:solidFill>
                  <a:srgbClr val="000000"/>
                </a:solidFill>
                <a:latin typeface="Arial" charset="0"/>
              </a:defRPr>
            </a:lvl1pPr>
          </a:lstStyle>
          <a:p>
            <a:pPr>
              <a:defRPr/>
            </a:pPr>
            <a:endParaRPr lang="en-US" sz="2400">
              <a:ea typeface="ＭＳ Ｐゴシック" charset="0"/>
            </a:endParaRPr>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eaLnBrk="0" hangingPunct="0">
              <a:defRPr>
                <a:solidFill>
                  <a:srgbClr val="000000"/>
                </a:solidFill>
                <a:latin typeface="Arial" charset="0"/>
              </a:defRPr>
            </a:lvl1pPr>
          </a:lstStyle>
          <a:p>
            <a:pPr>
              <a:defRPr/>
            </a:pPr>
            <a:endParaRPr lang="en-US" sz="2400">
              <a:ea typeface="ＭＳ Ｐゴシック" charset="0"/>
            </a:endParaRPr>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eaLnBrk="0" hangingPunct="0">
              <a:defRPr>
                <a:solidFill>
                  <a:srgbClr val="000000"/>
                </a:solidFill>
                <a:latin typeface="Arial" charset="0"/>
              </a:defRPr>
            </a:lvl1pPr>
          </a:lstStyle>
          <a:p>
            <a:pPr>
              <a:defRPr/>
            </a:pPr>
            <a:fld id="{E3CB2F65-7AF7-4742-A393-2516CEC6BDA8}" type="slidenum">
              <a:rPr lang="en-US" sz="2400">
                <a:ea typeface="ＭＳ Ｐゴシック" charset="0"/>
              </a:rPr>
              <a:pPr>
                <a:defRPr/>
              </a:pPr>
              <a:t>‹#›</a:t>
            </a:fld>
            <a:endParaRPr lang="en-US" sz="2400">
              <a:ea typeface="ＭＳ Ｐゴシック" charset="0"/>
            </a:endParaRPr>
          </a:p>
        </p:txBody>
      </p:sp>
    </p:spTree>
    <p:extLst>
      <p:ext uri="{BB962C8B-B14F-4D97-AF65-F5344CB8AC3E}">
        <p14:creationId xmlns:p14="http://schemas.microsoft.com/office/powerpoint/2010/main" val="3735640292"/>
      </p:ext>
    </p:extLst>
  </p:cSld>
  <p:clrMapOvr>
    <a:masterClrMapping/>
  </p:clrMapOvr>
</p:sldLayout>
</file>

<file path=ppt/slideLayouts/slideLayout5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b="1">
                <a:latin typeface="Book Antiqua" charset="0"/>
              </a:defRPr>
            </a:lvl1pPr>
          </a:lstStyle>
          <a:p>
            <a:fld id="{4AF70326-8E97-7A4E-A641-AD7CB8625C6E}" type="slidenum">
              <a:rPr lang="en-US"/>
              <a:pPr/>
              <a:t>‹#›</a:t>
            </a:fld>
            <a:endParaRPr lang="en-US"/>
          </a:p>
        </p:txBody>
      </p:sp>
    </p:spTree>
    <p:extLst>
      <p:ext uri="{BB962C8B-B14F-4D97-AF65-F5344CB8AC3E}">
        <p14:creationId xmlns:p14="http://schemas.microsoft.com/office/powerpoint/2010/main" val="4293650086"/>
      </p:ext>
    </p:extLst>
  </p:cSld>
  <p:clrMapOvr>
    <a:masterClrMapping/>
  </p:clrMapOvr>
</p:sldLayout>
</file>

<file path=ppt/slideLayouts/slideLayout5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3"/>
            <a:ext cx="3008313" cy="4691063"/>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7E0BC50E-E1BD-4340-B9DF-1E9F61A0B47A}" type="slidenum">
              <a:rPr lang="en-US"/>
              <a:pPr/>
              <a:t>‹#›</a:t>
            </a:fld>
            <a:endParaRPr lang="en-US"/>
          </a:p>
        </p:txBody>
      </p:sp>
    </p:spTree>
    <p:extLst>
      <p:ext uri="{BB962C8B-B14F-4D97-AF65-F5344CB8AC3E}">
        <p14:creationId xmlns:p14="http://schemas.microsoft.com/office/powerpoint/2010/main" val="1575060320"/>
      </p:ext>
    </p:extLst>
  </p:cSld>
  <p:clrMapOvr>
    <a:masterClrMapping/>
  </p:clrMapOvr>
</p:sldLayout>
</file>

<file path=ppt/slideLayouts/slideLayout5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50" indent="0">
              <a:buNone/>
              <a:defRPr sz="2800"/>
            </a:lvl2pPr>
            <a:lvl3pPr marL="914300" indent="0">
              <a:buNone/>
              <a:defRPr sz="2400"/>
            </a:lvl3pPr>
            <a:lvl4pPr marL="1371450" indent="0">
              <a:buNone/>
              <a:defRPr sz="2000"/>
            </a:lvl4pPr>
            <a:lvl5pPr marL="1828600" indent="0">
              <a:buNone/>
              <a:defRPr sz="2000"/>
            </a:lvl5pPr>
            <a:lvl6pPr marL="2285750" indent="0">
              <a:buNone/>
              <a:defRPr sz="2000"/>
            </a:lvl6pPr>
            <a:lvl7pPr marL="2742899" indent="0">
              <a:buNone/>
              <a:defRPr sz="2000"/>
            </a:lvl7pPr>
            <a:lvl8pPr marL="3200047" indent="0">
              <a:buNone/>
              <a:defRPr sz="2000"/>
            </a:lvl8pPr>
            <a:lvl9pPr marL="365719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2106A40E-52F4-3E4F-BA25-339096036446}" type="slidenum">
              <a:rPr lang="en-US"/>
              <a:pPr/>
              <a:t>‹#›</a:t>
            </a:fld>
            <a:endParaRPr lang="en-US"/>
          </a:p>
        </p:txBody>
      </p:sp>
    </p:spTree>
    <p:extLst>
      <p:ext uri="{BB962C8B-B14F-4D97-AF65-F5344CB8AC3E}">
        <p14:creationId xmlns:p14="http://schemas.microsoft.com/office/powerpoint/2010/main" val="1209835547"/>
      </p:ext>
    </p:extLst>
  </p:cSld>
  <p:clrMapOvr>
    <a:masterClrMapping/>
  </p:clrMapOvr>
</p:sldLayout>
</file>

<file path=ppt/slideLayouts/slideLayout5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6931E6A0-4A22-604B-A18C-4F14BBD11AAD}" type="slidenum">
              <a:rPr lang="en-US"/>
              <a:pPr/>
              <a:t>‹#›</a:t>
            </a:fld>
            <a:endParaRPr lang="en-US"/>
          </a:p>
        </p:txBody>
      </p:sp>
    </p:spTree>
    <p:extLst>
      <p:ext uri="{BB962C8B-B14F-4D97-AF65-F5344CB8AC3E}">
        <p14:creationId xmlns:p14="http://schemas.microsoft.com/office/powerpoint/2010/main" val="1556518007"/>
      </p:ext>
    </p:extLst>
  </p:cSld>
  <p:clrMapOvr>
    <a:masterClrMapping/>
  </p:clrMapOvr>
</p:sldLayout>
</file>

<file path=ppt/slideLayouts/slideLayout5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3"/>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3"/>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63F8B693-5297-464C-8774-9052536362F6}" type="slidenum">
              <a:rPr lang="en-US"/>
              <a:pPr/>
              <a:t>‹#›</a:t>
            </a:fld>
            <a:endParaRPr lang="en-US"/>
          </a:p>
        </p:txBody>
      </p:sp>
    </p:spTree>
    <p:extLst>
      <p:ext uri="{BB962C8B-B14F-4D97-AF65-F5344CB8AC3E}">
        <p14:creationId xmlns:p14="http://schemas.microsoft.com/office/powerpoint/2010/main" val="2348513471"/>
      </p:ext>
    </p:extLst>
  </p:cSld>
  <p:clrMapOvr>
    <a:masterClrMapping/>
  </p:clrMapOvr>
</p:sldLayout>
</file>

<file path=ppt/slideLayouts/slideLayout58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SG">
                <a:ea typeface="+mn-ea"/>
              </a:endParaRPr>
            </a:p>
          </p:txBody>
        </p:sp>
        <p:sp>
          <p:nvSpPr>
            <p:cNvPr id="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SG">
                <a:ea typeface="+mn-ea"/>
              </a:endParaRPr>
            </a:p>
          </p:txBody>
        </p:sp>
        <p:sp>
          <p:nvSpPr>
            <p:cNvPr id="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SG">
                <a:ea typeface="+mn-ea"/>
              </a:endParaRPr>
            </a:p>
          </p:txBody>
        </p:sp>
        <p:sp>
          <p:nvSpPr>
            <p:cNvPr id="8" name="Freeform 6"/>
            <p:cNvSpPr>
              <a:spLocks/>
            </p:cNvSpPr>
            <p:nvPr/>
          </p:nvSpPr>
          <p:spPr bwMode="hidden">
            <a:xfrm>
              <a:off x="4038" y="3577"/>
              <a:ext cx="1720" cy="65"/>
            </a:xfrm>
            <a:custGeom>
              <a:avLst/>
              <a:gdLst>
                <a:gd name="T0" fmla="*/ 1722 w 1722"/>
                <a:gd name="T1" fmla="*/ 66 h 66"/>
                <a:gd name="T2" fmla="*/ 1722 w 1722"/>
                <a:gd name="T3" fmla="*/ 60 h 66"/>
                <a:gd name="T4" fmla="*/ 0 w 1722"/>
                <a:gd name="T5" fmla="*/ 0 h 66"/>
                <a:gd name="T6" fmla="*/ 0 w 1722"/>
                <a:gd name="T7" fmla="*/ 48 h 66"/>
                <a:gd name="T8" fmla="*/ 1722 w 1722"/>
                <a:gd name="T9" fmla="*/ 66 h 66"/>
                <a:gd name="T10" fmla="*/ 1722 w 1722"/>
                <a:gd name="T11" fmla="*/ 66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w="9525">
              <a:noFill/>
              <a:round/>
              <a:headEnd/>
              <a:tailEnd/>
            </a:ln>
          </p:spPr>
          <p:txBody>
            <a:bodyPr/>
            <a:lstStyle/>
            <a:p>
              <a:pPr>
                <a:defRPr/>
              </a:pPr>
              <a:endParaRPr lang="en-US"/>
            </a:p>
          </p:txBody>
        </p:sp>
        <p:sp>
          <p:nvSpPr>
            <p:cNvPr id="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SG">
                <a:ea typeface="+mn-ea"/>
              </a:endParaRPr>
            </a:p>
          </p:txBody>
        </p:sp>
        <p:sp>
          <p:nvSpPr>
            <p:cNvPr id="10" name="Freeform 8"/>
            <p:cNvSpPr>
              <a:spLocks/>
            </p:cNvSpPr>
            <p:nvPr/>
          </p:nvSpPr>
          <p:spPr bwMode="hidden">
            <a:xfrm>
              <a:off x="4784" y="3702"/>
              <a:ext cx="974" cy="101"/>
            </a:xfrm>
            <a:custGeom>
              <a:avLst/>
              <a:gdLst>
                <a:gd name="T0" fmla="*/ 975 w 975"/>
                <a:gd name="T1" fmla="*/ 48 h 101"/>
                <a:gd name="T2" fmla="*/ 975 w 975"/>
                <a:gd name="T3" fmla="*/ 0 h 101"/>
                <a:gd name="T4" fmla="*/ 0 w 975"/>
                <a:gd name="T5" fmla="*/ 24 h 101"/>
                <a:gd name="T6" fmla="*/ 0 w 975"/>
                <a:gd name="T7" fmla="*/ 101 h 101"/>
                <a:gd name="T8" fmla="*/ 975 w 975"/>
                <a:gd name="T9" fmla="*/ 48 h 101"/>
                <a:gd name="T10" fmla="*/ 975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w="9525">
              <a:noFill/>
              <a:round/>
              <a:headEnd/>
              <a:tailEnd/>
            </a:ln>
          </p:spPr>
          <p:txBody>
            <a:bodyPr/>
            <a:lstStyle/>
            <a:p>
              <a:pPr>
                <a:defRPr/>
              </a:pPr>
              <a:endParaRPr lang="en-US"/>
            </a:p>
          </p:txBody>
        </p:sp>
        <p:sp>
          <p:nvSpPr>
            <p:cNvPr id="11" name="Freeform 9"/>
            <p:cNvSpPr>
              <a:spLocks/>
            </p:cNvSpPr>
            <p:nvPr/>
          </p:nvSpPr>
          <p:spPr bwMode="hidden">
            <a:xfrm>
              <a:off x="3619" y="3815"/>
              <a:ext cx="2139" cy="198"/>
            </a:xfrm>
            <a:custGeom>
              <a:avLst/>
              <a:gdLst>
                <a:gd name="T0" fmla="*/ 2141 w 2141"/>
                <a:gd name="T1" fmla="*/ 0 h 198"/>
                <a:gd name="T2" fmla="*/ 0 w 2141"/>
                <a:gd name="T3" fmla="*/ 156 h 198"/>
                <a:gd name="T4" fmla="*/ 0 w 2141"/>
                <a:gd name="T5" fmla="*/ 198 h 198"/>
                <a:gd name="T6" fmla="*/ 2141 w 2141"/>
                <a:gd name="T7" fmla="*/ 0 h 198"/>
                <a:gd name="T8" fmla="*/ 2141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w="9525">
              <a:noFill/>
              <a:round/>
              <a:headEnd/>
              <a:tailEnd/>
            </a:ln>
          </p:spPr>
          <p:txBody>
            <a:bodyPr/>
            <a:lstStyle/>
            <a:p>
              <a:pPr>
                <a:defRPr/>
              </a:pPr>
              <a:endParaRPr lang="en-US"/>
            </a:p>
          </p:txBody>
        </p:sp>
        <p:sp>
          <p:nvSpPr>
            <p:cNvPr id="1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SG">
                <a:ea typeface="+mn-ea"/>
              </a:endParaRPr>
            </a:p>
          </p:txBody>
        </p:sp>
        <p:sp>
          <p:nvSpPr>
            <p:cNvPr id="13" name="Freeform 11"/>
            <p:cNvSpPr>
              <a:spLocks/>
            </p:cNvSpPr>
            <p:nvPr/>
          </p:nvSpPr>
          <p:spPr bwMode="hidden">
            <a:xfrm>
              <a:off x="2097" y="4043"/>
              <a:ext cx="2514" cy="276"/>
            </a:xfrm>
            <a:custGeom>
              <a:avLst/>
              <a:gdLst>
                <a:gd name="T0" fmla="*/ 2182 w 2517"/>
                <a:gd name="T1" fmla="*/ 276 h 276"/>
                <a:gd name="T2" fmla="*/ 2517 w 2517"/>
                <a:gd name="T3" fmla="*/ 204 h 276"/>
                <a:gd name="T4" fmla="*/ 2260 w 2517"/>
                <a:gd name="T5" fmla="*/ 0 h 276"/>
                <a:gd name="T6" fmla="*/ 0 w 2517"/>
                <a:gd name="T7" fmla="*/ 276 h 276"/>
                <a:gd name="T8" fmla="*/ 2182 w 2517"/>
                <a:gd name="T9" fmla="*/ 276 h 276"/>
                <a:gd name="T10" fmla="*/ 2182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w="9525">
              <a:noFill/>
              <a:round/>
              <a:headEnd/>
              <a:tailEnd/>
            </a:ln>
          </p:spPr>
          <p:txBody>
            <a:bodyPr/>
            <a:lstStyle/>
            <a:p>
              <a:pPr>
                <a:defRPr/>
              </a:pPr>
              <a:endParaRPr lang="en-US"/>
            </a:p>
          </p:txBody>
        </p:sp>
        <p:sp>
          <p:nvSpPr>
            <p:cNvPr id="1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SG">
                <a:ea typeface="+mn-ea"/>
              </a:endParaRPr>
            </a:p>
          </p:txBody>
        </p:sp>
        <p:sp>
          <p:nvSpPr>
            <p:cNvPr id="15" name="Freeform 13"/>
            <p:cNvSpPr>
              <a:spLocks/>
            </p:cNvSpPr>
            <p:nvPr/>
          </p:nvSpPr>
          <p:spPr bwMode="hidden">
            <a:xfrm>
              <a:off x="5030" y="3151"/>
              <a:ext cx="728" cy="240"/>
            </a:xfrm>
            <a:custGeom>
              <a:avLst/>
              <a:gdLst>
                <a:gd name="T0" fmla="*/ 729 w 729"/>
                <a:gd name="T1" fmla="*/ 240 h 240"/>
                <a:gd name="T2" fmla="*/ 0 w 729"/>
                <a:gd name="T3" fmla="*/ 0 h 240"/>
                <a:gd name="T4" fmla="*/ 0 w 729"/>
                <a:gd name="T5" fmla="*/ 6 h 240"/>
                <a:gd name="T6" fmla="*/ 729 w 729"/>
                <a:gd name="T7" fmla="*/ 240 h 240"/>
                <a:gd name="T8" fmla="*/ 729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w="9525">
              <a:noFill/>
              <a:round/>
              <a:headEnd/>
              <a:tailEnd/>
            </a:ln>
          </p:spPr>
          <p:txBody>
            <a:bodyPr/>
            <a:lstStyle/>
            <a:p>
              <a:pPr>
                <a:defRPr/>
              </a:pPr>
              <a:endParaRPr lang="en-US"/>
            </a:p>
          </p:txBody>
        </p:sp>
        <p:sp>
          <p:nvSpPr>
            <p:cNvPr id="1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SG">
                <a:ea typeface="+mn-ea"/>
              </a:endParaRPr>
            </a:p>
          </p:txBody>
        </p:sp>
        <p:sp>
          <p:nvSpPr>
            <p:cNvPr id="17" name="Freeform 15"/>
            <p:cNvSpPr>
              <a:spLocks/>
            </p:cNvSpPr>
            <p:nvPr/>
          </p:nvSpPr>
          <p:spPr bwMode="hidden">
            <a:xfrm>
              <a:off x="5030" y="3049"/>
              <a:ext cx="728" cy="318"/>
            </a:xfrm>
            <a:custGeom>
              <a:avLst/>
              <a:gdLst>
                <a:gd name="T0" fmla="*/ 729 w 729"/>
                <a:gd name="T1" fmla="*/ 318 h 318"/>
                <a:gd name="T2" fmla="*/ 729 w 729"/>
                <a:gd name="T3" fmla="*/ 312 h 318"/>
                <a:gd name="T4" fmla="*/ 0 w 729"/>
                <a:gd name="T5" fmla="*/ 0 h 318"/>
                <a:gd name="T6" fmla="*/ 0 w 729"/>
                <a:gd name="T7" fmla="*/ 54 h 318"/>
                <a:gd name="T8" fmla="*/ 729 w 729"/>
                <a:gd name="T9" fmla="*/ 318 h 318"/>
                <a:gd name="T10" fmla="*/ 729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w="9525">
              <a:noFill/>
              <a:round/>
              <a:headEnd/>
              <a:tailEnd/>
            </a:ln>
          </p:spPr>
          <p:txBody>
            <a:bodyPr/>
            <a:lstStyle/>
            <a:p>
              <a:pPr>
                <a:defRPr/>
              </a:pPr>
              <a:endParaRPr lang="en-US"/>
            </a:p>
          </p:txBody>
        </p:sp>
        <p:sp>
          <p:nvSpPr>
            <p:cNvPr id="1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SG">
                <a:ea typeface="+mn-ea"/>
              </a:endParaRPr>
            </a:p>
          </p:txBody>
        </p:sp>
        <p:sp>
          <p:nvSpPr>
            <p:cNvPr id="1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SG">
                <a:ea typeface="+mn-ea"/>
              </a:endParaRPr>
            </a:p>
          </p:txBody>
        </p:sp>
        <p:sp>
          <p:nvSpPr>
            <p:cNvPr id="2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SG">
                <a:ea typeface="+mn-ea"/>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w="9525">
              <a:noFill/>
              <a:round/>
              <a:headEnd/>
              <a:tailEnd/>
            </a:ln>
          </p:spPr>
          <p:txBody>
            <a:bodyPr/>
            <a:lstStyle/>
            <a:p>
              <a:pPr>
                <a:defRPr/>
              </a:pPr>
              <a:endParaRPr lang="en-US"/>
            </a:p>
          </p:txBody>
        </p:sp>
        <p:sp>
          <p:nvSpPr>
            <p:cNvPr id="2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SG">
                <a:ea typeface="+mn-ea"/>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w="9525">
              <a:noFill/>
              <a:round/>
              <a:headEnd/>
              <a:tailEnd/>
            </a:ln>
          </p:spPr>
          <p:txBody>
            <a:bodyPr/>
            <a:lstStyle/>
            <a:p>
              <a:pPr>
                <a:defRPr/>
              </a:pPr>
              <a:endParaRPr lang="en-US"/>
            </a:p>
          </p:txBody>
        </p:sp>
        <p:sp>
          <p:nvSpPr>
            <p:cNvPr id="2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SG">
                <a:ea typeface="+mn-ea"/>
              </a:endParaRPr>
            </a:p>
          </p:txBody>
        </p:sp>
        <p:sp>
          <p:nvSpPr>
            <p:cNvPr id="2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SG">
                <a:ea typeface="+mn-ea"/>
              </a:endParaRPr>
            </a:p>
          </p:txBody>
        </p:sp>
        <p:sp>
          <p:nvSpPr>
            <p:cNvPr id="2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SG">
                <a:ea typeface="+mn-ea"/>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w="9525">
              <a:noFill/>
              <a:round/>
              <a:headEnd/>
              <a:tailEnd/>
            </a:ln>
          </p:spPr>
          <p:txBody>
            <a:bodyPr/>
            <a:lstStyle/>
            <a:p>
              <a:pPr>
                <a:defRPr/>
              </a:pPr>
              <a:endParaRPr lang="en-US"/>
            </a:p>
          </p:txBody>
        </p:sp>
        <p:sp>
          <p:nvSpPr>
            <p:cNvPr id="2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SG">
                <a:ea typeface="+mn-ea"/>
              </a:endParaRPr>
            </a:p>
          </p:txBody>
        </p:sp>
        <p:sp>
          <p:nvSpPr>
            <p:cNvPr id="2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SG">
                <a:ea typeface="+mn-ea"/>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312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w="9525">
              <a:noFill/>
              <a:round/>
              <a:headEnd/>
              <a:tailEnd/>
            </a:ln>
          </p:spPr>
          <p:txBody>
            <a:bodyPr/>
            <a:lstStyle/>
            <a:p>
              <a:pPr>
                <a:defRPr/>
              </a:pPr>
              <a:endParaRPr lang="en-US"/>
            </a:p>
          </p:txBody>
        </p:sp>
        <p:sp>
          <p:nvSpPr>
            <p:cNvPr id="3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SG">
                <a:ea typeface="+mn-ea"/>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w="9525">
              <a:noFill/>
              <a:round/>
              <a:headEnd/>
              <a:tailEnd/>
            </a:ln>
          </p:spPr>
          <p:txBody>
            <a:bodyPr/>
            <a:lstStyle/>
            <a:p>
              <a:pPr>
                <a:defRPr/>
              </a:pPr>
              <a:endParaRPr lang="en-US"/>
            </a:p>
          </p:txBody>
        </p:sp>
        <p:sp>
          <p:nvSpPr>
            <p:cNvPr id="3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SG">
                <a:ea typeface="+mn-ea"/>
              </a:endParaRPr>
            </a:p>
          </p:txBody>
        </p:sp>
        <p:sp>
          <p:nvSpPr>
            <p:cNvPr id="3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SG">
                <a:ea typeface="+mn-ea"/>
              </a:endParaRPr>
            </a:p>
          </p:txBody>
        </p:sp>
        <p:sp>
          <p:nvSpPr>
            <p:cNvPr id="3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SG">
                <a:ea typeface="+mn-ea"/>
              </a:endParaRPr>
            </a:p>
          </p:txBody>
        </p:sp>
        <p:sp>
          <p:nvSpPr>
            <p:cNvPr id="3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SG">
                <a:ea typeface="+mn-ea"/>
              </a:endParaRPr>
            </a:p>
          </p:txBody>
        </p:sp>
        <p:sp>
          <p:nvSpPr>
            <p:cNvPr id="3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SG">
                <a:ea typeface="+mn-ea"/>
              </a:endParaRPr>
            </a:p>
          </p:txBody>
        </p:sp>
        <p:sp>
          <p:nvSpPr>
            <p:cNvPr id="3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SG">
                <a:ea typeface="+mn-ea"/>
              </a:endParaRPr>
            </a:p>
          </p:txBody>
        </p:sp>
        <p:sp>
          <p:nvSpPr>
            <p:cNvPr id="3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SG">
                <a:ea typeface="+mn-ea"/>
              </a:endParaRPr>
            </a:p>
          </p:txBody>
        </p:sp>
        <p:sp>
          <p:nvSpPr>
            <p:cNvPr id="4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SG">
                <a:ea typeface="+mn-ea"/>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SG">
                  <a:ea typeface="+mn-ea"/>
                </a:endParaRPr>
              </a:p>
            </p:txBody>
          </p:sp>
          <p:sp>
            <p:nvSpPr>
              <p:cNvPr id="4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SG">
                  <a:ea typeface="+mn-ea"/>
                </a:endParaRPr>
              </a:p>
            </p:txBody>
          </p:sp>
        </p:grpSp>
      </p:grpSp>
      <p:sp>
        <p:nvSpPr>
          <p:cNvPr id="5162" name="Rectangle 42"/>
          <p:cNvSpPr>
            <a:spLocks noGrp="1" noChangeArrowheads="1"/>
          </p:cNvSpPr>
          <p:nvPr>
            <p:ph type="ctrTitle" sz="quarter"/>
          </p:nvPr>
        </p:nvSpPr>
        <p:spPr>
          <a:xfrm>
            <a:off x="457200" y="1600200"/>
            <a:ext cx="8229600" cy="1828800"/>
          </a:xfrm>
        </p:spPr>
        <p:txBody>
          <a:bodyPr/>
          <a:lstStyle>
            <a:lvl1pPr>
              <a:defRPr sz="4800"/>
            </a:lvl1pPr>
          </a:lstStyle>
          <a:p>
            <a:r>
              <a:rPr lang="en-US"/>
              <a:t>Click to edit Master title style</a:t>
            </a:r>
          </a:p>
        </p:txBody>
      </p:sp>
      <p:sp>
        <p:nvSpPr>
          <p:cNvPr id="5163" name="Rectangle 43"/>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sz="3600"/>
            </a:lvl1pPr>
          </a:lstStyle>
          <a:p>
            <a:r>
              <a:rPr lang="en-US"/>
              <a:t>Click to edit Master subtitle style</a:t>
            </a:r>
          </a:p>
        </p:txBody>
      </p:sp>
      <p:sp>
        <p:nvSpPr>
          <p:cNvPr id="44" name="Rectangle 44"/>
          <p:cNvSpPr>
            <a:spLocks noGrp="1" noChangeArrowheads="1"/>
          </p:cNvSpPr>
          <p:nvPr>
            <p:ph type="dt" sz="quarter" idx="10"/>
          </p:nvPr>
        </p:nvSpPr>
        <p:spPr/>
        <p:txBody>
          <a:bodyPr/>
          <a:lstStyle>
            <a:lvl1pPr>
              <a:defRPr/>
            </a:lvl1pPr>
          </a:lstStyle>
          <a:p>
            <a:pPr>
              <a:defRPr/>
            </a:pPr>
            <a:endParaRPr lang="en-US"/>
          </a:p>
        </p:txBody>
      </p:sp>
      <p:sp>
        <p:nvSpPr>
          <p:cNvPr id="45" name="Rectangle 45"/>
          <p:cNvSpPr>
            <a:spLocks noGrp="1" noChangeArrowheads="1"/>
          </p:cNvSpPr>
          <p:nvPr>
            <p:ph type="ftr" sz="quarter" idx="11"/>
          </p:nvPr>
        </p:nvSpPr>
        <p:spPr/>
        <p:txBody>
          <a:bodyPr/>
          <a:lstStyle>
            <a:lvl1pPr>
              <a:defRPr/>
            </a:lvl1pPr>
          </a:lstStyle>
          <a:p>
            <a:pPr>
              <a:defRPr/>
            </a:pPr>
            <a:endParaRPr lang="en-US"/>
          </a:p>
        </p:txBody>
      </p:sp>
      <p:sp>
        <p:nvSpPr>
          <p:cNvPr id="46" name="Rectangle 46"/>
          <p:cNvSpPr>
            <a:spLocks noGrp="1" noChangeArrowheads="1"/>
          </p:cNvSpPr>
          <p:nvPr>
            <p:ph type="sldNum" sz="quarter" idx="12"/>
          </p:nvPr>
        </p:nvSpPr>
        <p:spPr/>
        <p:txBody>
          <a:bodyPr/>
          <a:lstStyle>
            <a:lvl1pPr>
              <a:defRPr/>
            </a:lvl1pPr>
          </a:lstStyle>
          <a:p>
            <a:pPr>
              <a:defRPr/>
            </a:pPr>
            <a:fld id="{B2EF691E-D66A-4ABE-9309-AEB2F42D7C21}" type="slidenum">
              <a:rPr lang="en-US"/>
              <a:pPr>
                <a:defRPr/>
              </a:pPr>
              <a:t>‹#›</a:t>
            </a:fld>
            <a:endParaRPr lang="en-US"/>
          </a:p>
        </p:txBody>
      </p:sp>
    </p:spTree>
    <p:extLst>
      <p:ext uri="{BB962C8B-B14F-4D97-AF65-F5344CB8AC3E}">
        <p14:creationId xmlns:p14="http://schemas.microsoft.com/office/powerpoint/2010/main" val="1801497315"/>
      </p:ext>
    </p:extLst>
  </p:cSld>
  <p:clrMapOvr>
    <a:masterClrMapping/>
  </p:clrMapOvr>
</p:sldLayout>
</file>

<file path=ppt/slideLayouts/slideLayout5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935F20B8-6FA9-41A4-812A-15CC847FE3A2}" type="slidenum">
              <a:rPr lang="en-US"/>
              <a:pPr>
                <a:defRPr/>
              </a:pPr>
              <a:t>‹#›</a:t>
            </a:fld>
            <a:endParaRPr lang="en-US"/>
          </a:p>
        </p:txBody>
      </p:sp>
    </p:spTree>
    <p:extLst>
      <p:ext uri="{BB962C8B-B14F-4D97-AF65-F5344CB8AC3E}">
        <p14:creationId xmlns:p14="http://schemas.microsoft.com/office/powerpoint/2010/main" val="4045095592"/>
      </p:ext>
    </p:extLst>
  </p:cSld>
  <p:clrMapOvr>
    <a:masterClrMapping/>
  </p:clrMapOvr>
</p:sldLayout>
</file>

<file path=ppt/slideLayouts/slideLayout5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A100C6D5-B7A6-48FA-B3DE-40FF41E748F3}" type="slidenum">
              <a:rPr lang="en-US"/>
              <a:pPr>
                <a:defRPr/>
              </a:pPr>
              <a:t>‹#›</a:t>
            </a:fld>
            <a:endParaRPr lang="en-US"/>
          </a:p>
        </p:txBody>
      </p:sp>
    </p:spTree>
    <p:extLst>
      <p:ext uri="{BB962C8B-B14F-4D97-AF65-F5344CB8AC3E}">
        <p14:creationId xmlns:p14="http://schemas.microsoft.com/office/powerpoint/2010/main" val="2927265597"/>
      </p:ext>
    </p:extLst>
  </p:cSld>
  <p:clrMapOvr>
    <a:masterClrMapping/>
  </p:clrMapOvr>
</p:sldLayout>
</file>

<file path=ppt/slideLayouts/slideLayout5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pPr>
              <a:defRPr/>
            </a:pPr>
            <a:fld id="{0C052648-62E5-4F32-BC04-D05BC942D60A}" type="slidenum">
              <a:rPr lang="en-US"/>
              <a:pPr>
                <a:defRPr/>
              </a:pPr>
              <a:t>‹#›</a:t>
            </a:fld>
            <a:endParaRPr lang="en-US"/>
          </a:p>
        </p:txBody>
      </p:sp>
    </p:spTree>
    <p:extLst>
      <p:ext uri="{BB962C8B-B14F-4D97-AF65-F5344CB8AC3E}">
        <p14:creationId xmlns:p14="http://schemas.microsoft.com/office/powerpoint/2010/main" val="886334895"/>
      </p:ext>
    </p:extLst>
  </p:cSld>
  <p:clrMapOvr>
    <a:masterClrMapping/>
  </p:clrMapOvr>
</p:sldLayout>
</file>

<file path=ppt/slideLayouts/slideLayout5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44"/>
          <p:cNvSpPr>
            <a:spLocks noGrp="1" noChangeArrowheads="1"/>
          </p:cNvSpPr>
          <p:nvPr>
            <p:ph type="dt" sz="half" idx="10"/>
          </p:nvPr>
        </p:nvSpPr>
        <p:spPr>
          <a:ln/>
        </p:spPr>
        <p:txBody>
          <a:bodyPr/>
          <a:lstStyle>
            <a:lvl1pPr>
              <a:defRPr/>
            </a:lvl1pPr>
          </a:lstStyle>
          <a:p>
            <a:pPr>
              <a:defRPr/>
            </a:pPr>
            <a:endParaRPr lang="en-US"/>
          </a:p>
        </p:txBody>
      </p:sp>
      <p:sp>
        <p:nvSpPr>
          <p:cNvPr id="8" name="Rectangle 45"/>
          <p:cNvSpPr>
            <a:spLocks noGrp="1" noChangeArrowheads="1"/>
          </p:cNvSpPr>
          <p:nvPr>
            <p:ph type="ftr" sz="quarter" idx="11"/>
          </p:nvPr>
        </p:nvSpPr>
        <p:spPr>
          <a:ln/>
        </p:spPr>
        <p:txBody>
          <a:bodyPr/>
          <a:lstStyle>
            <a:lvl1pPr>
              <a:defRPr/>
            </a:lvl1pPr>
          </a:lstStyle>
          <a:p>
            <a:pPr>
              <a:defRPr/>
            </a:pPr>
            <a:endParaRPr lang="en-US"/>
          </a:p>
        </p:txBody>
      </p:sp>
      <p:sp>
        <p:nvSpPr>
          <p:cNvPr id="9" name="Rectangle 46"/>
          <p:cNvSpPr>
            <a:spLocks noGrp="1" noChangeArrowheads="1"/>
          </p:cNvSpPr>
          <p:nvPr>
            <p:ph type="sldNum" sz="quarter" idx="12"/>
          </p:nvPr>
        </p:nvSpPr>
        <p:spPr>
          <a:ln/>
        </p:spPr>
        <p:txBody>
          <a:bodyPr/>
          <a:lstStyle>
            <a:lvl1pPr>
              <a:defRPr/>
            </a:lvl1pPr>
          </a:lstStyle>
          <a:p>
            <a:pPr>
              <a:defRPr/>
            </a:pPr>
            <a:fld id="{30E4F2FF-946E-4BA4-8825-07FE45E4EDBB}" type="slidenum">
              <a:rPr lang="en-US"/>
              <a:pPr>
                <a:defRPr/>
              </a:pPr>
              <a:t>‹#›</a:t>
            </a:fld>
            <a:endParaRPr lang="en-US"/>
          </a:p>
        </p:txBody>
      </p:sp>
    </p:spTree>
    <p:extLst>
      <p:ext uri="{BB962C8B-B14F-4D97-AF65-F5344CB8AC3E}">
        <p14:creationId xmlns:p14="http://schemas.microsoft.com/office/powerpoint/2010/main" val="418669953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eaLnBrk="0" hangingPunct="0">
              <a:defRPr>
                <a:solidFill>
                  <a:srgbClr val="000000"/>
                </a:solidFill>
                <a:latin typeface="Arial" charset="0"/>
              </a:defRPr>
            </a:lvl1pPr>
          </a:lstStyle>
          <a:p>
            <a:pPr>
              <a:defRPr/>
            </a:pPr>
            <a:endParaRPr lang="en-US" sz="2400">
              <a:ea typeface="ＭＳ Ｐゴシック" charset="0"/>
            </a:endParaRPr>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eaLnBrk="0" hangingPunct="0">
              <a:defRPr>
                <a:solidFill>
                  <a:srgbClr val="000000"/>
                </a:solidFill>
                <a:latin typeface="Arial" charset="0"/>
              </a:defRPr>
            </a:lvl1pPr>
          </a:lstStyle>
          <a:p>
            <a:pPr>
              <a:defRPr/>
            </a:pPr>
            <a:endParaRPr lang="en-US" sz="2400">
              <a:ea typeface="ＭＳ Ｐゴシック" charset="0"/>
            </a:endParaRPr>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eaLnBrk="0" hangingPunct="0">
              <a:defRPr>
                <a:solidFill>
                  <a:srgbClr val="000000"/>
                </a:solidFill>
                <a:latin typeface="Arial" charset="0"/>
              </a:defRPr>
            </a:lvl1pPr>
          </a:lstStyle>
          <a:p>
            <a:pPr>
              <a:defRPr/>
            </a:pPr>
            <a:fld id="{26FA07EE-3810-204D-8813-6C3AAEBAE17B}" type="slidenum">
              <a:rPr lang="en-US" sz="2400">
                <a:ea typeface="ＭＳ Ｐゴシック" charset="0"/>
              </a:rPr>
              <a:pPr>
                <a:defRPr/>
              </a:pPr>
              <a:t>‹#›</a:t>
            </a:fld>
            <a:endParaRPr lang="en-US" sz="2400">
              <a:ea typeface="ＭＳ Ｐゴシック" charset="0"/>
            </a:endParaRPr>
          </a:p>
        </p:txBody>
      </p:sp>
    </p:spTree>
    <p:extLst>
      <p:ext uri="{BB962C8B-B14F-4D97-AF65-F5344CB8AC3E}">
        <p14:creationId xmlns:p14="http://schemas.microsoft.com/office/powerpoint/2010/main" val="3689325977"/>
      </p:ext>
    </p:extLst>
  </p:cSld>
  <p:clrMapOvr>
    <a:masterClrMapping/>
  </p:clrMapOvr>
</p:sldLayout>
</file>

<file path=ppt/slideLayouts/slideLayout5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44"/>
          <p:cNvSpPr>
            <a:spLocks noGrp="1" noChangeArrowheads="1"/>
          </p:cNvSpPr>
          <p:nvPr>
            <p:ph type="dt" sz="half" idx="10"/>
          </p:nvPr>
        </p:nvSpPr>
        <p:spPr>
          <a:ln/>
        </p:spPr>
        <p:txBody>
          <a:bodyPr/>
          <a:lstStyle>
            <a:lvl1pPr>
              <a:defRPr/>
            </a:lvl1pPr>
          </a:lstStyle>
          <a:p>
            <a:pPr>
              <a:defRPr/>
            </a:pPr>
            <a:endParaRPr lang="en-US"/>
          </a:p>
        </p:txBody>
      </p:sp>
      <p:sp>
        <p:nvSpPr>
          <p:cNvPr id="4" name="Rectangle 45"/>
          <p:cNvSpPr>
            <a:spLocks noGrp="1" noChangeArrowheads="1"/>
          </p:cNvSpPr>
          <p:nvPr>
            <p:ph type="ftr" sz="quarter" idx="11"/>
          </p:nvPr>
        </p:nvSpPr>
        <p:spPr>
          <a:ln/>
        </p:spPr>
        <p:txBody>
          <a:bodyPr/>
          <a:lstStyle>
            <a:lvl1pPr>
              <a:defRPr/>
            </a:lvl1pPr>
          </a:lstStyle>
          <a:p>
            <a:pPr>
              <a:defRPr/>
            </a:pPr>
            <a:endParaRPr lang="en-US"/>
          </a:p>
        </p:txBody>
      </p:sp>
      <p:sp>
        <p:nvSpPr>
          <p:cNvPr id="5" name="Rectangle 46"/>
          <p:cNvSpPr>
            <a:spLocks noGrp="1" noChangeArrowheads="1"/>
          </p:cNvSpPr>
          <p:nvPr>
            <p:ph type="sldNum" sz="quarter" idx="12"/>
          </p:nvPr>
        </p:nvSpPr>
        <p:spPr>
          <a:ln/>
        </p:spPr>
        <p:txBody>
          <a:bodyPr/>
          <a:lstStyle>
            <a:lvl1pPr>
              <a:defRPr/>
            </a:lvl1pPr>
          </a:lstStyle>
          <a:p>
            <a:pPr>
              <a:defRPr/>
            </a:pPr>
            <a:fld id="{3178AFE3-75CD-4E47-A532-C7F8DF343BEF}" type="slidenum">
              <a:rPr lang="en-US"/>
              <a:pPr>
                <a:defRPr/>
              </a:pPr>
              <a:t>‹#›</a:t>
            </a:fld>
            <a:endParaRPr lang="en-US"/>
          </a:p>
        </p:txBody>
      </p:sp>
    </p:spTree>
    <p:extLst>
      <p:ext uri="{BB962C8B-B14F-4D97-AF65-F5344CB8AC3E}">
        <p14:creationId xmlns:p14="http://schemas.microsoft.com/office/powerpoint/2010/main" val="884132770"/>
      </p:ext>
    </p:extLst>
  </p:cSld>
  <p:clrMapOvr>
    <a:masterClrMapping/>
  </p:clrMapOvr>
</p:sldLayout>
</file>

<file path=ppt/slideLayouts/slideLayout5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a:lvl1pPr>
          </a:lstStyle>
          <a:p>
            <a:pPr>
              <a:defRPr/>
            </a:pPr>
            <a:endParaRPr lang="en-US"/>
          </a:p>
        </p:txBody>
      </p:sp>
      <p:sp>
        <p:nvSpPr>
          <p:cNvPr id="3" name="Rectangle 45"/>
          <p:cNvSpPr>
            <a:spLocks noGrp="1" noChangeArrowheads="1"/>
          </p:cNvSpPr>
          <p:nvPr>
            <p:ph type="ftr" sz="quarter" idx="11"/>
          </p:nvPr>
        </p:nvSpPr>
        <p:spPr>
          <a:ln/>
        </p:spPr>
        <p:txBody>
          <a:bodyPr/>
          <a:lstStyle>
            <a:lvl1pPr>
              <a:defRPr/>
            </a:lvl1pPr>
          </a:lstStyle>
          <a:p>
            <a:pPr>
              <a:defRPr/>
            </a:pPr>
            <a:endParaRPr lang="en-US"/>
          </a:p>
        </p:txBody>
      </p:sp>
      <p:sp>
        <p:nvSpPr>
          <p:cNvPr id="4" name="Rectangle 46"/>
          <p:cNvSpPr>
            <a:spLocks noGrp="1" noChangeArrowheads="1"/>
          </p:cNvSpPr>
          <p:nvPr>
            <p:ph type="sldNum" sz="quarter" idx="12"/>
          </p:nvPr>
        </p:nvSpPr>
        <p:spPr>
          <a:ln/>
        </p:spPr>
        <p:txBody>
          <a:bodyPr/>
          <a:lstStyle>
            <a:lvl1pPr>
              <a:defRPr/>
            </a:lvl1pPr>
          </a:lstStyle>
          <a:p>
            <a:pPr>
              <a:defRPr/>
            </a:pPr>
            <a:fld id="{2AF2C47A-3E65-4200-8DE8-3A4229005449}" type="slidenum">
              <a:rPr lang="en-US"/>
              <a:pPr>
                <a:defRPr/>
              </a:pPr>
              <a:t>‹#›</a:t>
            </a:fld>
            <a:endParaRPr lang="en-US"/>
          </a:p>
        </p:txBody>
      </p:sp>
    </p:spTree>
    <p:extLst>
      <p:ext uri="{BB962C8B-B14F-4D97-AF65-F5344CB8AC3E}">
        <p14:creationId xmlns:p14="http://schemas.microsoft.com/office/powerpoint/2010/main" val="613109240"/>
      </p:ext>
    </p:extLst>
  </p:cSld>
  <p:clrMapOvr>
    <a:masterClrMapping/>
  </p:clrMapOvr>
</p:sldLayout>
</file>

<file path=ppt/slideLayouts/slideLayout5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pPr>
              <a:defRPr/>
            </a:pPr>
            <a:fld id="{F6AD6EE2-F5C0-48BC-B881-936002763B28}" type="slidenum">
              <a:rPr lang="en-US"/>
              <a:pPr>
                <a:defRPr/>
              </a:pPr>
              <a:t>‹#›</a:t>
            </a:fld>
            <a:endParaRPr lang="en-US"/>
          </a:p>
        </p:txBody>
      </p:sp>
    </p:spTree>
    <p:extLst>
      <p:ext uri="{BB962C8B-B14F-4D97-AF65-F5344CB8AC3E}">
        <p14:creationId xmlns:p14="http://schemas.microsoft.com/office/powerpoint/2010/main" val="3882212051"/>
      </p:ext>
    </p:extLst>
  </p:cSld>
  <p:clrMapOvr>
    <a:masterClrMapping/>
  </p:clrMapOvr>
</p:sldLayout>
</file>

<file path=ppt/slideLayouts/slideLayout5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pPr>
              <a:defRPr/>
            </a:pPr>
            <a:fld id="{02FA7387-9A43-4DDC-A54E-86807051DFA4}" type="slidenum">
              <a:rPr lang="en-US"/>
              <a:pPr>
                <a:defRPr/>
              </a:pPr>
              <a:t>‹#›</a:t>
            </a:fld>
            <a:endParaRPr lang="en-US"/>
          </a:p>
        </p:txBody>
      </p:sp>
    </p:spTree>
    <p:extLst>
      <p:ext uri="{BB962C8B-B14F-4D97-AF65-F5344CB8AC3E}">
        <p14:creationId xmlns:p14="http://schemas.microsoft.com/office/powerpoint/2010/main" val="1221363700"/>
      </p:ext>
    </p:extLst>
  </p:cSld>
  <p:clrMapOvr>
    <a:masterClrMapping/>
  </p:clrMapOvr>
</p:sldLayout>
</file>

<file path=ppt/slideLayouts/slideLayout5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DC3E1445-BE0C-41BF-A3CC-2A9DEB4DAE67}" type="slidenum">
              <a:rPr lang="en-US"/>
              <a:pPr>
                <a:defRPr/>
              </a:pPr>
              <a:t>‹#›</a:t>
            </a:fld>
            <a:endParaRPr lang="en-US"/>
          </a:p>
        </p:txBody>
      </p:sp>
    </p:spTree>
    <p:extLst>
      <p:ext uri="{BB962C8B-B14F-4D97-AF65-F5344CB8AC3E}">
        <p14:creationId xmlns:p14="http://schemas.microsoft.com/office/powerpoint/2010/main" val="3994162884"/>
      </p:ext>
    </p:extLst>
  </p:cSld>
  <p:clrMapOvr>
    <a:masterClrMapping/>
  </p:clrMapOvr>
</p:sldLayout>
</file>

<file path=ppt/slideLayouts/slideLayout5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88610ED2-0463-4824-A680-61C3B5469E5C}" type="slidenum">
              <a:rPr lang="en-US"/>
              <a:pPr>
                <a:defRPr/>
              </a:pPr>
              <a:t>‹#›</a:t>
            </a:fld>
            <a:endParaRPr lang="en-US"/>
          </a:p>
        </p:txBody>
      </p:sp>
    </p:spTree>
    <p:extLst>
      <p:ext uri="{BB962C8B-B14F-4D97-AF65-F5344CB8AC3E}">
        <p14:creationId xmlns:p14="http://schemas.microsoft.com/office/powerpoint/2010/main" val="1837484392"/>
      </p:ext>
    </p:extLst>
  </p:cSld>
  <p:clrMapOvr>
    <a:masterClrMapping/>
  </p:clrMapOvr>
</p:sldLayout>
</file>

<file path=ppt/slideLayouts/slideLayout59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endParaRPr lang="en-SG"/>
          </a:p>
        </p:txBody>
      </p:sp>
      <p:sp>
        <p:nvSpPr>
          <p:cNvPr id="3" name="Table Placeholder 2"/>
          <p:cNvSpPr>
            <a:spLocks noGrp="1"/>
          </p:cNvSpPr>
          <p:nvPr>
            <p:ph type="tbl" idx="1"/>
          </p:nvPr>
        </p:nvSpPr>
        <p:spPr>
          <a:xfrm>
            <a:off x="457200" y="1600200"/>
            <a:ext cx="8229600" cy="4530725"/>
          </a:xfrm>
        </p:spPr>
        <p:txBody>
          <a:bodyPr/>
          <a:lstStyle/>
          <a:p>
            <a:pPr lvl="0"/>
            <a:endParaRPr lang="en-SG" noProof="0"/>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57ABB37A-77D0-4F23-A304-8ABE6D6DC68F}" type="slidenum">
              <a:rPr lang="en-US"/>
              <a:pPr>
                <a:defRPr/>
              </a:pPr>
              <a:t>‹#›</a:t>
            </a:fld>
            <a:endParaRPr lang="en-US"/>
          </a:p>
        </p:txBody>
      </p:sp>
    </p:spTree>
    <p:extLst>
      <p:ext uri="{BB962C8B-B14F-4D97-AF65-F5344CB8AC3E}">
        <p14:creationId xmlns:p14="http://schemas.microsoft.com/office/powerpoint/2010/main" val="3024269622"/>
      </p:ext>
    </p:extLst>
  </p:cSld>
  <p:clrMapOvr>
    <a:masterClrMapping/>
  </p:clrMapOvr>
</p:sldLayout>
</file>

<file path=ppt/slideLayouts/slideLayout5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503A040-3B89-441D-B731-E07F27892B94}" type="slidenum">
              <a:rPr lang="en-US"/>
              <a:pPr>
                <a:defRPr/>
              </a:pPr>
              <a:t>‹#›</a:t>
            </a:fld>
            <a:endParaRPr lang="en-US"/>
          </a:p>
        </p:txBody>
      </p:sp>
    </p:spTree>
    <p:extLst>
      <p:ext uri="{BB962C8B-B14F-4D97-AF65-F5344CB8AC3E}">
        <p14:creationId xmlns:p14="http://schemas.microsoft.com/office/powerpoint/2010/main" val="298501535"/>
      </p:ext>
    </p:extLst>
  </p:cSld>
  <p:clrMapOvr>
    <a:masterClrMapping/>
  </p:clrMapOvr>
</p:sldLayout>
</file>

<file path=ppt/slideLayouts/slideLayout5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3C17326-CC23-4D12-B97C-90BD22DD0D04}" type="slidenum">
              <a:rPr lang="en-US"/>
              <a:pPr>
                <a:defRPr/>
              </a:pPr>
              <a:t>‹#›</a:t>
            </a:fld>
            <a:endParaRPr lang="en-US"/>
          </a:p>
        </p:txBody>
      </p:sp>
    </p:spTree>
    <p:extLst>
      <p:ext uri="{BB962C8B-B14F-4D97-AF65-F5344CB8AC3E}">
        <p14:creationId xmlns:p14="http://schemas.microsoft.com/office/powerpoint/2010/main" val="1784469530"/>
      </p:ext>
    </p:extLst>
  </p:cSld>
  <p:clrMapOvr>
    <a:masterClrMapping/>
  </p:clrMapOvr>
</p:sldLayout>
</file>

<file path=ppt/slideLayouts/slideLayout5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554EA92-E8DE-4AA8-9053-6FAB3894FA7C}" type="slidenum">
              <a:rPr lang="en-US"/>
              <a:pPr>
                <a:defRPr/>
              </a:pPr>
              <a:t>‹#›</a:t>
            </a:fld>
            <a:endParaRPr lang="en-US"/>
          </a:p>
        </p:txBody>
      </p:sp>
    </p:spTree>
    <p:extLst>
      <p:ext uri="{BB962C8B-B14F-4D97-AF65-F5344CB8AC3E}">
        <p14:creationId xmlns:p14="http://schemas.microsoft.com/office/powerpoint/2010/main" val="15156035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endParaRPr lang="en-US" altLang="en-US"/>
          </a:p>
        </p:txBody>
      </p:sp>
      <p:sp>
        <p:nvSpPr>
          <p:cNvPr id="4" name="Rectangle 5"/>
          <p:cNvSpPr>
            <a:spLocks noGrp="1" noChangeArrowheads="1"/>
          </p:cNvSpPr>
          <p:nvPr>
            <p:ph type="ftr" sz="quarter" idx="11"/>
          </p:nvPr>
        </p:nvSpPr>
        <p:spPr>
          <a:ln/>
        </p:spPr>
        <p:txBody>
          <a:bodyPr/>
          <a:lstStyle>
            <a:lvl1pPr>
              <a:defRPr/>
            </a:lvl1pPr>
          </a:lstStyle>
          <a:p>
            <a:endParaRPr lang="en-US" altLang="en-US"/>
          </a:p>
        </p:txBody>
      </p:sp>
      <p:sp>
        <p:nvSpPr>
          <p:cNvPr id="5" name="Rectangle 6"/>
          <p:cNvSpPr>
            <a:spLocks noGrp="1" noChangeArrowheads="1"/>
          </p:cNvSpPr>
          <p:nvPr>
            <p:ph type="sldNum" sz="quarter" idx="12"/>
          </p:nvPr>
        </p:nvSpPr>
        <p:spPr>
          <a:ln/>
        </p:spPr>
        <p:txBody>
          <a:bodyPr/>
          <a:lstStyle>
            <a:lvl1pPr>
              <a:defRPr/>
            </a:lvl1pPr>
          </a:lstStyle>
          <a:p>
            <a:fld id="{82CB5826-C865-446E-B2BE-C9F09D912E33}" type="slidenum">
              <a:rPr lang="en-US" altLang="en-US"/>
              <a:pPr/>
              <a:t>‹#›</a:t>
            </a:fld>
            <a:endParaRPr lang="en-US" altLang="en-US"/>
          </a:p>
        </p:txBody>
      </p:sp>
    </p:spTree>
    <p:extLst>
      <p:ext uri="{BB962C8B-B14F-4D97-AF65-F5344CB8AC3E}">
        <p14:creationId xmlns:p14="http://schemas.microsoft.com/office/powerpoint/2010/main" val="62657332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eaLnBrk="0" hangingPunct="0">
              <a:defRPr>
                <a:solidFill>
                  <a:srgbClr val="000000"/>
                </a:solidFill>
                <a:latin typeface="Arial" charset="0"/>
              </a:defRPr>
            </a:lvl1pPr>
          </a:lstStyle>
          <a:p>
            <a:pPr>
              <a:defRPr/>
            </a:pPr>
            <a:endParaRPr lang="en-US" sz="2400">
              <a:ea typeface="ＭＳ Ｐゴシック" charset="0"/>
            </a:endParaRPr>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eaLnBrk="0" hangingPunct="0">
              <a:defRPr>
                <a:solidFill>
                  <a:srgbClr val="000000"/>
                </a:solidFill>
                <a:latin typeface="Arial" charset="0"/>
              </a:defRPr>
            </a:lvl1pPr>
          </a:lstStyle>
          <a:p>
            <a:pPr>
              <a:defRPr/>
            </a:pPr>
            <a:endParaRPr lang="en-US" sz="2400">
              <a:ea typeface="ＭＳ Ｐゴシック" charset="0"/>
            </a:endParaRPr>
          </a:p>
        </p:txBody>
      </p:sp>
      <p:sp>
        <p:nvSpPr>
          <p:cNvPr id="7" name="Slide Number Placeholder 6"/>
          <p:cNvSpPr>
            <a:spLocks noGrp="1"/>
          </p:cNvSpPr>
          <p:nvPr>
            <p:ph type="sldNum" sz="quarter" idx="12"/>
          </p:nvPr>
        </p:nvSpPr>
        <p:spPr>
          <a:xfrm>
            <a:off x="6553200" y="6248400"/>
            <a:ext cx="1905000" cy="457200"/>
          </a:xfrm>
          <a:prstGeom prst="rect">
            <a:avLst/>
          </a:prstGeom>
        </p:spPr>
        <p:txBody>
          <a:bodyPr/>
          <a:lstStyle>
            <a:lvl1pPr eaLnBrk="0" hangingPunct="0">
              <a:defRPr>
                <a:solidFill>
                  <a:srgbClr val="000000"/>
                </a:solidFill>
                <a:latin typeface="Arial" charset="0"/>
              </a:defRPr>
            </a:lvl1pPr>
          </a:lstStyle>
          <a:p>
            <a:pPr>
              <a:defRPr/>
            </a:pPr>
            <a:fld id="{1EDA49B5-7BDB-C947-A060-EFC45B223A70}" type="slidenum">
              <a:rPr lang="en-US" sz="2400">
                <a:ea typeface="ＭＳ Ｐゴシック" charset="0"/>
              </a:rPr>
              <a:pPr>
                <a:defRPr/>
              </a:pPr>
              <a:t>‹#›</a:t>
            </a:fld>
            <a:endParaRPr lang="en-US" sz="2400">
              <a:ea typeface="ＭＳ Ｐゴシック" charset="0"/>
            </a:endParaRPr>
          </a:p>
        </p:txBody>
      </p:sp>
    </p:spTree>
    <p:extLst>
      <p:ext uri="{BB962C8B-B14F-4D97-AF65-F5344CB8AC3E}">
        <p14:creationId xmlns:p14="http://schemas.microsoft.com/office/powerpoint/2010/main" val="2581081642"/>
      </p:ext>
    </p:extLst>
  </p:cSld>
  <p:clrMapOvr>
    <a:masterClrMapping/>
  </p:clrMapOvr>
</p:sldLayout>
</file>

<file path=ppt/slideLayouts/slideLayout6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BB83850-3D79-487F-B595-6EC8637896DD}" type="slidenum">
              <a:rPr lang="en-US"/>
              <a:pPr>
                <a:defRPr/>
              </a:pPr>
              <a:t>‹#›</a:t>
            </a:fld>
            <a:endParaRPr lang="en-US"/>
          </a:p>
        </p:txBody>
      </p:sp>
    </p:spTree>
    <p:extLst>
      <p:ext uri="{BB962C8B-B14F-4D97-AF65-F5344CB8AC3E}">
        <p14:creationId xmlns:p14="http://schemas.microsoft.com/office/powerpoint/2010/main" val="1883021027"/>
      </p:ext>
    </p:extLst>
  </p:cSld>
  <p:clrMapOvr>
    <a:masterClrMapping/>
  </p:clrMapOvr>
</p:sldLayout>
</file>

<file path=ppt/slideLayouts/slideLayout6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0E57284-5E67-4FBD-927C-2DFB0D04DD66}" type="slidenum">
              <a:rPr lang="en-US"/>
              <a:pPr>
                <a:defRPr/>
              </a:pPr>
              <a:t>‹#›</a:t>
            </a:fld>
            <a:endParaRPr lang="en-US"/>
          </a:p>
        </p:txBody>
      </p:sp>
    </p:spTree>
    <p:extLst>
      <p:ext uri="{BB962C8B-B14F-4D97-AF65-F5344CB8AC3E}">
        <p14:creationId xmlns:p14="http://schemas.microsoft.com/office/powerpoint/2010/main" val="2514972896"/>
      </p:ext>
    </p:extLst>
  </p:cSld>
  <p:clrMapOvr>
    <a:masterClrMapping/>
  </p:clrMapOvr>
</p:sldLayout>
</file>

<file path=ppt/slideLayouts/slideLayout6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B574149-D5B0-46A4-942E-7420B45374A9}" type="slidenum">
              <a:rPr lang="en-US"/>
              <a:pPr>
                <a:defRPr/>
              </a:pPr>
              <a:t>‹#›</a:t>
            </a:fld>
            <a:endParaRPr lang="en-US"/>
          </a:p>
        </p:txBody>
      </p:sp>
    </p:spTree>
    <p:extLst>
      <p:ext uri="{BB962C8B-B14F-4D97-AF65-F5344CB8AC3E}">
        <p14:creationId xmlns:p14="http://schemas.microsoft.com/office/powerpoint/2010/main" val="812064523"/>
      </p:ext>
    </p:extLst>
  </p:cSld>
  <p:clrMapOvr>
    <a:masterClrMapping/>
  </p:clrMapOvr>
</p:sldLayout>
</file>

<file path=ppt/slideLayouts/slideLayout6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E0FC1C4-BD00-4DC5-A151-F5042480B433}" type="slidenum">
              <a:rPr lang="en-US"/>
              <a:pPr>
                <a:defRPr/>
              </a:pPr>
              <a:t>‹#›</a:t>
            </a:fld>
            <a:endParaRPr lang="en-US"/>
          </a:p>
        </p:txBody>
      </p:sp>
    </p:spTree>
    <p:extLst>
      <p:ext uri="{BB962C8B-B14F-4D97-AF65-F5344CB8AC3E}">
        <p14:creationId xmlns:p14="http://schemas.microsoft.com/office/powerpoint/2010/main" val="2575927840"/>
      </p:ext>
    </p:extLst>
  </p:cSld>
  <p:clrMapOvr>
    <a:masterClrMapping/>
  </p:clrMapOvr>
</p:sldLayout>
</file>

<file path=ppt/slideLayouts/slideLayout6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246E439-9EB1-4919-89CA-0D1C7ABA97B5}" type="slidenum">
              <a:rPr lang="en-US"/>
              <a:pPr>
                <a:defRPr/>
              </a:pPr>
              <a:t>‹#›</a:t>
            </a:fld>
            <a:endParaRPr lang="en-US"/>
          </a:p>
        </p:txBody>
      </p:sp>
    </p:spTree>
    <p:extLst>
      <p:ext uri="{BB962C8B-B14F-4D97-AF65-F5344CB8AC3E}">
        <p14:creationId xmlns:p14="http://schemas.microsoft.com/office/powerpoint/2010/main" val="2574065521"/>
      </p:ext>
    </p:extLst>
  </p:cSld>
  <p:clrMapOvr>
    <a:masterClrMapping/>
  </p:clrMapOvr>
</p:sldLayout>
</file>

<file path=ppt/slideLayouts/slideLayout6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68C08CB-24A2-4DF1-A040-C3975AD6C045}" type="slidenum">
              <a:rPr lang="en-US"/>
              <a:pPr>
                <a:defRPr/>
              </a:pPr>
              <a:t>‹#›</a:t>
            </a:fld>
            <a:endParaRPr lang="en-US"/>
          </a:p>
        </p:txBody>
      </p:sp>
    </p:spTree>
    <p:extLst>
      <p:ext uri="{BB962C8B-B14F-4D97-AF65-F5344CB8AC3E}">
        <p14:creationId xmlns:p14="http://schemas.microsoft.com/office/powerpoint/2010/main" val="3263136117"/>
      </p:ext>
    </p:extLst>
  </p:cSld>
  <p:clrMapOvr>
    <a:masterClrMapping/>
  </p:clrMapOvr>
</p:sldLayout>
</file>

<file path=ppt/slideLayouts/slideLayout6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588440F-A5A9-4B9C-9080-22C6ED30355F}" type="slidenum">
              <a:rPr lang="en-US"/>
              <a:pPr>
                <a:defRPr/>
              </a:pPr>
              <a:t>‹#›</a:t>
            </a:fld>
            <a:endParaRPr lang="en-US"/>
          </a:p>
        </p:txBody>
      </p:sp>
    </p:spTree>
    <p:extLst>
      <p:ext uri="{BB962C8B-B14F-4D97-AF65-F5344CB8AC3E}">
        <p14:creationId xmlns:p14="http://schemas.microsoft.com/office/powerpoint/2010/main" val="1271686947"/>
      </p:ext>
    </p:extLst>
  </p:cSld>
  <p:clrMapOvr>
    <a:masterClrMapping/>
  </p:clrMapOvr>
</p:sldLayout>
</file>

<file path=ppt/slideLayouts/slideLayout6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5583F3C-6DAD-4486-BF5F-7EABE4CB477B}" type="slidenum">
              <a:rPr lang="en-US"/>
              <a:pPr>
                <a:defRPr/>
              </a:pPr>
              <a:t>‹#›</a:t>
            </a:fld>
            <a:endParaRPr lang="en-US"/>
          </a:p>
        </p:txBody>
      </p:sp>
    </p:spTree>
    <p:extLst>
      <p:ext uri="{BB962C8B-B14F-4D97-AF65-F5344CB8AC3E}">
        <p14:creationId xmlns:p14="http://schemas.microsoft.com/office/powerpoint/2010/main" val="1844827724"/>
      </p:ext>
    </p:extLst>
  </p:cSld>
  <p:clrMapOvr>
    <a:masterClrMapping/>
  </p:clrMapOvr>
</p:sldLayout>
</file>

<file path=ppt/slideLayouts/slideLayout608.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34D3F50C-0D4A-478C-BC29-2690C8815EC4}" type="slidenum">
              <a:rPr lang="en-US"/>
              <a:pPr>
                <a:defRPr/>
              </a:pPr>
              <a:t>‹#›</a:t>
            </a:fld>
            <a:endParaRPr lang="en-US"/>
          </a:p>
        </p:txBody>
      </p:sp>
    </p:spTree>
    <p:extLst>
      <p:ext uri="{BB962C8B-B14F-4D97-AF65-F5344CB8AC3E}">
        <p14:creationId xmlns:p14="http://schemas.microsoft.com/office/powerpoint/2010/main" val="3884480456"/>
      </p:ext>
    </p:extLst>
  </p:cSld>
  <p:clrMapOvr>
    <a:masterClrMapping/>
  </p:clrMapOvr>
</p:sldLayout>
</file>

<file path=ppt/slideLayouts/slideLayout6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656506-55E6-0643-B97A-D4B7481478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09534947"/>
      </p:ext>
    </p:extLst>
  </p:cSld>
  <p:clrMapOvr>
    <a:masterClrMapping/>
  </p:clrMapOvr>
  <p:transition spd="med">
    <p:randomBar dir="vert"/>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85800" y="6248400"/>
            <a:ext cx="1905000" cy="457200"/>
          </a:xfrm>
          <a:prstGeom prst="rect">
            <a:avLst/>
          </a:prstGeom>
        </p:spPr>
        <p:txBody>
          <a:bodyPr/>
          <a:lstStyle>
            <a:lvl1pPr eaLnBrk="0" hangingPunct="0">
              <a:defRPr>
                <a:solidFill>
                  <a:srgbClr val="000000"/>
                </a:solidFill>
                <a:latin typeface="Arial" charset="0"/>
              </a:defRPr>
            </a:lvl1pPr>
          </a:lstStyle>
          <a:p>
            <a:pPr>
              <a:defRPr/>
            </a:pPr>
            <a:endParaRPr lang="en-US" sz="2400">
              <a:ea typeface="ＭＳ Ｐゴシック" charset="0"/>
            </a:endParaRPr>
          </a:p>
        </p:txBody>
      </p:sp>
      <p:sp>
        <p:nvSpPr>
          <p:cNvPr id="8" name="Footer Placeholder 7"/>
          <p:cNvSpPr>
            <a:spLocks noGrp="1"/>
          </p:cNvSpPr>
          <p:nvPr>
            <p:ph type="ftr" sz="quarter" idx="11"/>
          </p:nvPr>
        </p:nvSpPr>
        <p:spPr>
          <a:xfrm>
            <a:off x="3124200" y="6248400"/>
            <a:ext cx="2895600" cy="457200"/>
          </a:xfrm>
          <a:prstGeom prst="rect">
            <a:avLst/>
          </a:prstGeom>
        </p:spPr>
        <p:txBody>
          <a:bodyPr/>
          <a:lstStyle>
            <a:lvl1pPr eaLnBrk="0" hangingPunct="0">
              <a:defRPr>
                <a:solidFill>
                  <a:srgbClr val="000000"/>
                </a:solidFill>
                <a:latin typeface="Arial" charset="0"/>
              </a:defRPr>
            </a:lvl1pPr>
          </a:lstStyle>
          <a:p>
            <a:pPr>
              <a:defRPr/>
            </a:pPr>
            <a:endParaRPr lang="en-US" sz="2400">
              <a:ea typeface="ＭＳ Ｐゴシック" charset="0"/>
            </a:endParaRPr>
          </a:p>
        </p:txBody>
      </p:sp>
      <p:sp>
        <p:nvSpPr>
          <p:cNvPr id="9" name="Slide Number Placeholder 8"/>
          <p:cNvSpPr>
            <a:spLocks noGrp="1"/>
          </p:cNvSpPr>
          <p:nvPr>
            <p:ph type="sldNum" sz="quarter" idx="12"/>
          </p:nvPr>
        </p:nvSpPr>
        <p:spPr>
          <a:xfrm>
            <a:off x="6553200" y="6248400"/>
            <a:ext cx="1905000" cy="457200"/>
          </a:xfrm>
          <a:prstGeom prst="rect">
            <a:avLst/>
          </a:prstGeom>
        </p:spPr>
        <p:txBody>
          <a:bodyPr/>
          <a:lstStyle>
            <a:lvl1pPr eaLnBrk="0" hangingPunct="0">
              <a:defRPr>
                <a:solidFill>
                  <a:srgbClr val="000000"/>
                </a:solidFill>
                <a:latin typeface="Arial" charset="0"/>
              </a:defRPr>
            </a:lvl1pPr>
          </a:lstStyle>
          <a:p>
            <a:pPr>
              <a:defRPr/>
            </a:pPr>
            <a:fld id="{9271EA60-6259-0147-8113-215544DB58EF}" type="slidenum">
              <a:rPr lang="en-US" sz="2400">
                <a:ea typeface="ＭＳ Ｐゴシック" charset="0"/>
              </a:rPr>
              <a:pPr>
                <a:defRPr/>
              </a:pPr>
              <a:t>‹#›</a:t>
            </a:fld>
            <a:endParaRPr lang="en-US" sz="2400">
              <a:ea typeface="ＭＳ Ｐゴシック" charset="0"/>
            </a:endParaRPr>
          </a:p>
        </p:txBody>
      </p:sp>
    </p:spTree>
    <p:extLst>
      <p:ext uri="{BB962C8B-B14F-4D97-AF65-F5344CB8AC3E}">
        <p14:creationId xmlns:p14="http://schemas.microsoft.com/office/powerpoint/2010/main" val="2577245218"/>
      </p:ext>
    </p:extLst>
  </p:cSld>
  <p:clrMapOvr>
    <a:masterClrMapping/>
  </p:clrMapOvr>
</p:sldLayout>
</file>

<file path=ppt/slideLayouts/slideLayout6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8970B99-7C1D-6D48-A912-E24F3CC6564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99250688"/>
      </p:ext>
    </p:extLst>
  </p:cSld>
  <p:clrMapOvr>
    <a:masterClrMapping/>
  </p:clrMapOvr>
  <p:transition spd="med">
    <p:randomBar dir="vert"/>
  </p:transition>
</p:sldLayout>
</file>

<file path=ppt/slideLayouts/slideLayout6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52B2434-96AA-D74D-B1C2-13B13E677C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32265198"/>
      </p:ext>
    </p:extLst>
  </p:cSld>
  <p:clrMapOvr>
    <a:masterClrMapping/>
  </p:clrMapOvr>
  <p:transition spd="med">
    <p:randomBar dir="vert"/>
  </p:transition>
</p:sldLayout>
</file>

<file path=ppt/slideLayouts/slideLayout6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F653C43-EA74-F041-9B43-70D4A34E725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25846474"/>
      </p:ext>
    </p:extLst>
  </p:cSld>
  <p:clrMapOvr>
    <a:masterClrMapping/>
  </p:clrMapOvr>
  <p:transition spd="med">
    <p:randomBar dir="vert"/>
  </p:transition>
</p:sldLayout>
</file>

<file path=ppt/slideLayouts/slideLayout6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83079D8-02F2-6047-8A24-1AC8AD74DFA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20126995"/>
      </p:ext>
    </p:extLst>
  </p:cSld>
  <p:clrMapOvr>
    <a:masterClrMapping/>
  </p:clrMapOvr>
  <p:transition spd="med">
    <p:randomBar dir="vert"/>
  </p:transition>
</p:sldLayout>
</file>

<file path=ppt/slideLayouts/slideLayout6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28BFF98-D66D-3A4E-A60F-0E21774AB21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11102581"/>
      </p:ext>
    </p:extLst>
  </p:cSld>
  <p:clrMapOvr>
    <a:masterClrMapping/>
  </p:clrMapOvr>
  <p:transition spd="med">
    <p:randomBar dir="vert"/>
  </p:transition>
</p:sldLayout>
</file>

<file path=ppt/slideLayouts/slideLayout6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22804B0-137F-5F44-9D78-7AD6E6DBA36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40653560"/>
      </p:ext>
    </p:extLst>
  </p:cSld>
  <p:clrMapOvr>
    <a:masterClrMapping/>
  </p:clrMapOvr>
  <p:transition spd="med">
    <p:randomBar dir="vert"/>
  </p:transition>
</p:sldLayout>
</file>

<file path=ppt/slideLayouts/slideLayout6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C37C086-E862-5D40-BDD4-516BAF77D6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28724566"/>
      </p:ext>
    </p:extLst>
  </p:cSld>
  <p:clrMapOvr>
    <a:masterClrMapping/>
  </p:clrMapOvr>
  <p:transition spd="med">
    <p:randomBar dir="vert"/>
  </p:transition>
</p:sldLayout>
</file>

<file path=ppt/slideLayouts/slideLayout6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DE0812A-E882-6F47-99B9-F54F960FF08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28053395"/>
      </p:ext>
    </p:extLst>
  </p:cSld>
  <p:clrMapOvr>
    <a:masterClrMapping/>
  </p:clrMapOvr>
  <p:transition spd="med">
    <p:randomBar dir="vert"/>
  </p:transition>
</p:sldLayout>
</file>

<file path=ppt/slideLayouts/slideLayout6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48CDD4C-6556-7D47-9583-CD143B2F1F7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67262623"/>
      </p:ext>
    </p:extLst>
  </p:cSld>
  <p:clrMapOvr>
    <a:masterClrMapping/>
  </p:clrMapOvr>
  <p:transition spd="med">
    <p:randomBar dir="vert"/>
  </p:transition>
</p:sldLayout>
</file>

<file path=ppt/slideLayouts/slideLayout6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674A2CA-5FD7-1F4F-B047-C6D6DBB6F84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63996995"/>
      </p:ext>
    </p:extLst>
  </p:cSld>
  <p:clrMapOvr>
    <a:masterClrMapping/>
  </p:clrMapOvr>
  <p:transition spd="med">
    <p:randomBar dir="vert"/>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685800" y="6248400"/>
            <a:ext cx="1905000" cy="457200"/>
          </a:xfrm>
          <a:prstGeom prst="rect">
            <a:avLst/>
          </a:prstGeom>
        </p:spPr>
        <p:txBody>
          <a:bodyPr/>
          <a:lstStyle>
            <a:lvl1pPr eaLnBrk="0" hangingPunct="0">
              <a:defRPr>
                <a:solidFill>
                  <a:srgbClr val="000000"/>
                </a:solidFill>
                <a:latin typeface="Arial" charset="0"/>
              </a:defRPr>
            </a:lvl1pPr>
          </a:lstStyle>
          <a:p>
            <a:pPr>
              <a:defRPr/>
            </a:pPr>
            <a:endParaRPr lang="en-US" sz="2400">
              <a:ea typeface="ＭＳ Ｐゴシック" charset="0"/>
            </a:endParaRPr>
          </a:p>
        </p:txBody>
      </p:sp>
      <p:sp>
        <p:nvSpPr>
          <p:cNvPr id="4" name="Footer Placeholder 3"/>
          <p:cNvSpPr>
            <a:spLocks noGrp="1"/>
          </p:cNvSpPr>
          <p:nvPr>
            <p:ph type="ftr" sz="quarter" idx="11"/>
          </p:nvPr>
        </p:nvSpPr>
        <p:spPr>
          <a:xfrm>
            <a:off x="3124200" y="6248400"/>
            <a:ext cx="2895600" cy="457200"/>
          </a:xfrm>
          <a:prstGeom prst="rect">
            <a:avLst/>
          </a:prstGeom>
        </p:spPr>
        <p:txBody>
          <a:bodyPr/>
          <a:lstStyle>
            <a:lvl1pPr eaLnBrk="0" hangingPunct="0">
              <a:defRPr>
                <a:solidFill>
                  <a:srgbClr val="000000"/>
                </a:solidFill>
                <a:latin typeface="Arial" charset="0"/>
              </a:defRPr>
            </a:lvl1pPr>
          </a:lstStyle>
          <a:p>
            <a:pPr>
              <a:defRPr/>
            </a:pPr>
            <a:endParaRPr lang="en-US" sz="2400">
              <a:ea typeface="ＭＳ Ｐゴシック" charset="0"/>
            </a:endParaRPr>
          </a:p>
        </p:txBody>
      </p:sp>
      <p:sp>
        <p:nvSpPr>
          <p:cNvPr id="5" name="Slide Number Placeholder 4"/>
          <p:cNvSpPr>
            <a:spLocks noGrp="1"/>
          </p:cNvSpPr>
          <p:nvPr>
            <p:ph type="sldNum" sz="quarter" idx="12"/>
          </p:nvPr>
        </p:nvSpPr>
        <p:spPr>
          <a:xfrm>
            <a:off x="6553200" y="6248400"/>
            <a:ext cx="1905000" cy="457200"/>
          </a:xfrm>
          <a:prstGeom prst="rect">
            <a:avLst/>
          </a:prstGeom>
        </p:spPr>
        <p:txBody>
          <a:bodyPr/>
          <a:lstStyle>
            <a:lvl1pPr eaLnBrk="0" hangingPunct="0">
              <a:defRPr>
                <a:solidFill>
                  <a:srgbClr val="000000"/>
                </a:solidFill>
                <a:latin typeface="Arial" charset="0"/>
              </a:defRPr>
            </a:lvl1pPr>
          </a:lstStyle>
          <a:p>
            <a:pPr>
              <a:defRPr/>
            </a:pPr>
            <a:fld id="{E539FBEA-1D62-3A41-9075-F18577D38C39}" type="slidenum">
              <a:rPr lang="en-US" sz="2400">
                <a:ea typeface="ＭＳ Ｐゴシック" charset="0"/>
              </a:rPr>
              <a:pPr>
                <a:defRPr/>
              </a:pPr>
              <a:t>‹#›</a:t>
            </a:fld>
            <a:endParaRPr lang="en-US" sz="2400">
              <a:ea typeface="ＭＳ Ｐゴシック" charset="0"/>
            </a:endParaRPr>
          </a:p>
        </p:txBody>
      </p:sp>
    </p:spTree>
    <p:extLst>
      <p:ext uri="{BB962C8B-B14F-4D97-AF65-F5344CB8AC3E}">
        <p14:creationId xmlns:p14="http://schemas.microsoft.com/office/powerpoint/2010/main" val="3389401077"/>
      </p:ext>
    </p:extLst>
  </p:cSld>
  <p:clrMapOvr>
    <a:masterClrMapping/>
  </p:clrMapOvr>
</p:sldLayout>
</file>

<file path=ppt/slideLayouts/slideLayout6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174AA18D-07D5-9E46-801E-51ED13FB1817}"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2357788989"/>
      </p:ext>
    </p:extLst>
  </p:cSld>
  <p:clrMapOvr>
    <a:masterClrMapping/>
  </p:clrMapOvr>
</p:sldLayout>
</file>

<file path=ppt/slideLayouts/slideLayout6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1E968EB9-93BF-D647-9001-A277E50BBF4A}"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1604862935"/>
      </p:ext>
    </p:extLst>
  </p:cSld>
  <p:clrMapOvr>
    <a:masterClrMapping/>
  </p:clrMapOvr>
</p:sldLayout>
</file>

<file path=ppt/slideLayouts/slideLayout6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7" name="Rectangle 9"/>
          <p:cNvSpPr>
            <a:spLocks noGrp="1" noChangeArrowheads="1"/>
          </p:cNvSpPr>
          <p:nvPr>
            <p:ph type="sldNum" sz="quarter" idx="12"/>
          </p:nvPr>
        </p:nvSpPr>
        <p:spPr>
          <a:ln/>
        </p:spPr>
        <p:txBody>
          <a:bodyPr/>
          <a:lstStyle>
            <a:lvl1pPr>
              <a:defRPr/>
            </a:lvl1pPr>
          </a:lstStyle>
          <a:p>
            <a:pPr>
              <a:defRPr/>
            </a:pPr>
            <a:fld id="{4BD449DA-4AB6-E045-95F8-36C2DCD3B617}"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2985798727"/>
      </p:ext>
    </p:extLst>
  </p:cSld>
  <p:clrMapOvr>
    <a:masterClrMapping/>
  </p:clrMapOvr>
</p:sldLayout>
</file>

<file path=ppt/slideLayouts/slideLayout6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8" name="Rectangle 8"/>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9" name="Rectangle 9"/>
          <p:cNvSpPr>
            <a:spLocks noGrp="1" noChangeArrowheads="1"/>
          </p:cNvSpPr>
          <p:nvPr>
            <p:ph type="sldNum" sz="quarter" idx="12"/>
          </p:nvPr>
        </p:nvSpPr>
        <p:spPr>
          <a:ln/>
        </p:spPr>
        <p:txBody>
          <a:bodyPr/>
          <a:lstStyle>
            <a:lvl1pPr>
              <a:defRPr/>
            </a:lvl1pPr>
          </a:lstStyle>
          <a:p>
            <a:pPr>
              <a:defRPr/>
            </a:pPr>
            <a:fld id="{21AFB748-4C88-C140-A721-6ECD7F68EC95}"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1038905809"/>
      </p:ext>
    </p:extLst>
  </p:cSld>
  <p:clrMapOvr>
    <a:masterClrMapping/>
  </p:clrMapOvr>
</p:sldLayout>
</file>

<file path=ppt/slideLayouts/slideLayout6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4" name="Rectangle 8"/>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5" name="Rectangle 9"/>
          <p:cNvSpPr>
            <a:spLocks noGrp="1" noChangeArrowheads="1"/>
          </p:cNvSpPr>
          <p:nvPr>
            <p:ph type="sldNum" sz="quarter" idx="12"/>
          </p:nvPr>
        </p:nvSpPr>
        <p:spPr>
          <a:ln/>
        </p:spPr>
        <p:txBody>
          <a:bodyPr/>
          <a:lstStyle>
            <a:lvl1pPr>
              <a:defRPr/>
            </a:lvl1pPr>
          </a:lstStyle>
          <a:p>
            <a:pPr>
              <a:defRPr/>
            </a:pPr>
            <a:fld id="{B2A7A4CE-938A-2C44-81BF-C528470EC4CF}"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1652256831"/>
      </p:ext>
    </p:extLst>
  </p:cSld>
  <p:clrMapOvr>
    <a:masterClrMapping/>
  </p:clrMapOvr>
</p:sldLayout>
</file>

<file path=ppt/slideLayouts/slideLayout6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3" name="Rectangle 8"/>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4" name="Rectangle 9"/>
          <p:cNvSpPr>
            <a:spLocks noGrp="1" noChangeArrowheads="1"/>
          </p:cNvSpPr>
          <p:nvPr>
            <p:ph type="sldNum" sz="quarter" idx="12"/>
          </p:nvPr>
        </p:nvSpPr>
        <p:spPr>
          <a:ln/>
        </p:spPr>
        <p:txBody>
          <a:bodyPr/>
          <a:lstStyle>
            <a:lvl1pPr>
              <a:defRPr/>
            </a:lvl1pPr>
          </a:lstStyle>
          <a:p>
            <a:pPr>
              <a:defRPr/>
            </a:pPr>
            <a:fld id="{F1063BD5-F9FB-E244-9E2F-696A3AD616F8}"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1576651865"/>
      </p:ext>
    </p:extLst>
  </p:cSld>
  <p:clrMapOvr>
    <a:masterClrMapping/>
  </p:clrMapOvr>
</p:sldLayout>
</file>

<file path=ppt/slideLayouts/slideLayout6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7" name="Rectangle 9"/>
          <p:cNvSpPr>
            <a:spLocks noGrp="1" noChangeArrowheads="1"/>
          </p:cNvSpPr>
          <p:nvPr>
            <p:ph type="sldNum" sz="quarter" idx="12"/>
          </p:nvPr>
        </p:nvSpPr>
        <p:spPr>
          <a:ln/>
        </p:spPr>
        <p:txBody>
          <a:bodyPr/>
          <a:lstStyle>
            <a:lvl1pPr>
              <a:defRPr/>
            </a:lvl1pPr>
          </a:lstStyle>
          <a:p>
            <a:pPr>
              <a:defRPr/>
            </a:pPr>
            <a:fld id="{22890D0B-CE20-F942-81C8-B3910DD4C668}"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2414460077"/>
      </p:ext>
    </p:extLst>
  </p:cSld>
  <p:clrMapOvr>
    <a:masterClrMapping/>
  </p:clrMapOvr>
</p:sldLayout>
</file>

<file path=ppt/slideLayouts/slideLayout6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7" name="Rectangle 9"/>
          <p:cNvSpPr>
            <a:spLocks noGrp="1" noChangeArrowheads="1"/>
          </p:cNvSpPr>
          <p:nvPr>
            <p:ph type="sldNum" sz="quarter" idx="12"/>
          </p:nvPr>
        </p:nvSpPr>
        <p:spPr>
          <a:ln/>
        </p:spPr>
        <p:txBody>
          <a:bodyPr/>
          <a:lstStyle>
            <a:lvl1pPr>
              <a:defRPr/>
            </a:lvl1pPr>
          </a:lstStyle>
          <a:p>
            <a:pPr>
              <a:defRPr/>
            </a:pPr>
            <a:fld id="{1D3B915A-85D6-E94B-A621-F0872F638396}"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3768652233"/>
      </p:ext>
    </p:extLst>
  </p:cSld>
  <p:clrMapOvr>
    <a:masterClrMapping/>
  </p:clrMapOvr>
</p:sldLayout>
</file>

<file path=ppt/slideLayouts/slideLayout6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83B51E2B-DBA9-2644-80C3-2F3FD5F04F1A}"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402056026"/>
      </p:ext>
    </p:extLst>
  </p:cSld>
  <p:clrMapOvr>
    <a:masterClrMapping/>
  </p:clrMapOvr>
</p:sldLayout>
</file>

<file path=ppt/slideLayouts/slideLayout6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2F0E36A3-AB02-F64B-A4FA-58BE0F27DF6E}"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365735209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85800" y="6248400"/>
            <a:ext cx="1905000" cy="457200"/>
          </a:xfrm>
          <a:prstGeom prst="rect">
            <a:avLst/>
          </a:prstGeom>
        </p:spPr>
        <p:txBody>
          <a:bodyPr/>
          <a:lstStyle>
            <a:lvl1pPr eaLnBrk="0" hangingPunct="0">
              <a:defRPr>
                <a:solidFill>
                  <a:srgbClr val="000000"/>
                </a:solidFill>
                <a:latin typeface="Arial" charset="0"/>
              </a:defRPr>
            </a:lvl1pPr>
          </a:lstStyle>
          <a:p>
            <a:pPr>
              <a:defRPr/>
            </a:pPr>
            <a:endParaRPr lang="en-US" sz="2400">
              <a:ea typeface="ＭＳ Ｐゴシック" charset="0"/>
            </a:endParaRPr>
          </a:p>
        </p:txBody>
      </p:sp>
      <p:sp>
        <p:nvSpPr>
          <p:cNvPr id="3" name="Footer Placeholder 2"/>
          <p:cNvSpPr>
            <a:spLocks noGrp="1"/>
          </p:cNvSpPr>
          <p:nvPr>
            <p:ph type="ftr" sz="quarter" idx="11"/>
          </p:nvPr>
        </p:nvSpPr>
        <p:spPr>
          <a:xfrm>
            <a:off x="3124200" y="6248400"/>
            <a:ext cx="2895600" cy="457200"/>
          </a:xfrm>
          <a:prstGeom prst="rect">
            <a:avLst/>
          </a:prstGeom>
        </p:spPr>
        <p:txBody>
          <a:bodyPr/>
          <a:lstStyle>
            <a:lvl1pPr eaLnBrk="0" hangingPunct="0">
              <a:defRPr>
                <a:solidFill>
                  <a:srgbClr val="000000"/>
                </a:solidFill>
                <a:latin typeface="Arial" charset="0"/>
              </a:defRPr>
            </a:lvl1pPr>
          </a:lstStyle>
          <a:p>
            <a:pPr>
              <a:defRPr/>
            </a:pPr>
            <a:endParaRPr lang="en-US" sz="2400">
              <a:ea typeface="ＭＳ Ｐゴシック" charset="0"/>
            </a:endParaRPr>
          </a:p>
        </p:txBody>
      </p:sp>
      <p:sp>
        <p:nvSpPr>
          <p:cNvPr id="4" name="Slide Number Placeholder 3"/>
          <p:cNvSpPr>
            <a:spLocks noGrp="1"/>
          </p:cNvSpPr>
          <p:nvPr>
            <p:ph type="sldNum" sz="quarter" idx="12"/>
          </p:nvPr>
        </p:nvSpPr>
        <p:spPr>
          <a:xfrm>
            <a:off x="6553200" y="6248400"/>
            <a:ext cx="1905000" cy="457200"/>
          </a:xfrm>
          <a:prstGeom prst="rect">
            <a:avLst/>
          </a:prstGeom>
        </p:spPr>
        <p:txBody>
          <a:bodyPr/>
          <a:lstStyle>
            <a:lvl1pPr eaLnBrk="0" hangingPunct="0">
              <a:defRPr>
                <a:solidFill>
                  <a:srgbClr val="000000"/>
                </a:solidFill>
                <a:latin typeface="Arial" charset="0"/>
              </a:defRPr>
            </a:lvl1pPr>
          </a:lstStyle>
          <a:p>
            <a:pPr>
              <a:defRPr/>
            </a:pPr>
            <a:fld id="{E0BE3D28-AC4C-344B-8D53-6635D8F05550}" type="slidenum">
              <a:rPr lang="en-US" sz="2400">
                <a:ea typeface="ＭＳ Ｐゴシック" charset="0"/>
              </a:rPr>
              <a:pPr>
                <a:defRPr/>
              </a:pPr>
              <a:t>‹#›</a:t>
            </a:fld>
            <a:endParaRPr lang="en-US" sz="2400">
              <a:ea typeface="ＭＳ Ｐゴシック" charset="0"/>
            </a:endParaRPr>
          </a:p>
        </p:txBody>
      </p:sp>
    </p:spTree>
    <p:extLst>
      <p:ext uri="{BB962C8B-B14F-4D97-AF65-F5344CB8AC3E}">
        <p14:creationId xmlns:p14="http://schemas.microsoft.com/office/powerpoint/2010/main" val="2010940388"/>
      </p:ext>
    </p:extLst>
  </p:cSld>
  <p:clrMapOvr>
    <a:masterClrMapping/>
  </p:clrMapOvr>
</p:sldLayout>
</file>

<file path=ppt/slideLayouts/slideLayout630.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495800"/>
          </a:xfrm>
        </p:spPr>
        <p:txBody>
          <a:bodyPr/>
          <a:lstStyle/>
          <a:p>
            <a:pPr lvl="0"/>
            <a:endParaRPr lang="en-US" noProof="0"/>
          </a:p>
        </p:txBody>
      </p:sp>
      <p:sp>
        <p:nvSpPr>
          <p:cNvPr id="5" name="Rectangle 7"/>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7" name="Rectangle 9"/>
          <p:cNvSpPr>
            <a:spLocks noGrp="1" noChangeArrowheads="1"/>
          </p:cNvSpPr>
          <p:nvPr>
            <p:ph type="sldNum" sz="quarter" idx="12"/>
          </p:nvPr>
        </p:nvSpPr>
        <p:spPr>
          <a:ln/>
        </p:spPr>
        <p:txBody>
          <a:bodyPr/>
          <a:lstStyle>
            <a:lvl1pPr>
              <a:defRPr/>
            </a:lvl1pPr>
          </a:lstStyle>
          <a:p>
            <a:pPr>
              <a:defRPr/>
            </a:pPr>
            <a:fld id="{1B13BDD9-D868-B646-AC7D-BAF18216E76E}"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1294386902"/>
      </p:ext>
    </p:extLst>
  </p:cSld>
  <p:clrMapOvr>
    <a:masterClrMapping/>
  </p:clrMapOvr>
</p:sldLayout>
</file>

<file path=ppt/slideLayouts/slideLayout63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0B8428FD-8226-BF4C-9BDD-736181331BE9}" type="slidenum">
              <a:rPr lang="en-US"/>
              <a:pPr>
                <a:defRPr/>
              </a:pPr>
              <a:t>‹#›</a:t>
            </a:fld>
            <a:endParaRPr lang="en-US"/>
          </a:p>
        </p:txBody>
      </p:sp>
    </p:spTree>
    <p:extLst>
      <p:ext uri="{BB962C8B-B14F-4D97-AF65-F5344CB8AC3E}">
        <p14:creationId xmlns:p14="http://schemas.microsoft.com/office/powerpoint/2010/main" val="1375036823"/>
      </p:ext>
    </p:extLst>
  </p:cSld>
  <p:clrMapOvr>
    <a:masterClrMapping/>
  </p:clrMapOvr>
</p:sldLayout>
</file>

<file path=ppt/slideLayouts/slideLayout6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a:ln/>
        </p:spPr>
        <p:txBody>
          <a:bodyPr/>
          <a:lstStyle>
            <a:lvl1pPr>
              <a:defRPr/>
            </a:lvl1pPr>
          </a:lstStyle>
          <a:p>
            <a:pPr>
              <a:defRPr/>
            </a:pPr>
            <a:endParaRPr lang="en-US"/>
          </a:p>
        </p:txBody>
      </p:sp>
      <p:sp>
        <p:nvSpPr>
          <p:cNvPr id="5" name="Rectangle 14"/>
          <p:cNvSpPr>
            <a:spLocks noGrp="1" noChangeArrowheads="1"/>
          </p:cNvSpPr>
          <p:nvPr>
            <p:ph type="ftr" sz="quarter" idx="11"/>
          </p:nvPr>
        </p:nvSpPr>
        <p:spPr>
          <a:ln/>
        </p:spPr>
        <p:txBody>
          <a:bodyPr/>
          <a:lstStyle>
            <a:lvl1pPr>
              <a:defRPr/>
            </a:lvl1pPr>
          </a:lstStyle>
          <a:p>
            <a:pPr>
              <a:defRPr/>
            </a:pPr>
            <a:endParaRPr lang="en-US"/>
          </a:p>
        </p:txBody>
      </p:sp>
      <p:sp>
        <p:nvSpPr>
          <p:cNvPr id="6" name="Rectangle 15"/>
          <p:cNvSpPr>
            <a:spLocks noGrp="1" noChangeArrowheads="1"/>
          </p:cNvSpPr>
          <p:nvPr>
            <p:ph type="sldNum" sz="quarter" idx="12"/>
          </p:nvPr>
        </p:nvSpPr>
        <p:spPr>
          <a:ln/>
        </p:spPr>
        <p:txBody>
          <a:bodyPr/>
          <a:lstStyle>
            <a:lvl1pPr>
              <a:defRPr/>
            </a:lvl1pPr>
          </a:lstStyle>
          <a:p>
            <a:pPr>
              <a:defRPr/>
            </a:pPr>
            <a:fld id="{C1FAEEEB-0696-DF4F-A20C-7A196714C75F}" type="slidenum">
              <a:rPr lang="en-US"/>
              <a:pPr>
                <a:defRPr/>
              </a:pPr>
              <a:t>‹#›</a:t>
            </a:fld>
            <a:endParaRPr lang="en-US"/>
          </a:p>
        </p:txBody>
      </p:sp>
    </p:spTree>
    <p:extLst>
      <p:ext uri="{BB962C8B-B14F-4D97-AF65-F5344CB8AC3E}">
        <p14:creationId xmlns:p14="http://schemas.microsoft.com/office/powerpoint/2010/main" val="1796261741"/>
      </p:ext>
    </p:extLst>
  </p:cSld>
  <p:clrMapOvr>
    <a:masterClrMapping/>
  </p:clrMapOvr>
</p:sldLayout>
</file>

<file path=ppt/slideLayouts/slideLayout6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3"/>
          <p:cNvSpPr>
            <a:spLocks noGrp="1" noChangeArrowheads="1"/>
          </p:cNvSpPr>
          <p:nvPr>
            <p:ph type="dt" sz="half" idx="10"/>
          </p:nvPr>
        </p:nvSpPr>
        <p:spPr>
          <a:ln/>
        </p:spPr>
        <p:txBody>
          <a:bodyPr/>
          <a:lstStyle>
            <a:lvl1pPr>
              <a:defRPr/>
            </a:lvl1pPr>
          </a:lstStyle>
          <a:p>
            <a:pPr>
              <a:defRPr/>
            </a:pPr>
            <a:endParaRPr lang="en-US"/>
          </a:p>
        </p:txBody>
      </p:sp>
      <p:sp>
        <p:nvSpPr>
          <p:cNvPr id="5" name="Rectangle 14"/>
          <p:cNvSpPr>
            <a:spLocks noGrp="1" noChangeArrowheads="1"/>
          </p:cNvSpPr>
          <p:nvPr>
            <p:ph type="ftr" sz="quarter" idx="11"/>
          </p:nvPr>
        </p:nvSpPr>
        <p:spPr>
          <a:ln/>
        </p:spPr>
        <p:txBody>
          <a:bodyPr/>
          <a:lstStyle>
            <a:lvl1pPr>
              <a:defRPr/>
            </a:lvl1pPr>
          </a:lstStyle>
          <a:p>
            <a:pPr>
              <a:defRPr/>
            </a:pPr>
            <a:endParaRPr lang="en-US"/>
          </a:p>
        </p:txBody>
      </p:sp>
      <p:sp>
        <p:nvSpPr>
          <p:cNvPr id="6" name="Rectangle 15"/>
          <p:cNvSpPr>
            <a:spLocks noGrp="1" noChangeArrowheads="1"/>
          </p:cNvSpPr>
          <p:nvPr>
            <p:ph type="sldNum" sz="quarter" idx="12"/>
          </p:nvPr>
        </p:nvSpPr>
        <p:spPr>
          <a:ln/>
        </p:spPr>
        <p:txBody>
          <a:bodyPr/>
          <a:lstStyle>
            <a:lvl1pPr>
              <a:defRPr/>
            </a:lvl1pPr>
          </a:lstStyle>
          <a:p>
            <a:pPr>
              <a:defRPr/>
            </a:pPr>
            <a:fld id="{FD44608D-0D04-DD4B-AC93-50207638481E}" type="slidenum">
              <a:rPr lang="en-US"/>
              <a:pPr>
                <a:defRPr/>
              </a:pPr>
              <a:t>‹#›</a:t>
            </a:fld>
            <a:endParaRPr lang="en-US"/>
          </a:p>
        </p:txBody>
      </p:sp>
    </p:spTree>
    <p:extLst>
      <p:ext uri="{BB962C8B-B14F-4D97-AF65-F5344CB8AC3E}">
        <p14:creationId xmlns:p14="http://schemas.microsoft.com/office/powerpoint/2010/main" val="1934183139"/>
      </p:ext>
    </p:extLst>
  </p:cSld>
  <p:clrMapOvr>
    <a:masterClrMapping/>
  </p:clrMapOvr>
</p:sldLayout>
</file>

<file path=ppt/slideLayouts/slideLayout6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1336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1336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
          <p:cNvSpPr>
            <a:spLocks noGrp="1" noChangeArrowheads="1"/>
          </p:cNvSpPr>
          <p:nvPr>
            <p:ph type="dt" sz="half" idx="10"/>
          </p:nvPr>
        </p:nvSpPr>
        <p:spPr>
          <a:ln/>
        </p:spPr>
        <p:txBody>
          <a:bodyPr/>
          <a:lstStyle>
            <a:lvl1pPr>
              <a:defRPr/>
            </a:lvl1pPr>
          </a:lstStyle>
          <a:p>
            <a:pPr>
              <a:defRPr/>
            </a:pPr>
            <a:endParaRPr lang="en-US"/>
          </a:p>
        </p:txBody>
      </p:sp>
      <p:sp>
        <p:nvSpPr>
          <p:cNvPr id="6" name="Rectangle 14"/>
          <p:cNvSpPr>
            <a:spLocks noGrp="1" noChangeArrowheads="1"/>
          </p:cNvSpPr>
          <p:nvPr>
            <p:ph type="ftr" sz="quarter" idx="11"/>
          </p:nvPr>
        </p:nvSpPr>
        <p:spPr>
          <a:ln/>
        </p:spPr>
        <p:txBody>
          <a:bodyPr/>
          <a:lstStyle>
            <a:lvl1pPr>
              <a:defRPr/>
            </a:lvl1pPr>
          </a:lstStyle>
          <a:p>
            <a:pPr>
              <a:defRPr/>
            </a:pPr>
            <a:endParaRPr lang="en-US"/>
          </a:p>
        </p:txBody>
      </p:sp>
      <p:sp>
        <p:nvSpPr>
          <p:cNvPr id="7" name="Rectangle 15"/>
          <p:cNvSpPr>
            <a:spLocks noGrp="1" noChangeArrowheads="1"/>
          </p:cNvSpPr>
          <p:nvPr>
            <p:ph type="sldNum" sz="quarter" idx="12"/>
          </p:nvPr>
        </p:nvSpPr>
        <p:spPr>
          <a:ln/>
        </p:spPr>
        <p:txBody>
          <a:bodyPr/>
          <a:lstStyle>
            <a:lvl1pPr>
              <a:defRPr/>
            </a:lvl1pPr>
          </a:lstStyle>
          <a:p>
            <a:pPr>
              <a:defRPr/>
            </a:pPr>
            <a:fld id="{EE2FE88D-55DA-E942-AF95-4FBFBFC2D609}" type="slidenum">
              <a:rPr lang="en-US"/>
              <a:pPr>
                <a:defRPr/>
              </a:pPr>
              <a:t>‹#›</a:t>
            </a:fld>
            <a:endParaRPr lang="en-US"/>
          </a:p>
        </p:txBody>
      </p:sp>
    </p:spTree>
    <p:extLst>
      <p:ext uri="{BB962C8B-B14F-4D97-AF65-F5344CB8AC3E}">
        <p14:creationId xmlns:p14="http://schemas.microsoft.com/office/powerpoint/2010/main" val="2451067126"/>
      </p:ext>
    </p:extLst>
  </p:cSld>
  <p:clrMapOvr>
    <a:masterClrMapping/>
  </p:clrMapOvr>
</p:sldLayout>
</file>

<file path=ppt/slideLayouts/slideLayout6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3"/>
          <p:cNvSpPr>
            <a:spLocks noGrp="1" noChangeArrowheads="1"/>
          </p:cNvSpPr>
          <p:nvPr>
            <p:ph type="dt" sz="half" idx="10"/>
          </p:nvPr>
        </p:nvSpPr>
        <p:spPr>
          <a:ln/>
        </p:spPr>
        <p:txBody>
          <a:bodyPr/>
          <a:lstStyle>
            <a:lvl1pPr>
              <a:defRPr/>
            </a:lvl1pPr>
          </a:lstStyle>
          <a:p>
            <a:pPr>
              <a:defRPr/>
            </a:pPr>
            <a:endParaRPr lang="en-US"/>
          </a:p>
        </p:txBody>
      </p:sp>
      <p:sp>
        <p:nvSpPr>
          <p:cNvPr id="8" name="Rectangle 14"/>
          <p:cNvSpPr>
            <a:spLocks noGrp="1" noChangeArrowheads="1"/>
          </p:cNvSpPr>
          <p:nvPr>
            <p:ph type="ftr" sz="quarter" idx="11"/>
          </p:nvPr>
        </p:nvSpPr>
        <p:spPr>
          <a:ln/>
        </p:spPr>
        <p:txBody>
          <a:bodyPr/>
          <a:lstStyle>
            <a:lvl1pPr>
              <a:defRPr/>
            </a:lvl1pPr>
          </a:lstStyle>
          <a:p>
            <a:pPr>
              <a:defRPr/>
            </a:pPr>
            <a:endParaRPr lang="en-US"/>
          </a:p>
        </p:txBody>
      </p:sp>
      <p:sp>
        <p:nvSpPr>
          <p:cNvPr id="9" name="Rectangle 15"/>
          <p:cNvSpPr>
            <a:spLocks noGrp="1" noChangeArrowheads="1"/>
          </p:cNvSpPr>
          <p:nvPr>
            <p:ph type="sldNum" sz="quarter" idx="12"/>
          </p:nvPr>
        </p:nvSpPr>
        <p:spPr>
          <a:ln/>
        </p:spPr>
        <p:txBody>
          <a:bodyPr/>
          <a:lstStyle>
            <a:lvl1pPr>
              <a:defRPr/>
            </a:lvl1pPr>
          </a:lstStyle>
          <a:p>
            <a:pPr>
              <a:defRPr/>
            </a:pPr>
            <a:fld id="{A2916DAB-969C-C64E-89A5-298576E85293}" type="slidenum">
              <a:rPr lang="en-US"/>
              <a:pPr>
                <a:defRPr/>
              </a:pPr>
              <a:t>‹#›</a:t>
            </a:fld>
            <a:endParaRPr lang="en-US"/>
          </a:p>
        </p:txBody>
      </p:sp>
    </p:spTree>
    <p:extLst>
      <p:ext uri="{BB962C8B-B14F-4D97-AF65-F5344CB8AC3E}">
        <p14:creationId xmlns:p14="http://schemas.microsoft.com/office/powerpoint/2010/main" val="3832570761"/>
      </p:ext>
    </p:extLst>
  </p:cSld>
  <p:clrMapOvr>
    <a:masterClrMapping/>
  </p:clrMapOvr>
</p:sldLayout>
</file>

<file path=ppt/slideLayouts/slideLayout6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3"/>
          <p:cNvSpPr>
            <a:spLocks noGrp="1" noChangeArrowheads="1"/>
          </p:cNvSpPr>
          <p:nvPr>
            <p:ph type="dt" sz="half" idx="10"/>
          </p:nvPr>
        </p:nvSpPr>
        <p:spPr>
          <a:ln/>
        </p:spPr>
        <p:txBody>
          <a:bodyPr/>
          <a:lstStyle>
            <a:lvl1pPr>
              <a:defRPr/>
            </a:lvl1pPr>
          </a:lstStyle>
          <a:p>
            <a:pPr>
              <a:defRPr/>
            </a:pPr>
            <a:endParaRPr lang="en-US"/>
          </a:p>
        </p:txBody>
      </p:sp>
      <p:sp>
        <p:nvSpPr>
          <p:cNvPr id="4" name="Rectangle 14"/>
          <p:cNvSpPr>
            <a:spLocks noGrp="1" noChangeArrowheads="1"/>
          </p:cNvSpPr>
          <p:nvPr>
            <p:ph type="ftr" sz="quarter" idx="11"/>
          </p:nvPr>
        </p:nvSpPr>
        <p:spPr>
          <a:ln/>
        </p:spPr>
        <p:txBody>
          <a:bodyPr/>
          <a:lstStyle>
            <a:lvl1pPr>
              <a:defRPr/>
            </a:lvl1pPr>
          </a:lstStyle>
          <a:p>
            <a:pPr>
              <a:defRPr/>
            </a:pPr>
            <a:endParaRPr lang="en-US"/>
          </a:p>
        </p:txBody>
      </p:sp>
      <p:sp>
        <p:nvSpPr>
          <p:cNvPr id="5" name="Rectangle 15"/>
          <p:cNvSpPr>
            <a:spLocks noGrp="1" noChangeArrowheads="1"/>
          </p:cNvSpPr>
          <p:nvPr>
            <p:ph type="sldNum" sz="quarter" idx="12"/>
          </p:nvPr>
        </p:nvSpPr>
        <p:spPr>
          <a:ln/>
        </p:spPr>
        <p:txBody>
          <a:bodyPr/>
          <a:lstStyle>
            <a:lvl1pPr>
              <a:defRPr/>
            </a:lvl1pPr>
          </a:lstStyle>
          <a:p>
            <a:pPr>
              <a:defRPr/>
            </a:pPr>
            <a:fld id="{B2059849-687F-0A4D-8C5F-02454D713253}" type="slidenum">
              <a:rPr lang="en-US"/>
              <a:pPr>
                <a:defRPr/>
              </a:pPr>
              <a:t>‹#›</a:t>
            </a:fld>
            <a:endParaRPr lang="en-US"/>
          </a:p>
        </p:txBody>
      </p:sp>
    </p:spTree>
    <p:extLst>
      <p:ext uri="{BB962C8B-B14F-4D97-AF65-F5344CB8AC3E}">
        <p14:creationId xmlns:p14="http://schemas.microsoft.com/office/powerpoint/2010/main" val="2287559761"/>
      </p:ext>
    </p:extLst>
  </p:cSld>
  <p:clrMapOvr>
    <a:masterClrMapping/>
  </p:clrMapOvr>
</p:sldLayout>
</file>

<file path=ppt/slideLayouts/slideLayout6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3"/>
          <p:cNvSpPr>
            <a:spLocks noGrp="1" noChangeArrowheads="1"/>
          </p:cNvSpPr>
          <p:nvPr>
            <p:ph type="dt" sz="half" idx="10"/>
          </p:nvPr>
        </p:nvSpPr>
        <p:spPr>
          <a:ln/>
        </p:spPr>
        <p:txBody>
          <a:bodyPr/>
          <a:lstStyle>
            <a:lvl1pPr>
              <a:defRPr/>
            </a:lvl1pPr>
          </a:lstStyle>
          <a:p>
            <a:pPr>
              <a:defRPr/>
            </a:pPr>
            <a:endParaRPr lang="en-US"/>
          </a:p>
        </p:txBody>
      </p:sp>
      <p:sp>
        <p:nvSpPr>
          <p:cNvPr id="3" name="Rectangle 14"/>
          <p:cNvSpPr>
            <a:spLocks noGrp="1" noChangeArrowheads="1"/>
          </p:cNvSpPr>
          <p:nvPr>
            <p:ph type="ftr" sz="quarter" idx="11"/>
          </p:nvPr>
        </p:nvSpPr>
        <p:spPr>
          <a:ln/>
        </p:spPr>
        <p:txBody>
          <a:bodyPr/>
          <a:lstStyle>
            <a:lvl1pPr>
              <a:defRPr/>
            </a:lvl1pPr>
          </a:lstStyle>
          <a:p>
            <a:pPr>
              <a:defRPr/>
            </a:pPr>
            <a:endParaRPr lang="en-US"/>
          </a:p>
        </p:txBody>
      </p:sp>
      <p:sp>
        <p:nvSpPr>
          <p:cNvPr id="4" name="Rectangle 15"/>
          <p:cNvSpPr>
            <a:spLocks noGrp="1" noChangeArrowheads="1"/>
          </p:cNvSpPr>
          <p:nvPr>
            <p:ph type="sldNum" sz="quarter" idx="12"/>
          </p:nvPr>
        </p:nvSpPr>
        <p:spPr>
          <a:ln/>
        </p:spPr>
        <p:txBody>
          <a:bodyPr/>
          <a:lstStyle>
            <a:lvl1pPr>
              <a:defRPr/>
            </a:lvl1pPr>
          </a:lstStyle>
          <a:p>
            <a:pPr>
              <a:defRPr/>
            </a:pPr>
            <a:fld id="{5AD25FF2-4E75-C14A-8E1D-480DD16985CA}" type="slidenum">
              <a:rPr lang="en-US"/>
              <a:pPr>
                <a:defRPr/>
              </a:pPr>
              <a:t>‹#›</a:t>
            </a:fld>
            <a:endParaRPr lang="en-US"/>
          </a:p>
        </p:txBody>
      </p:sp>
    </p:spTree>
    <p:extLst>
      <p:ext uri="{BB962C8B-B14F-4D97-AF65-F5344CB8AC3E}">
        <p14:creationId xmlns:p14="http://schemas.microsoft.com/office/powerpoint/2010/main" val="1168844534"/>
      </p:ext>
    </p:extLst>
  </p:cSld>
  <p:clrMapOvr>
    <a:masterClrMapping/>
  </p:clrMapOvr>
</p:sldLayout>
</file>

<file path=ppt/slideLayouts/slideLayout6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p:cNvSpPr>
            <a:spLocks noGrp="1" noChangeArrowheads="1"/>
          </p:cNvSpPr>
          <p:nvPr>
            <p:ph type="dt" sz="half" idx="10"/>
          </p:nvPr>
        </p:nvSpPr>
        <p:spPr>
          <a:ln/>
        </p:spPr>
        <p:txBody>
          <a:bodyPr/>
          <a:lstStyle>
            <a:lvl1pPr>
              <a:defRPr/>
            </a:lvl1pPr>
          </a:lstStyle>
          <a:p>
            <a:pPr>
              <a:defRPr/>
            </a:pPr>
            <a:endParaRPr lang="en-US"/>
          </a:p>
        </p:txBody>
      </p:sp>
      <p:sp>
        <p:nvSpPr>
          <p:cNvPr id="6" name="Rectangle 14"/>
          <p:cNvSpPr>
            <a:spLocks noGrp="1" noChangeArrowheads="1"/>
          </p:cNvSpPr>
          <p:nvPr>
            <p:ph type="ftr" sz="quarter" idx="11"/>
          </p:nvPr>
        </p:nvSpPr>
        <p:spPr>
          <a:ln/>
        </p:spPr>
        <p:txBody>
          <a:bodyPr/>
          <a:lstStyle>
            <a:lvl1pPr>
              <a:defRPr/>
            </a:lvl1pPr>
          </a:lstStyle>
          <a:p>
            <a:pPr>
              <a:defRPr/>
            </a:pPr>
            <a:endParaRPr lang="en-US"/>
          </a:p>
        </p:txBody>
      </p:sp>
      <p:sp>
        <p:nvSpPr>
          <p:cNvPr id="7" name="Rectangle 15"/>
          <p:cNvSpPr>
            <a:spLocks noGrp="1" noChangeArrowheads="1"/>
          </p:cNvSpPr>
          <p:nvPr>
            <p:ph type="sldNum" sz="quarter" idx="12"/>
          </p:nvPr>
        </p:nvSpPr>
        <p:spPr>
          <a:ln/>
        </p:spPr>
        <p:txBody>
          <a:bodyPr/>
          <a:lstStyle>
            <a:lvl1pPr>
              <a:defRPr/>
            </a:lvl1pPr>
          </a:lstStyle>
          <a:p>
            <a:pPr>
              <a:defRPr/>
            </a:pPr>
            <a:fld id="{7401FE5E-D85F-BA40-A802-343095C9E161}" type="slidenum">
              <a:rPr lang="en-US"/>
              <a:pPr>
                <a:defRPr/>
              </a:pPr>
              <a:t>‹#›</a:t>
            </a:fld>
            <a:endParaRPr lang="en-US"/>
          </a:p>
        </p:txBody>
      </p:sp>
    </p:spTree>
    <p:extLst>
      <p:ext uri="{BB962C8B-B14F-4D97-AF65-F5344CB8AC3E}">
        <p14:creationId xmlns:p14="http://schemas.microsoft.com/office/powerpoint/2010/main" val="3255959214"/>
      </p:ext>
    </p:extLst>
  </p:cSld>
  <p:clrMapOvr>
    <a:masterClrMapping/>
  </p:clrMapOvr>
</p:sldLayout>
</file>

<file path=ppt/slideLayouts/slideLayout6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p:cNvSpPr>
            <a:spLocks noGrp="1" noChangeArrowheads="1"/>
          </p:cNvSpPr>
          <p:nvPr>
            <p:ph type="dt" sz="half" idx="10"/>
          </p:nvPr>
        </p:nvSpPr>
        <p:spPr>
          <a:ln/>
        </p:spPr>
        <p:txBody>
          <a:bodyPr/>
          <a:lstStyle>
            <a:lvl1pPr>
              <a:defRPr/>
            </a:lvl1pPr>
          </a:lstStyle>
          <a:p>
            <a:pPr>
              <a:defRPr/>
            </a:pPr>
            <a:endParaRPr lang="en-US"/>
          </a:p>
        </p:txBody>
      </p:sp>
      <p:sp>
        <p:nvSpPr>
          <p:cNvPr id="6" name="Rectangle 14"/>
          <p:cNvSpPr>
            <a:spLocks noGrp="1" noChangeArrowheads="1"/>
          </p:cNvSpPr>
          <p:nvPr>
            <p:ph type="ftr" sz="quarter" idx="11"/>
          </p:nvPr>
        </p:nvSpPr>
        <p:spPr>
          <a:ln/>
        </p:spPr>
        <p:txBody>
          <a:bodyPr/>
          <a:lstStyle>
            <a:lvl1pPr>
              <a:defRPr/>
            </a:lvl1pPr>
          </a:lstStyle>
          <a:p>
            <a:pPr>
              <a:defRPr/>
            </a:pPr>
            <a:endParaRPr lang="en-US"/>
          </a:p>
        </p:txBody>
      </p:sp>
      <p:sp>
        <p:nvSpPr>
          <p:cNvPr id="7" name="Rectangle 15"/>
          <p:cNvSpPr>
            <a:spLocks noGrp="1" noChangeArrowheads="1"/>
          </p:cNvSpPr>
          <p:nvPr>
            <p:ph type="sldNum" sz="quarter" idx="12"/>
          </p:nvPr>
        </p:nvSpPr>
        <p:spPr>
          <a:ln/>
        </p:spPr>
        <p:txBody>
          <a:bodyPr/>
          <a:lstStyle>
            <a:lvl1pPr>
              <a:defRPr/>
            </a:lvl1pPr>
          </a:lstStyle>
          <a:p>
            <a:pPr>
              <a:defRPr/>
            </a:pPr>
            <a:fld id="{90BBF27D-A04C-2B47-8990-17A082A946E7}" type="slidenum">
              <a:rPr lang="en-US"/>
              <a:pPr>
                <a:defRPr/>
              </a:pPr>
              <a:t>‹#›</a:t>
            </a:fld>
            <a:endParaRPr lang="en-US"/>
          </a:p>
        </p:txBody>
      </p:sp>
    </p:spTree>
    <p:extLst>
      <p:ext uri="{BB962C8B-B14F-4D97-AF65-F5344CB8AC3E}">
        <p14:creationId xmlns:p14="http://schemas.microsoft.com/office/powerpoint/2010/main" val="154280114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eaLnBrk="0" hangingPunct="0">
              <a:defRPr>
                <a:solidFill>
                  <a:srgbClr val="000000"/>
                </a:solidFill>
                <a:latin typeface="Arial" charset="0"/>
              </a:defRPr>
            </a:lvl1pPr>
          </a:lstStyle>
          <a:p>
            <a:pPr>
              <a:defRPr/>
            </a:pPr>
            <a:endParaRPr lang="en-US" sz="2400">
              <a:ea typeface="ＭＳ Ｐゴシック" charset="0"/>
            </a:endParaRPr>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eaLnBrk="0" hangingPunct="0">
              <a:defRPr>
                <a:solidFill>
                  <a:srgbClr val="000000"/>
                </a:solidFill>
                <a:latin typeface="Arial" charset="0"/>
              </a:defRPr>
            </a:lvl1pPr>
          </a:lstStyle>
          <a:p>
            <a:pPr>
              <a:defRPr/>
            </a:pPr>
            <a:endParaRPr lang="en-US" sz="2400">
              <a:ea typeface="ＭＳ Ｐゴシック" charset="0"/>
            </a:endParaRPr>
          </a:p>
        </p:txBody>
      </p:sp>
      <p:sp>
        <p:nvSpPr>
          <p:cNvPr id="7" name="Slide Number Placeholder 6"/>
          <p:cNvSpPr>
            <a:spLocks noGrp="1"/>
          </p:cNvSpPr>
          <p:nvPr>
            <p:ph type="sldNum" sz="quarter" idx="12"/>
          </p:nvPr>
        </p:nvSpPr>
        <p:spPr>
          <a:xfrm>
            <a:off x="6553200" y="6248400"/>
            <a:ext cx="1905000" cy="457200"/>
          </a:xfrm>
          <a:prstGeom prst="rect">
            <a:avLst/>
          </a:prstGeom>
        </p:spPr>
        <p:txBody>
          <a:bodyPr/>
          <a:lstStyle>
            <a:lvl1pPr eaLnBrk="0" hangingPunct="0">
              <a:defRPr>
                <a:solidFill>
                  <a:srgbClr val="000000"/>
                </a:solidFill>
                <a:latin typeface="Arial" charset="0"/>
              </a:defRPr>
            </a:lvl1pPr>
          </a:lstStyle>
          <a:p>
            <a:pPr>
              <a:defRPr/>
            </a:pPr>
            <a:fld id="{CEBB20CE-0AF4-1E48-AA97-8AC81F81EE92}" type="slidenum">
              <a:rPr lang="en-US" sz="2400">
                <a:ea typeface="ＭＳ Ｐゴシック" charset="0"/>
              </a:rPr>
              <a:pPr>
                <a:defRPr/>
              </a:pPr>
              <a:t>‹#›</a:t>
            </a:fld>
            <a:endParaRPr lang="en-US" sz="2400">
              <a:ea typeface="ＭＳ Ｐゴシック" charset="0"/>
            </a:endParaRPr>
          </a:p>
        </p:txBody>
      </p:sp>
    </p:spTree>
    <p:extLst>
      <p:ext uri="{BB962C8B-B14F-4D97-AF65-F5344CB8AC3E}">
        <p14:creationId xmlns:p14="http://schemas.microsoft.com/office/powerpoint/2010/main" val="2870666186"/>
      </p:ext>
    </p:extLst>
  </p:cSld>
  <p:clrMapOvr>
    <a:masterClrMapping/>
  </p:clrMapOvr>
</p:sldLayout>
</file>

<file path=ppt/slideLayouts/slideLayout6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a:ln/>
        </p:spPr>
        <p:txBody>
          <a:bodyPr/>
          <a:lstStyle>
            <a:lvl1pPr>
              <a:defRPr/>
            </a:lvl1pPr>
          </a:lstStyle>
          <a:p>
            <a:pPr>
              <a:defRPr/>
            </a:pPr>
            <a:endParaRPr lang="en-US"/>
          </a:p>
        </p:txBody>
      </p:sp>
      <p:sp>
        <p:nvSpPr>
          <p:cNvPr id="5" name="Rectangle 14"/>
          <p:cNvSpPr>
            <a:spLocks noGrp="1" noChangeArrowheads="1"/>
          </p:cNvSpPr>
          <p:nvPr>
            <p:ph type="ftr" sz="quarter" idx="11"/>
          </p:nvPr>
        </p:nvSpPr>
        <p:spPr>
          <a:ln/>
        </p:spPr>
        <p:txBody>
          <a:bodyPr/>
          <a:lstStyle>
            <a:lvl1pPr>
              <a:defRPr/>
            </a:lvl1pPr>
          </a:lstStyle>
          <a:p>
            <a:pPr>
              <a:defRPr/>
            </a:pPr>
            <a:endParaRPr lang="en-US"/>
          </a:p>
        </p:txBody>
      </p:sp>
      <p:sp>
        <p:nvSpPr>
          <p:cNvPr id="6" name="Rectangle 15"/>
          <p:cNvSpPr>
            <a:spLocks noGrp="1" noChangeArrowheads="1"/>
          </p:cNvSpPr>
          <p:nvPr>
            <p:ph type="sldNum" sz="quarter" idx="12"/>
          </p:nvPr>
        </p:nvSpPr>
        <p:spPr>
          <a:ln/>
        </p:spPr>
        <p:txBody>
          <a:bodyPr/>
          <a:lstStyle>
            <a:lvl1pPr>
              <a:defRPr/>
            </a:lvl1pPr>
          </a:lstStyle>
          <a:p>
            <a:pPr>
              <a:defRPr/>
            </a:pPr>
            <a:fld id="{ACB6EDA1-6D28-4B4E-8AC0-76A5859B01A8}" type="slidenum">
              <a:rPr lang="en-US"/>
              <a:pPr>
                <a:defRPr/>
              </a:pPr>
              <a:t>‹#›</a:t>
            </a:fld>
            <a:endParaRPr lang="en-US"/>
          </a:p>
        </p:txBody>
      </p:sp>
    </p:spTree>
    <p:extLst>
      <p:ext uri="{BB962C8B-B14F-4D97-AF65-F5344CB8AC3E}">
        <p14:creationId xmlns:p14="http://schemas.microsoft.com/office/powerpoint/2010/main" val="324017490"/>
      </p:ext>
    </p:extLst>
  </p:cSld>
  <p:clrMapOvr>
    <a:masterClrMapping/>
  </p:clrMapOvr>
</p:sldLayout>
</file>

<file path=ppt/slideLayouts/slideLayout6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943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04800"/>
            <a:ext cx="5676900" cy="5943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a:ln/>
        </p:spPr>
        <p:txBody>
          <a:bodyPr/>
          <a:lstStyle>
            <a:lvl1pPr>
              <a:defRPr/>
            </a:lvl1pPr>
          </a:lstStyle>
          <a:p>
            <a:pPr>
              <a:defRPr/>
            </a:pPr>
            <a:endParaRPr lang="en-US"/>
          </a:p>
        </p:txBody>
      </p:sp>
      <p:sp>
        <p:nvSpPr>
          <p:cNvPr id="5" name="Rectangle 14"/>
          <p:cNvSpPr>
            <a:spLocks noGrp="1" noChangeArrowheads="1"/>
          </p:cNvSpPr>
          <p:nvPr>
            <p:ph type="ftr" sz="quarter" idx="11"/>
          </p:nvPr>
        </p:nvSpPr>
        <p:spPr>
          <a:ln/>
        </p:spPr>
        <p:txBody>
          <a:bodyPr/>
          <a:lstStyle>
            <a:lvl1pPr>
              <a:defRPr/>
            </a:lvl1pPr>
          </a:lstStyle>
          <a:p>
            <a:pPr>
              <a:defRPr/>
            </a:pPr>
            <a:endParaRPr lang="en-US"/>
          </a:p>
        </p:txBody>
      </p:sp>
      <p:sp>
        <p:nvSpPr>
          <p:cNvPr id="6" name="Rectangle 15"/>
          <p:cNvSpPr>
            <a:spLocks noGrp="1" noChangeArrowheads="1"/>
          </p:cNvSpPr>
          <p:nvPr>
            <p:ph type="sldNum" sz="quarter" idx="12"/>
          </p:nvPr>
        </p:nvSpPr>
        <p:spPr>
          <a:ln/>
        </p:spPr>
        <p:txBody>
          <a:bodyPr/>
          <a:lstStyle>
            <a:lvl1pPr>
              <a:defRPr/>
            </a:lvl1pPr>
          </a:lstStyle>
          <a:p>
            <a:pPr>
              <a:defRPr/>
            </a:pPr>
            <a:fld id="{071DEC00-D08C-AD4E-98A6-A3C8A86ADC66}" type="slidenum">
              <a:rPr lang="en-US"/>
              <a:pPr>
                <a:defRPr/>
              </a:pPr>
              <a:t>‹#›</a:t>
            </a:fld>
            <a:endParaRPr lang="en-US"/>
          </a:p>
        </p:txBody>
      </p:sp>
    </p:spTree>
    <p:extLst>
      <p:ext uri="{BB962C8B-B14F-4D97-AF65-F5344CB8AC3E}">
        <p14:creationId xmlns:p14="http://schemas.microsoft.com/office/powerpoint/2010/main" val="1222240805"/>
      </p:ext>
    </p:extLst>
  </p:cSld>
  <p:clrMapOvr>
    <a:masterClrMapping/>
  </p:clrMapOvr>
</p:sldLayout>
</file>

<file path=ppt/slideLayouts/slideLayout642.xml><?xml version="1.0" encoding="utf-8"?>
<p:sldLayout xmlns:a="http://schemas.openxmlformats.org/drawingml/2006/main" xmlns:r="http://schemas.openxmlformats.org/officeDocument/2006/relationships" xmlns:p="http://schemas.openxmlformats.org/presentationml/2006/main" type="title" preserve="1">
  <p:cSld name="Title Slide">
    <p:bg bwMode="invGray">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1442" name="Rectangle 2"/>
          <p:cNvSpPr>
            <a:spLocks noGrp="1" noChangeArrowheads="1"/>
          </p:cNvSpPr>
          <p:nvPr>
            <p:ph type="ctrTitle"/>
          </p:nvPr>
        </p:nvSpPr>
        <p:spPr>
          <a:xfrm>
            <a:off x="685800" y="2133600"/>
            <a:ext cx="7772400" cy="990600"/>
          </a:xfrm>
        </p:spPr>
        <p:txBody>
          <a:bodyPr/>
          <a:lstStyle>
            <a:lvl1pPr algn="ctr">
              <a:defRPr/>
            </a:lvl1pPr>
          </a:lstStyle>
          <a:p>
            <a:r>
              <a:rPr lang="en-US"/>
              <a:t>Click to edit Master title style</a:t>
            </a:r>
          </a:p>
        </p:txBody>
      </p:sp>
      <p:sp>
        <p:nvSpPr>
          <p:cNvPr id="61443" name="Rectangle 3"/>
          <p:cNvSpPr>
            <a:spLocks noGrp="1" noChangeArrowheads="1"/>
          </p:cNvSpPr>
          <p:nvPr>
            <p:ph type="subTitle" idx="1"/>
          </p:nvPr>
        </p:nvSpPr>
        <p:spPr>
          <a:xfrm>
            <a:off x="685800" y="3200400"/>
            <a:ext cx="7772400" cy="1219200"/>
          </a:xfrm>
          <a:effectLst>
            <a:outerShdw blurRad="50800" dist="25399" dir="2700000" algn="ctr" rotWithShape="0">
              <a:schemeClr val="bg2">
                <a:alpha val="75000"/>
              </a:schemeClr>
            </a:outerShdw>
          </a:effectLst>
        </p:spPr>
        <p:txBody>
          <a:bodyPr anchor="ctr"/>
          <a:lstStyle>
            <a:lvl1pPr marL="0" indent="0" algn="ctr">
              <a:buFont typeface="Wingdings" pitchFamily="-105" charset="2"/>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8B9B97B6-1A65-7D44-B7E4-486206EB1740}" type="slidenum">
              <a:rPr lang="en-US"/>
              <a:pPr>
                <a:defRPr/>
              </a:pPr>
              <a:t>‹#›</a:t>
            </a:fld>
            <a:endParaRPr lang="en-US"/>
          </a:p>
        </p:txBody>
      </p:sp>
    </p:spTree>
    <p:extLst>
      <p:ext uri="{BB962C8B-B14F-4D97-AF65-F5344CB8AC3E}">
        <p14:creationId xmlns:p14="http://schemas.microsoft.com/office/powerpoint/2010/main" val="2676511831"/>
      </p:ext>
    </p:extLst>
  </p:cSld>
  <p:clrMapOvr>
    <a:masterClrMapping/>
  </p:clrMapOvr>
</p:sldLayout>
</file>

<file path=ppt/slideLayouts/slideLayout6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B7A309F1-D398-EB4A-BB78-7B7A1BF66F4B}" type="slidenum">
              <a:rPr lang="en-US"/>
              <a:pPr>
                <a:defRPr/>
              </a:pPr>
              <a:t>‹#›</a:t>
            </a:fld>
            <a:endParaRPr lang="en-US"/>
          </a:p>
        </p:txBody>
      </p:sp>
    </p:spTree>
    <p:extLst>
      <p:ext uri="{BB962C8B-B14F-4D97-AF65-F5344CB8AC3E}">
        <p14:creationId xmlns:p14="http://schemas.microsoft.com/office/powerpoint/2010/main" val="2035326737"/>
      </p:ext>
    </p:extLst>
  </p:cSld>
  <p:clrMapOvr>
    <a:masterClrMapping/>
  </p:clrMapOvr>
</p:sldLayout>
</file>

<file path=ppt/slideLayouts/slideLayout6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B19BBCA0-8E55-C049-A432-9FE60FDD2A98}" type="slidenum">
              <a:rPr lang="en-US"/>
              <a:pPr>
                <a:defRPr/>
              </a:pPr>
              <a:t>‹#›</a:t>
            </a:fld>
            <a:endParaRPr lang="en-US"/>
          </a:p>
        </p:txBody>
      </p:sp>
    </p:spTree>
    <p:extLst>
      <p:ext uri="{BB962C8B-B14F-4D97-AF65-F5344CB8AC3E}">
        <p14:creationId xmlns:p14="http://schemas.microsoft.com/office/powerpoint/2010/main" val="3399420563"/>
      </p:ext>
    </p:extLst>
  </p:cSld>
  <p:clrMapOvr>
    <a:masterClrMapping/>
  </p:clrMapOvr>
</p:sldLayout>
</file>

<file path=ppt/slideLayouts/slideLayout6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828800"/>
            <a:ext cx="38100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8800"/>
            <a:ext cx="38100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defRPr>
            </a:lvl1pPr>
          </a:lstStyle>
          <a:p>
            <a:pPr>
              <a:defRPr/>
            </a:pPr>
            <a:fld id="{1D34467C-D054-5043-B0C5-7AE404EAA7EB}" type="slidenum">
              <a:rPr lang="en-US"/>
              <a:pPr>
                <a:defRPr/>
              </a:pPr>
              <a:t>‹#›</a:t>
            </a:fld>
            <a:endParaRPr lang="en-US"/>
          </a:p>
        </p:txBody>
      </p:sp>
    </p:spTree>
    <p:extLst>
      <p:ext uri="{BB962C8B-B14F-4D97-AF65-F5344CB8AC3E}">
        <p14:creationId xmlns:p14="http://schemas.microsoft.com/office/powerpoint/2010/main" val="2488795370"/>
      </p:ext>
    </p:extLst>
  </p:cSld>
  <p:clrMapOvr>
    <a:masterClrMapping/>
  </p:clrMapOvr>
</p:sldLayout>
</file>

<file path=ppt/slideLayouts/slideLayout6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Times New Roman" charset="0"/>
              </a:defRPr>
            </a:lvl1pPr>
          </a:lstStyle>
          <a:p>
            <a:pPr>
              <a:defRPr/>
            </a:pPr>
            <a:fld id="{790E522B-15DE-E344-87A5-96C9EF91B3B6}" type="slidenum">
              <a:rPr lang="en-US"/>
              <a:pPr>
                <a:defRPr/>
              </a:pPr>
              <a:t>‹#›</a:t>
            </a:fld>
            <a:endParaRPr lang="en-US"/>
          </a:p>
        </p:txBody>
      </p:sp>
    </p:spTree>
    <p:extLst>
      <p:ext uri="{BB962C8B-B14F-4D97-AF65-F5344CB8AC3E}">
        <p14:creationId xmlns:p14="http://schemas.microsoft.com/office/powerpoint/2010/main" val="2924923227"/>
      </p:ext>
    </p:extLst>
  </p:cSld>
  <p:clrMapOvr>
    <a:masterClrMapping/>
  </p:clrMapOvr>
</p:sldLayout>
</file>

<file path=ppt/slideLayouts/slideLayout6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Times New Roman" charset="0"/>
              </a:defRPr>
            </a:lvl1pPr>
          </a:lstStyle>
          <a:p>
            <a:pPr>
              <a:defRPr/>
            </a:pPr>
            <a:fld id="{A20129E1-E721-9242-9CA0-04A0619E742B}" type="slidenum">
              <a:rPr lang="en-US"/>
              <a:pPr>
                <a:defRPr/>
              </a:pPr>
              <a:t>‹#›</a:t>
            </a:fld>
            <a:endParaRPr lang="en-US"/>
          </a:p>
        </p:txBody>
      </p:sp>
    </p:spTree>
    <p:extLst>
      <p:ext uri="{BB962C8B-B14F-4D97-AF65-F5344CB8AC3E}">
        <p14:creationId xmlns:p14="http://schemas.microsoft.com/office/powerpoint/2010/main" val="4183263347"/>
      </p:ext>
    </p:extLst>
  </p:cSld>
  <p:clrMapOvr>
    <a:masterClrMapping/>
  </p:clrMapOvr>
</p:sldLayout>
</file>

<file path=ppt/slideLayouts/slideLayout6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Times New Roman" charset="0"/>
              </a:defRPr>
            </a:lvl1pPr>
          </a:lstStyle>
          <a:p>
            <a:pPr>
              <a:defRPr/>
            </a:pPr>
            <a:fld id="{60F14A9B-9E19-F847-B982-A35E4B306429}" type="slidenum">
              <a:rPr lang="en-US"/>
              <a:pPr>
                <a:defRPr/>
              </a:pPr>
              <a:t>‹#›</a:t>
            </a:fld>
            <a:endParaRPr lang="en-US"/>
          </a:p>
        </p:txBody>
      </p:sp>
    </p:spTree>
    <p:extLst>
      <p:ext uri="{BB962C8B-B14F-4D97-AF65-F5344CB8AC3E}">
        <p14:creationId xmlns:p14="http://schemas.microsoft.com/office/powerpoint/2010/main" val="2475235974"/>
      </p:ext>
    </p:extLst>
  </p:cSld>
  <p:clrMapOvr>
    <a:masterClrMapping/>
  </p:clrMapOvr>
</p:sldLayout>
</file>

<file path=ppt/slideLayouts/slideLayout6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defRPr>
            </a:lvl1pPr>
          </a:lstStyle>
          <a:p>
            <a:pPr>
              <a:defRPr/>
            </a:pPr>
            <a:fld id="{A33A6BA5-8DB4-2E42-B8D1-845450A08C9D}" type="slidenum">
              <a:rPr lang="en-US"/>
              <a:pPr>
                <a:defRPr/>
              </a:pPr>
              <a:t>‹#›</a:t>
            </a:fld>
            <a:endParaRPr lang="en-US"/>
          </a:p>
        </p:txBody>
      </p:sp>
    </p:spTree>
    <p:extLst>
      <p:ext uri="{BB962C8B-B14F-4D97-AF65-F5344CB8AC3E}">
        <p14:creationId xmlns:p14="http://schemas.microsoft.com/office/powerpoint/2010/main" val="416548610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eaLnBrk="0" hangingPunct="0">
              <a:defRPr>
                <a:solidFill>
                  <a:srgbClr val="000000"/>
                </a:solidFill>
                <a:latin typeface="Arial" charset="0"/>
              </a:defRPr>
            </a:lvl1pPr>
          </a:lstStyle>
          <a:p>
            <a:pPr>
              <a:defRPr/>
            </a:pPr>
            <a:endParaRPr lang="en-US" sz="2400">
              <a:ea typeface="ＭＳ Ｐゴシック" charset="0"/>
            </a:endParaRPr>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eaLnBrk="0" hangingPunct="0">
              <a:defRPr>
                <a:solidFill>
                  <a:srgbClr val="000000"/>
                </a:solidFill>
                <a:latin typeface="Arial" charset="0"/>
              </a:defRPr>
            </a:lvl1pPr>
          </a:lstStyle>
          <a:p>
            <a:pPr>
              <a:defRPr/>
            </a:pPr>
            <a:endParaRPr lang="en-US" sz="2400">
              <a:ea typeface="ＭＳ Ｐゴシック" charset="0"/>
            </a:endParaRPr>
          </a:p>
        </p:txBody>
      </p:sp>
      <p:sp>
        <p:nvSpPr>
          <p:cNvPr id="7" name="Slide Number Placeholder 6"/>
          <p:cNvSpPr>
            <a:spLocks noGrp="1"/>
          </p:cNvSpPr>
          <p:nvPr>
            <p:ph type="sldNum" sz="quarter" idx="12"/>
          </p:nvPr>
        </p:nvSpPr>
        <p:spPr>
          <a:xfrm>
            <a:off x="6553200" y="6248400"/>
            <a:ext cx="1905000" cy="457200"/>
          </a:xfrm>
          <a:prstGeom prst="rect">
            <a:avLst/>
          </a:prstGeom>
        </p:spPr>
        <p:txBody>
          <a:bodyPr/>
          <a:lstStyle>
            <a:lvl1pPr eaLnBrk="0" hangingPunct="0">
              <a:defRPr>
                <a:solidFill>
                  <a:srgbClr val="000000"/>
                </a:solidFill>
                <a:latin typeface="Arial" charset="0"/>
              </a:defRPr>
            </a:lvl1pPr>
          </a:lstStyle>
          <a:p>
            <a:pPr>
              <a:defRPr/>
            </a:pPr>
            <a:fld id="{FA0B1325-28B8-D84B-8D94-13F349AF5D65}" type="slidenum">
              <a:rPr lang="en-US" sz="2400">
                <a:ea typeface="ＭＳ Ｐゴシック" charset="0"/>
              </a:rPr>
              <a:pPr>
                <a:defRPr/>
              </a:pPr>
              <a:t>‹#›</a:t>
            </a:fld>
            <a:endParaRPr lang="en-US" sz="2400">
              <a:ea typeface="ＭＳ Ｐゴシック" charset="0"/>
            </a:endParaRPr>
          </a:p>
        </p:txBody>
      </p:sp>
    </p:spTree>
    <p:extLst>
      <p:ext uri="{BB962C8B-B14F-4D97-AF65-F5344CB8AC3E}">
        <p14:creationId xmlns:p14="http://schemas.microsoft.com/office/powerpoint/2010/main" val="1936483446"/>
      </p:ext>
    </p:extLst>
  </p:cSld>
  <p:clrMapOvr>
    <a:masterClrMapping/>
  </p:clrMapOvr>
</p:sldLayout>
</file>

<file path=ppt/slideLayouts/slideLayout6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defRPr>
            </a:lvl1pPr>
          </a:lstStyle>
          <a:p>
            <a:pPr>
              <a:defRPr/>
            </a:pPr>
            <a:fld id="{8894AFDE-114A-7E43-A60D-C29CC76D42F3}" type="slidenum">
              <a:rPr lang="en-US"/>
              <a:pPr>
                <a:defRPr/>
              </a:pPr>
              <a:t>‹#›</a:t>
            </a:fld>
            <a:endParaRPr lang="en-US"/>
          </a:p>
        </p:txBody>
      </p:sp>
    </p:spTree>
    <p:extLst>
      <p:ext uri="{BB962C8B-B14F-4D97-AF65-F5344CB8AC3E}">
        <p14:creationId xmlns:p14="http://schemas.microsoft.com/office/powerpoint/2010/main" val="3889925792"/>
      </p:ext>
    </p:extLst>
  </p:cSld>
  <p:clrMapOvr>
    <a:masterClrMapping/>
  </p:clrMapOvr>
</p:sldLayout>
</file>

<file path=ppt/slideLayouts/slideLayout6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54E83F00-B0CE-434F-834B-9B82FAAD5961}" type="slidenum">
              <a:rPr lang="en-US"/>
              <a:pPr>
                <a:defRPr/>
              </a:pPr>
              <a:t>‹#›</a:t>
            </a:fld>
            <a:endParaRPr lang="en-US"/>
          </a:p>
        </p:txBody>
      </p:sp>
    </p:spTree>
    <p:extLst>
      <p:ext uri="{BB962C8B-B14F-4D97-AF65-F5344CB8AC3E}">
        <p14:creationId xmlns:p14="http://schemas.microsoft.com/office/powerpoint/2010/main" val="561012633"/>
      </p:ext>
    </p:extLst>
  </p:cSld>
  <p:clrMapOvr>
    <a:masterClrMapping/>
  </p:clrMapOvr>
</p:sldLayout>
</file>

<file path=ppt/slideLayouts/slideLayout6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85800"/>
            <a:ext cx="1943100" cy="5410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85800"/>
            <a:ext cx="56769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70576BDB-6F9C-1E40-8357-A37A4CC6B78C}" type="slidenum">
              <a:rPr lang="en-US"/>
              <a:pPr>
                <a:defRPr/>
              </a:pPr>
              <a:t>‹#›</a:t>
            </a:fld>
            <a:endParaRPr lang="en-US"/>
          </a:p>
        </p:txBody>
      </p:sp>
    </p:spTree>
    <p:extLst>
      <p:ext uri="{BB962C8B-B14F-4D97-AF65-F5344CB8AC3E}">
        <p14:creationId xmlns:p14="http://schemas.microsoft.com/office/powerpoint/2010/main" val="109968724"/>
      </p:ext>
    </p:extLst>
  </p:cSld>
  <p:clrMapOvr>
    <a:masterClrMapping/>
  </p:clrMapOvr>
</p:sldLayout>
</file>

<file path=ppt/slideLayouts/slideLayout6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7C6AC627-A1B0-5249-BA29-F3FA638BEB1A}"/>
              </a:ext>
            </a:extLst>
          </p:cNvPr>
          <p:cNvSpPr>
            <a:spLocks noGrp="1"/>
          </p:cNvSpPr>
          <p:nvPr>
            <p:ph type="dt" sz="half" idx="10"/>
          </p:nvPr>
        </p:nvSpPr>
        <p:spPr/>
        <p:txBody>
          <a:bodyPr/>
          <a:lstStyle>
            <a:lvl1pPr>
              <a:defRPr/>
            </a:lvl1pPr>
          </a:lstStyle>
          <a:p>
            <a:pPr>
              <a:defRPr/>
            </a:pPr>
            <a:fld id="{2443FE93-EC1B-9244-919C-BE971C298DCD}" type="datetimeFigureOut">
              <a:rPr lang="en-US" altLang="en-US"/>
              <a:pPr>
                <a:defRPr/>
              </a:pPr>
              <a:t>7/16/20</a:t>
            </a:fld>
            <a:endParaRPr lang="en-US" altLang="en-US"/>
          </a:p>
        </p:txBody>
      </p:sp>
      <p:sp>
        <p:nvSpPr>
          <p:cNvPr id="5" name="Footer Placeholder 4">
            <a:extLst>
              <a:ext uri="{FF2B5EF4-FFF2-40B4-BE49-F238E27FC236}">
                <a16:creationId xmlns:a16="http://schemas.microsoft.com/office/drawing/2014/main" id="{ED602084-3393-314D-B7C3-0F549F5BD63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6798956-EF25-FB4A-8E78-79BA8D3B1288}"/>
              </a:ext>
            </a:extLst>
          </p:cNvPr>
          <p:cNvSpPr>
            <a:spLocks noGrp="1"/>
          </p:cNvSpPr>
          <p:nvPr>
            <p:ph type="sldNum" sz="quarter" idx="12"/>
          </p:nvPr>
        </p:nvSpPr>
        <p:spPr/>
        <p:txBody>
          <a:bodyPr/>
          <a:lstStyle>
            <a:lvl1pPr>
              <a:defRPr/>
            </a:lvl1pPr>
          </a:lstStyle>
          <a:p>
            <a:pPr>
              <a:defRPr/>
            </a:pPr>
            <a:fld id="{3FA71DAF-AC6E-4145-8714-433637246065}" type="slidenum">
              <a:rPr lang="en-US" altLang="en-US"/>
              <a:pPr>
                <a:defRPr/>
              </a:pPr>
              <a:t>‹#›</a:t>
            </a:fld>
            <a:endParaRPr lang="en-US" altLang="en-US"/>
          </a:p>
        </p:txBody>
      </p:sp>
    </p:spTree>
    <p:extLst>
      <p:ext uri="{BB962C8B-B14F-4D97-AF65-F5344CB8AC3E}">
        <p14:creationId xmlns:p14="http://schemas.microsoft.com/office/powerpoint/2010/main" val="1580112854"/>
      </p:ext>
    </p:extLst>
  </p:cSld>
  <p:clrMapOvr>
    <a:masterClrMapping/>
  </p:clrMapOvr>
</p:sldLayout>
</file>

<file path=ppt/slideLayouts/slideLayout6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7D748F-485B-FA49-9351-54A3B2EFB762}"/>
              </a:ext>
            </a:extLst>
          </p:cNvPr>
          <p:cNvSpPr>
            <a:spLocks noGrp="1"/>
          </p:cNvSpPr>
          <p:nvPr>
            <p:ph type="dt" sz="half" idx="10"/>
          </p:nvPr>
        </p:nvSpPr>
        <p:spPr/>
        <p:txBody>
          <a:bodyPr/>
          <a:lstStyle>
            <a:lvl1pPr>
              <a:defRPr/>
            </a:lvl1pPr>
          </a:lstStyle>
          <a:p>
            <a:pPr>
              <a:defRPr/>
            </a:pPr>
            <a:fld id="{D7142B93-EEB8-5545-965E-1BA6780FDB3F}" type="datetimeFigureOut">
              <a:rPr lang="en-US" altLang="en-US"/>
              <a:pPr>
                <a:defRPr/>
              </a:pPr>
              <a:t>7/16/20</a:t>
            </a:fld>
            <a:endParaRPr lang="en-US" altLang="en-US"/>
          </a:p>
        </p:txBody>
      </p:sp>
      <p:sp>
        <p:nvSpPr>
          <p:cNvPr id="5" name="Footer Placeholder 4">
            <a:extLst>
              <a:ext uri="{FF2B5EF4-FFF2-40B4-BE49-F238E27FC236}">
                <a16:creationId xmlns:a16="http://schemas.microsoft.com/office/drawing/2014/main" id="{3CD8A9A7-68C5-6C42-9675-E8809426635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B692926-9CD1-D34A-8AF6-1C1BC1187D45}"/>
              </a:ext>
            </a:extLst>
          </p:cNvPr>
          <p:cNvSpPr>
            <a:spLocks noGrp="1"/>
          </p:cNvSpPr>
          <p:nvPr>
            <p:ph type="sldNum" sz="quarter" idx="12"/>
          </p:nvPr>
        </p:nvSpPr>
        <p:spPr/>
        <p:txBody>
          <a:bodyPr/>
          <a:lstStyle>
            <a:lvl1pPr>
              <a:defRPr/>
            </a:lvl1pPr>
          </a:lstStyle>
          <a:p>
            <a:pPr>
              <a:defRPr/>
            </a:pPr>
            <a:fld id="{CB01EE78-E421-4841-A96B-44B9D86755BA}" type="slidenum">
              <a:rPr lang="en-US" altLang="en-US"/>
              <a:pPr>
                <a:defRPr/>
              </a:pPr>
              <a:t>‹#›</a:t>
            </a:fld>
            <a:endParaRPr lang="en-US" altLang="en-US"/>
          </a:p>
        </p:txBody>
      </p:sp>
    </p:spTree>
    <p:extLst>
      <p:ext uri="{BB962C8B-B14F-4D97-AF65-F5344CB8AC3E}">
        <p14:creationId xmlns:p14="http://schemas.microsoft.com/office/powerpoint/2010/main" val="2987390985"/>
      </p:ext>
    </p:extLst>
  </p:cSld>
  <p:clrMapOvr>
    <a:masterClrMapping/>
  </p:clrMapOvr>
</p:sldLayout>
</file>

<file path=ppt/slideLayouts/slideLayout6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87341A7-C70A-1247-BC70-8AAA2F07A9B5}"/>
              </a:ext>
            </a:extLst>
          </p:cNvPr>
          <p:cNvSpPr>
            <a:spLocks noGrp="1"/>
          </p:cNvSpPr>
          <p:nvPr>
            <p:ph type="dt" sz="half" idx="10"/>
          </p:nvPr>
        </p:nvSpPr>
        <p:spPr/>
        <p:txBody>
          <a:bodyPr/>
          <a:lstStyle>
            <a:lvl1pPr>
              <a:defRPr/>
            </a:lvl1pPr>
          </a:lstStyle>
          <a:p>
            <a:pPr>
              <a:defRPr/>
            </a:pPr>
            <a:fld id="{56975A6E-9F39-7340-B366-713EAE5BEF38}" type="datetimeFigureOut">
              <a:rPr lang="en-US" altLang="en-US"/>
              <a:pPr>
                <a:defRPr/>
              </a:pPr>
              <a:t>7/16/20</a:t>
            </a:fld>
            <a:endParaRPr lang="en-US" altLang="en-US"/>
          </a:p>
        </p:txBody>
      </p:sp>
      <p:sp>
        <p:nvSpPr>
          <p:cNvPr id="5" name="Footer Placeholder 4">
            <a:extLst>
              <a:ext uri="{FF2B5EF4-FFF2-40B4-BE49-F238E27FC236}">
                <a16:creationId xmlns:a16="http://schemas.microsoft.com/office/drawing/2014/main" id="{8F1CBA86-95ED-D545-9511-270E9CAAB7A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A534999-0E08-C04C-A51F-8D5106C79E28}"/>
              </a:ext>
            </a:extLst>
          </p:cNvPr>
          <p:cNvSpPr>
            <a:spLocks noGrp="1"/>
          </p:cNvSpPr>
          <p:nvPr>
            <p:ph type="sldNum" sz="quarter" idx="12"/>
          </p:nvPr>
        </p:nvSpPr>
        <p:spPr/>
        <p:txBody>
          <a:bodyPr/>
          <a:lstStyle>
            <a:lvl1pPr>
              <a:defRPr/>
            </a:lvl1pPr>
          </a:lstStyle>
          <a:p>
            <a:pPr>
              <a:defRPr/>
            </a:pPr>
            <a:fld id="{2A5BC6E2-195A-8B4A-AD92-A0BB947FEE50}" type="slidenum">
              <a:rPr lang="en-US" altLang="en-US"/>
              <a:pPr>
                <a:defRPr/>
              </a:pPr>
              <a:t>‹#›</a:t>
            </a:fld>
            <a:endParaRPr lang="en-US" altLang="en-US"/>
          </a:p>
        </p:txBody>
      </p:sp>
    </p:spTree>
    <p:extLst>
      <p:ext uri="{BB962C8B-B14F-4D97-AF65-F5344CB8AC3E}">
        <p14:creationId xmlns:p14="http://schemas.microsoft.com/office/powerpoint/2010/main" val="617452086"/>
      </p:ext>
    </p:extLst>
  </p:cSld>
  <p:clrMapOvr>
    <a:masterClrMapping/>
  </p:clrMapOvr>
</p:sldLayout>
</file>

<file path=ppt/slideLayouts/slideLayout6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3948DDA8-3645-F649-9B44-A047E981CABD}"/>
              </a:ext>
            </a:extLst>
          </p:cNvPr>
          <p:cNvSpPr>
            <a:spLocks noGrp="1"/>
          </p:cNvSpPr>
          <p:nvPr>
            <p:ph type="dt" sz="half" idx="10"/>
          </p:nvPr>
        </p:nvSpPr>
        <p:spPr/>
        <p:txBody>
          <a:bodyPr/>
          <a:lstStyle>
            <a:lvl1pPr>
              <a:defRPr/>
            </a:lvl1pPr>
          </a:lstStyle>
          <a:p>
            <a:pPr>
              <a:defRPr/>
            </a:pPr>
            <a:fld id="{C36CD35C-CBB1-AD42-87A4-C9B85EC002F7}" type="datetimeFigureOut">
              <a:rPr lang="en-US" altLang="en-US"/>
              <a:pPr>
                <a:defRPr/>
              </a:pPr>
              <a:t>7/16/20</a:t>
            </a:fld>
            <a:endParaRPr lang="en-US" altLang="en-US"/>
          </a:p>
        </p:txBody>
      </p:sp>
      <p:sp>
        <p:nvSpPr>
          <p:cNvPr id="6" name="Footer Placeholder 4">
            <a:extLst>
              <a:ext uri="{FF2B5EF4-FFF2-40B4-BE49-F238E27FC236}">
                <a16:creationId xmlns:a16="http://schemas.microsoft.com/office/drawing/2014/main" id="{D890034F-47C5-6442-865B-2DDAB96B8C6E}"/>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25D881C3-6882-8A41-B8E3-36427415E9A1}"/>
              </a:ext>
            </a:extLst>
          </p:cNvPr>
          <p:cNvSpPr>
            <a:spLocks noGrp="1"/>
          </p:cNvSpPr>
          <p:nvPr>
            <p:ph type="sldNum" sz="quarter" idx="12"/>
          </p:nvPr>
        </p:nvSpPr>
        <p:spPr/>
        <p:txBody>
          <a:bodyPr/>
          <a:lstStyle>
            <a:lvl1pPr>
              <a:defRPr/>
            </a:lvl1pPr>
          </a:lstStyle>
          <a:p>
            <a:pPr>
              <a:defRPr/>
            </a:pPr>
            <a:fld id="{BE0E3DD3-D3B9-4A4E-86A6-6D3DF06205D8}" type="slidenum">
              <a:rPr lang="en-US" altLang="en-US"/>
              <a:pPr>
                <a:defRPr/>
              </a:pPr>
              <a:t>‹#›</a:t>
            </a:fld>
            <a:endParaRPr lang="en-US" altLang="en-US"/>
          </a:p>
        </p:txBody>
      </p:sp>
    </p:spTree>
    <p:extLst>
      <p:ext uri="{BB962C8B-B14F-4D97-AF65-F5344CB8AC3E}">
        <p14:creationId xmlns:p14="http://schemas.microsoft.com/office/powerpoint/2010/main" val="1929130478"/>
      </p:ext>
    </p:extLst>
  </p:cSld>
  <p:clrMapOvr>
    <a:masterClrMapping/>
  </p:clrMapOvr>
</p:sldLayout>
</file>

<file path=ppt/slideLayouts/slideLayout6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F1C65654-64D0-F84B-810A-1C1E4EA40116}"/>
              </a:ext>
            </a:extLst>
          </p:cNvPr>
          <p:cNvSpPr>
            <a:spLocks noGrp="1"/>
          </p:cNvSpPr>
          <p:nvPr>
            <p:ph type="dt" sz="half" idx="10"/>
          </p:nvPr>
        </p:nvSpPr>
        <p:spPr/>
        <p:txBody>
          <a:bodyPr/>
          <a:lstStyle>
            <a:lvl1pPr>
              <a:defRPr/>
            </a:lvl1pPr>
          </a:lstStyle>
          <a:p>
            <a:pPr>
              <a:defRPr/>
            </a:pPr>
            <a:fld id="{C7018B3D-5D61-CF44-BE8E-1668E5890E3B}" type="datetimeFigureOut">
              <a:rPr lang="en-US" altLang="en-US"/>
              <a:pPr>
                <a:defRPr/>
              </a:pPr>
              <a:t>7/16/20</a:t>
            </a:fld>
            <a:endParaRPr lang="en-US" altLang="en-US"/>
          </a:p>
        </p:txBody>
      </p:sp>
      <p:sp>
        <p:nvSpPr>
          <p:cNvPr id="8" name="Footer Placeholder 4">
            <a:extLst>
              <a:ext uri="{FF2B5EF4-FFF2-40B4-BE49-F238E27FC236}">
                <a16:creationId xmlns:a16="http://schemas.microsoft.com/office/drawing/2014/main" id="{8EA024F4-C193-D743-8580-1204E9D69CA1}"/>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7CDA281E-EF93-A341-8E0C-08D70024A0AE}"/>
              </a:ext>
            </a:extLst>
          </p:cNvPr>
          <p:cNvSpPr>
            <a:spLocks noGrp="1"/>
          </p:cNvSpPr>
          <p:nvPr>
            <p:ph type="sldNum" sz="quarter" idx="12"/>
          </p:nvPr>
        </p:nvSpPr>
        <p:spPr/>
        <p:txBody>
          <a:bodyPr/>
          <a:lstStyle>
            <a:lvl1pPr>
              <a:defRPr/>
            </a:lvl1pPr>
          </a:lstStyle>
          <a:p>
            <a:pPr>
              <a:defRPr/>
            </a:pPr>
            <a:fld id="{1C56FDED-2B44-1A40-88E4-46938E6A2768}" type="slidenum">
              <a:rPr lang="en-US" altLang="en-US"/>
              <a:pPr>
                <a:defRPr/>
              </a:pPr>
              <a:t>‹#›</a:t>
            </a:fld>
            <a:endParaRPr lang="en-US" altLang="en-US"/>
          </a:p>
        </p:txBody>
      </p:sp>
    </p:spTree>
    <p:extLst>
      <p:ext uri="{BB962C8B-B14F-4D97-AF65-F5344CB8AC3E}">
        <p14:creationId xmlns:p14="http://schemas.microsoft.com/office/powerpoint/2010/main" val="3322587147"/>
      </p:ext>
    </p:extLst>
  </p:cSld>
  <p:clrMapOvr>
    <a:masterClrMapping/>
  </p:clrMapOvr>
</p:sldLayout>
</file>

<file path=ppt/slideLayouts/slideLayout6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97BE1C4A-2D93-5C4E-BE62-083702A0A289}"/>
              </a:ext>
            </a:extLst>
          </p:cNvPr>
          <p:cNvSpPr>
            <a:spLocks noGrp="1"/>
          </p:cNvSpPr>
          <p:nvPr>
            <p:ph type="dt" sz="half" idx="10"/>
          </p:nvPr>
        </p:nvSpPr>
        <p:spPr/>
        <p:txBody>
          <a:bodyPr/>
          <a:lstStyle>
            <a:lvl1pPr>
              <a:defRPr/>
            </a:lvl1pPr>
          </a:lstStyle>
          <a:p>
            <a:pPr>
              <a:defRPr/>
            </a:pPr>
            <a:fld id="{9ED50712-5E27-FA49-92CB-B36B2B22A1B0}" type="datetimeFigureOut">
              <a:rPr lang="en-US" altLang="en-US"/>
              <a:pPr>
                <a:defRPr/>
              </a:pPr>
              <a:t>7/16/20</a:t>
            </a:fld>
            <a:endParaRPr lang="en-US" altLang="en-US"/>
          </a:p>
        </p:txBody>
      </p:sp>
      <p:sp>
        <p:nvSpPr>
          <p:cNvPr id="4" name="Footer Placeholder 4">
            <a:extLst>
              <a:ext uri="{FF2B5EF4-FFF2-40B4-BE49-F238E27FC236}">
                <a16:creationId xmlns:a16="http://schemas.microsoft.com/office/drawing/2014/main" id="{48FEB6AD-5D26-214F-9B82-CB83BF92E3B0}"/>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A7268179-FE86-7A4F-AD63-C3B3F512DF8A}"/>
              </a:ext>
            </a:extLst>
          </p:cNvPr>
          <p:cNvSpPr>
            <a:spLocks noGrp="1"/>
          </p:cNvSpPr>
          <p:nvPr>
            <p:ph type="sldNum" sz="quarter" idx="12"/>
          </p:nvPr>
        </p:nvSpPr>
        <p:spPr/>
        <p:txBody>
          <a:bodyPr/>
          <a:lstStyle>
            <a:lvl1pPr>
              <a:defRPr/>
            </a:lvl1pPr>
          </a:lstStyle>
          <a:p>
            <a:pPr>
              <a:defRPr/>
            </a:pPr>
            <a:fld id="{8E65B047-2BF4-764D-A8B3-31F37A72659B}" type="slidenum">
              <a:rPr lang="en-US" altLang="en-US"/>
              <a:pPr>
                <a:defRPr/>
              </a:pPr>
              <a:t>‹#›</a:t>
            </a:fld>
            <a:endParaRPr lang="en-US" altLang="en-US"/>
          </a:p>
        </p:txBody>
      </p:sp>
    </p:spTree>
    <p:extLst>
      <p:ext uri="{BB962C8B-B14F-4D97-AF65-F5344CB8AC3E}">
        <p14:creationId xmlns:p14="http://schemas.microsoft.com/office/powerpoint/2010/main" val="3644790771"/>
      </p:ext>
    </p:extLst>
  </p:cSld>
  <p:clrMapOvr>
    <a:masterClrMapping/>
  </p:clrMapOvr>
</p:sldLayout>
</file>

<file path=ppt/slideLayouts/slideLayout6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5E88D7C1-E64B-6045-9691-2D7947FEFE5F}"/>
              </a:ext>
            </a:extLst>
          </p:cNvPr>
          <p:cNvSpPr>
            <a:spLocks noGrp="1"/>
          </p:cNvSpPr>
          <p:nvPr>
            <p:ph type="dt" sz="half" idx="10"/>
          </p:nvPr>
        </p:nvSpPr>
        <p:spPr/>
        <p:txBody>
          <a:bodyPr/>
          <a:lstStyle>
            <a:lvl1pPr>
              <a:defRPr/>
            </a:lvl1pPr>
          </a:lstStyle>
          <a:p>
            <a:pPr>
              <a:defRPr/>
            </a:pPr>
            <a:fld id="{19D5984B-0173-9149-9A83-92B604AF5DE5}" type="datetimeFigureOut">
              <a:rPr lang="en-US" altLang="en-US"/>
              <a:pPr>
                <a:defRPr/>
              </a:pPr>
              <a:t>7/16/20</a:t>
            </a:fld>
            <a:endParaRPr lang="en-US" altLang="en-US"/>
          </a:p>
        </p:txBody>
      </p:sp>
      <p:sp>
        <p:nvSpPr>
          <p:cNvPr id="3" name="Footer Placeholder 4">
            <a:extLst>
              <a:ext uri="{FF2B5EF4-FFF2-40B4-BE49-F238E27FC236}">
                <a16:creationId xmlns:a16="http://schemas.microsoft.com/office/drawing/2014/main" id="{A56490A6-F43C-3442-908C-5E7ABF5FEFA6}"/>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1C9D41D4-372E-BF47-97C3-A104D4FF1678}"/>
              </a:ext>
            </a:extLst>
          </p:cNvPr>
          <p:cNvSpPr>
            <a:spLocks noGrp="1"/>
          </p:cNvSpPr>
          <p:nvPr>
            <p:ph type="sldNum" sz="quarter" idx="12"/>
          </p:nvPr>
        </p:nvSpPr>
        <p:spPr/>
        <p:txBody>
          <a:bodyPr/>
          <a:lstStyle>
            <a:lvl1pPr>
              <a:defRPr/>
            </a:lvl1pPr>
          </a:lstStyle>
          <a:p>
            <a:pPr>
              <a:defRPr/>
            </a:pPr>
            <a:fld id="{65D11AF1-C475-4649-8377-0C3B0AD8FC11}" type="slidenum">
              <a:rPr lang="en-US" altLang="en-US"/>
              <a:pPr>
                <a:defRPr/>
              </a:pPr>
              <a:t>‹#›</a:t>
            </a:fld>
            <a:endParaRPr lang="en-US" altLang="en-US"/>
          </a:p>
        </p:txBody>
      </p:sp>
    </p:spTree>
    <p:extLst>
      <p:ext uri="{BB962C8B-B14F-4D97-AF65-F5344CB8AC3E}">
        <p14:creationId xmlns:p14="http://schemas.microsoft.com/office/powerpoint/2010/main" val="382915606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eaLnBrk="0" hangingPunct="0">
              <a:defRPr>
                <a:solidFill>
                  <a:srgbClr val="000000"/>
                </a:solidFill>
                <a:latin typeface="Arial" charset="0"/>
              </a:defRPr>
            </a:lvl1pPr>
          </a:lstStyle>
          <a:p>
            <a:pPr>
              <a:defRPr/>
            </a:pPr>
            <a:endParaRPr lang="en-US" sz="2400">
              <a:ea typeface="ＭＳ Ｐゴシック" charset="0"/>
            </a:endParaRPr>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eaLnBrk="0" hangingPunct="0">
              <a:defRPr>
                <a:solidFill>
                  <a:srgbClr val="000000"/>
                </a:solidFill>
                <a:latin typeface="Arial" charset="0"/>
              </a:defRPr>
            </a:lvl1pPr>
          </a:lstStyle>
          <a:p>
            <a:pPr>
              <a:defRPr/>
            </a:pPr>
            <a:endParaRPr lang="en-US" sz="2400">
              <a:ea typeface="ＭＳ Ｐゴシック" charset="0"/>
            </a:endParaRPr>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eaLnBrk="0" hangingPunct="0">
              <a:defRPr>
                <a:solidFill>
                  <a:srgbClr val="000000"/>
                </a:solidFill>
                <a:latin typeface="Arial" charset="0"/>
              </a:defRPr>
            </a:lvl1pPr>
          </a:lstStyle>
          <a:p>
            <a:pPr>
              <a:defRPr/>
            </a:pPr>
            <a:fld id="{E05C0C8F-9B61-EA43-A7FF-AEA575690CB7}" type="slidenum">
              <a:rPr lang="en-US" sz="2400">
                <a:ea typeface="ＭＳ Ｐゴシック" charset="0"/>
              </a:rPr>
              <a:pPr>
                <a:defRPr/>
              </a:pPr>
              <a:t>‹#›</a:t>
            </a:fld>
            <a:endParaRPr lang="en-US" sz="2400">
              <a:ea typeface="ＭＳ Ｐゴシック" charset="0"/>
            </a:endParaRPr>
          </a:p>
        </p:txBody>
      </p:sp>
    </p:spTree>
    <p:extLst>
      <p:ext uri="{BB962C8B-B14F-4D97-AF65-F5344CB8AC3E}">
        <p14:creationId xmlns:p14="http://schemas.microsoft.com/office/powerpoint/2010/main" val="3956097356"/>
      </p:ext>
    </p:extLst>
  </p:cSld>
  <p:clrMapOvr>
    <a:masterClrMapping/>
  </p:clrMapOvr>
</p:sldLayout>
</file>

<file path=ppt/slideLayouts/slideLayout6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6EC12373-F0A6-7A4A-AA52-D5743E4A3531}"/>
              </a:ext>
            </a:extLst>
          </p:cNvPr>
          <p:cNvSpPr>
            <a:spLocks noGrp="1"/>
          </p:cNvSpPr>
          <p:nvPr>
            <p:ph type="dt" sz="half" idx="10"/>
          </p:nvPr>
        </p:nvSpPr>
        <p:spPr/>
        <p:txBody>
          <a:bodyPr/>
          <a:lstStyle>
            <a:lvl1pPr>
              <a:defRPr/>
            </a:lvl1pPr>
          </a:lstStyle>
          <a:p>
            <a:pPr>
              <a:defRPr/>
            </a:pPr>
            <a:fld id="{1E0F8231-745B-1F41-81E4-E1F83F75454A}" type="datetimeFigureOut">
              <a:rPr lang="en-US" altLang="en-US"/>
              <a:pPr>
                <a:defRPr/>
              </a:pPr>
              <a:t>7/16/20</a:t>
            </a:fld>
            <a:endParaRPr lang="en-US" altLang="en-US"/>
          </a:p>
        </p:txBody>
      </p:sp>
      <p:sp>
        <p:nvSpPr>
          <p:cNvPr id="6" name="Footer Placeholder 4">
            <a:extLst>
              <a:ext uri="{FF2B5EF4-FFF2-40B4-BE49-F238E27FC236}">
                <a16:creationId xmlns:a16="http://schemas.microsoft.com/office/drawing/2014/main" id="{A481D09A-22A9-4C44-8B70-E57E9FC52479}"/>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D8054844-418B-2748-BAC3-50DDC2136F1A}"/>
              </a:ext>
            </a:extLst>
          </p:cNvPr>
          <p:cNvSpPr>
            <a:spLocks noGrp="1"/>
          </p:cNvSpPr>
          <p:nvPr>
            <p:ph type="sldNum" sz="quarter" idx="12"/>
          </p:nvPr>
        </p:nvSpPr>
        <p:spPr/>
        <p:txBody>
          <a:bodyPr/>
          <a:lstStyle>
            <a:lvl1pPr>
              <a:defRPr/>
            </a:lvl1pPr>
          </a:lstStyle>
          <a:p>
            <a:pPr>
              <a:defRPr/>
            </a:pPr>
            <a:fld id="{2FA895B6-4B95-9A49-BD6A-1E1A11CA0522}" type="slidenum">
              <a:rPr lang="en-US" altLang="en-US"/>
              <a:pPr>
                <a:defRPr/>
              </a:pPr>
              <a:t>‹#›</a:t>
            </a:fld>
            <a:endParaRPr lang="en-US" altLang="en-US"/>
          </a:p>
        </p:txBody>
      </p:sp>
    </p:spTree>
    <p:extLst>
      <p:ext uri="{BB962C8B-B14F-4D97-AF65-F5344CB8AC3E}">
        <p14:creationId xmlns:p14="http://schemas.microsoft.com/office/powerpoint/2010/main" val="798242702"/>
      </p:ext>
    </p:extLst>
  </p:cSld>
  <p:clrMapOvr>
    <a:masterClrMapping/>
  </p:clrMapOvr>
</p:sldLayout>
</file>

<file path=ppt/slideLayouts/slideLayout6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012D4696-FF21-484A-96D6-141A47DB3686}"/>
              </a:ext>
            </a:extLst>
          </p:cNvPr>
          <p:cNvSpPr>
            <a:spLocks noGrp="1"/>
          </p:cNvSpPr>
          <p:nvPr>
            <p:ph type="dt" sz="half" idx="10"/>
          </p:nvPr>
        </p:nvSpPr>
        <p:spPr/>
        <p:txBody>
          <a:bodyPr/>
          <a:lstStyle>
            <a:lvl1pPr>
              <a:defRPr/>
            </a:lvl1pPr>
          </a:lstStyle>
          <a:p>
            <a:pPr>
              <a:defRPr/>
            </a:pPr>
            <a:fld id="{012A7846-B1DC-DD4A-A123-BC9106B5C47D}" type="datetimeFigureOut">
              <a:rPr lang="en-US" altLang="en-US"/>
              <a:pPr>
                <a:defRPr/>
              </a:pPr>
              <a:t>7/16/20</a:t>
            </a:fld>
            <a:endParaRPr lang="en-US" altLang="en-US"/>
          </a:p>
        </p:txBody>
      </p:sp>
      <p:sp>
        <p:nvSpPr>
          <p:cNvPr id="6" name="Footer Placeholder 4">
            <a:extLst>
              <a:ext uri="{FF2B5EF4-FFF2-40B4-BE49-F238E27FC236}">
                <a16:creationId xmlns:a16="http://schemas.microsoft.com/office/drawing/2014/main" id="{900597E4-D9E2-2C4C-9AF6-B0C430D348E2}"/>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60AFA47F-6741-CA4D-A8ED-A287C785B22C}"/>
              </a:ext>
            </a:extLst>
          </p:cNvPr>
          <p:cNvSpPr>
            <a:spLocks noGrp="1"/>
          </p:cNvSpPr>
          <p:nvPr>
            <p:ph type="sldNum" sz="quarter" idx="12"/>
          </p:nvPr>
        </p:nvSpPr>
        <p:spPr/>
        <p:txBody>
          <a:bodyPr/>
          <a:lstStyle>
            <a:lvl1pPr>
              <a:defRPr/>
            </a:lvl1pPr>
          </a:lstStyle>
          <a:p>
            <a:pPr>
              <a:defRPr/>
            </a:pPr>
            <a:fld id="{3FFD5624-9045-9F48-9740-B3F0E29192BB}" type="slidenum">
              <a:rPr lang="en-US" altLang="en-US"/>
              <a:pPr>
                <a:defRPr/>
              </a:pPr>
              <a:t>‹#›</a:t>
            </a:fld>
            <a:endParaRPr lang="en-US" altLang="en-US"/>
          </a:p>
        </p:txBody>
      </p:sp>
    </p:spTree>
    <p:extLst>
      <p:ext uri="{BB962C8B-B14F-4D97-AF65-F5344CB8AC3E}">
        <p14:creationId xmlns:p14="http://schemas.microsoft.com/office/powerpoint/2010/main" val="2228856885"/>
      </p:ext>
    </p:extLst>
  </p:cSld>
  <p:clrMapOvr>
    <a:masterClrMapping/>
  </p:clrMapOvr>
</p:sldLayout>
</file>

<file path=ppt/slideLayouts/slideLayout6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E51226-91A6-EB48-814E-0B7379D3D4B8}"/>
              </a:ext>
            </a:extLst>
          </p:cNvPr>
          <p:cNvSpPr>
            <a:spLocks noGrp="1"/>
          </p:cNvSpPr>
          <p:nvPr>
            <p:ph type="dt" sz="half" idx="10"/>
          </p:nvPr>
        </p:nvSpPr>
        <p:spPr/>
        <p:txBody>
          <a:bodyPr/>
          <a:lstStyle>
            <a:lvl1pPr>
              <a:defRPr/>
            </a:lvl1pPr>
          </a:lstStyle>
          <a:p>
            <a:pPr>
              <a:defRPr/>
            </a:pPr>
            <a:fld id="{D5641020-7C28-9E4C-BD98-84E31582925D}" type="datetimeFigureOut">
              <a:rPr lang="en-US" altLang="en-US"/>
              <a:pPr>
                <a:defRPr/>
              </a:pPr>
              <a:t>7/16/20</a:t>
            </a:fld>
            <a:endParaRPr lang="en-US" altLang="en-US"/>
          </a:p>
        </p:txBody>
      </p:sp>
      <p:sp>
        <p:nvSpPr>
          <p:cNvPr id="5" name="Footer Placeholder 4">
            <a:extLst>
              <a:ext uri="{FF2B5EF4-FFF2-40B4-BE49-F238E27FC236}">
                <a16:creationId xmlns:a16="http://schemas.microsoft.com/office/drawing/2014/main" id="{3140F465-277E-EB44-A800-8C867BF2C3D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3B01EA4-7253-9A4B-96AF-5C5E1D6CE19C}"/>
              </a:ext>
            </a:extLst>
          </p:cNvPr>
          <p:cNvSpPr>
            <a:spLocks noGrp="1"/>
          </p:cNvSpPr>
          <p:nvPr>
            <p:ph type="sldNum" sz="quarter" idx="12"/>
          </p:nvPr>
        </p:nvSpPr>
        <p:spPr/>
        <p:txBody>
          <a:bodyPr/>
          <a:lstStyle>
            <a:lvl1pPr>
              <a:defRPr/>
            </a:lvl1pPr>
          </a:lstStyle>
          <a:p>
            <a:pPr>
              <a:defRPr/>
            </a:pPr>
            <a:fld id="{AFC40C8D-913C-814B-804E-42871431FEC1}" type="slidenum">
              <a:rPr lang="en-US" altLang="en-US"/>
              <a:pPr>
                <a:defRPr/>
              </a:pPr>
              <a:t>‹#›</a:t>
            </a:fld>
            <a:endParaRPr lang="en-US" altLang="en-US"/>
          </a:p>
        </p:txBody>
      </p:sp>
    </p:spTree>
    <p:extLst>
      <p:ext uri="{BB962C8B-B14F-4D97-AF65-F5344CB8AC3E}">
        <p14:creationId xmlns:p14="http://schemas.microsoft.com/office/powerpoint/2010/main" val="405109390"/>
      </p:ext>
    </p:extLst>
  </p:cSld>
  <p:clrMapOvr>
    <a:masterClrMapping/>
  </p:clrMapOvr>
</p:sldLayout>
</file>

<file path=ppt/slideLayouts/slideLayout6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BD229E-7112-FD4B-B48D-4A1ED7EE34F8}"/>
              </a:ext>
            </a:extLst>
          </p:cNvPr>
          <p:cNvSpPr>
            <a:spLocks noGrp="1"/>
          </p:cNvSpPr>
          <p:nvPr>
            <p:ph type="dt" sz="half" idx="10"/>
          </p:nvPr>
        </p:nvSpPr>
        <p:spPr/>
        <p:txBody>
          <a:bodyPr/>
          <a:lstStyle>
            <a:lvl1pPr>
              <a:defRPr/>
            </a:lvl1pPr>
          </a:lstStyle>
          <a:p>
            <a:pPr>
              <a:defRPr/>
            </a:pPr>
            <a:fld id="{3F5D9719-C24C-0944-8ECB-A64AB0B4F671}" type="datetimeFigureOut">
              <a:rPr lang="en-US" altLang="en-US"/>
              <a:pPr>
                <a:defRPr/>
              </a:pPr>
              <a:t>7/16/20</a:t>
            </a:fld>
            <a:endParaRPr lang="en-US" altLang="en-US"/>
          </a:p>
        </p:txBody>
      </p:sp>
      <p:sp>
        <p:nvSpPr>
          <p:cNvPr id="5" name="Footer Placeholder 4">
            <a:extLst>
              <a:ext uri="{FF2B5EF4-FFF2-40B4-BE49-F238E27FC236}">
                <a16:creationId xmlns:a16="http://schemas.microsoft.com/office/drawing/2014/main" id="{6A070A2F-B2DD-DD46-AC04-622EFADE76A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3D68D4D-C42E-6E4E-AA87-F3D36CBE0060}"/>
              </a:ext>
            </a:extLst>
          </p:cNvPr>
          <p:cNvSpPr>
            <a:spLocks noGrp="1"/>
          </p:cNvSpPr>
          <p:nvPr>
            <p:ph type="sldNum" sz="quarter" idx="12"/>
          </p:nvPr>
        </p:nvSpPr>
        <p:spPr/>
        <p:txBody>
          <a:bodyPr/>
          <a:lstStyle>
            <a:lvl1pPr>
              <a:defRPr/>
            </a:lvl1pPr>
          </a:lstStyle>
          <a:p>
            <a:pPr>
              <a:defRPr/>
            </a:pPr>
            <a:fld id="{449575FE-0728-0949-B20F-45E5A10535CD}" type="slidenum">
              <a:rPr lang="en-US" altLang="en-US"/>
              <a:pPr>
                <a:defRPr/>
              </a:pPr>
              <a:t>‹#›</a:t>
            </a:fld>
            <a:endParaRPr lang="en-US" altLang="en-US"/>
          </a:p>
        </p:txBody>
      </p:sp>
    </p:spTree>
    <p:extLst>
      <p:ext uri="{BB962C8B-B14F-4D97-AF65-F5344CB8AC3E}">
        <p14:creationId xmlns:p14="http://schemas.microsoft.com/office/powerpoint/2010/main" val="103035872"/>
      </p:ext>
    </p:extLst>
  </p:cSld>
  <p:clrMapOvr>
    <a:masterClrMapping/>
  </p:clrMapOvr>
</p:sldLayout>
</file>

<file path=ppt/slideLayouts/slideLayout6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a:defRPr>
            </a:lvl1pPr>
          </a:lstStyle>
          <a:p>
            <a:pPr>
              <a:defRPr/>
            </a:pPr>
            <a:fld id="{03E7A578-08D4-0C49-8C5B-DEDFF088CBDE}" type="slidenum">
              <a:rPr lang="en-US"/>
              <a:pPr>
                <a:defRPr/>
              </a:pPr>
              <a:t>‹#›</a:t>
            </a:fld>
            <a:endParaRPr lang="en-US"/>
          </a:p>
        </p:txBody>
      </p:sp>
    </p:spTree>
    <p:extLst>
      <p:ext uri="{BB962C8B-B14F-4D97-AF65-F5344CB8AC3E}">
        <p14:creationId xmlns:p14="http://schemas.microsoft.com/office/powerpoint/2010/main" val="998491999"/>
      </p:ext>
    </p:extLst>
  </p:cSld>
  <p:clrMapOvr>
    <a:masterClrMapping/>
  </p:clrMapOvr>
</p:sldLayout>
</file>

<file path=ppt/slideLayouts/slideLayout6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a:defRPr>
            </a:lvl1pPr>
          </a:lstStyle>
          <a:p>
            <a:pPr>
              <a:defRPr/>
            </a:pPr>
            <a:fld id="{3A605864-8F57-EC4C-963B-D4AFB207BCD2}" type="slidenum">
              <a:rPr lang="en-US"/>
              <a:pPr>
                <a:defRPr/>
              </a:pPr>
              <a:t>‹#›</a:t>
            </a:fld>
            <a:endParaRPr lang="en-US"/>
          </a:p>
        </p:txBody>
      </p:sp>
    </p:spTree>
    <p:extLst>
      <p:ext uri="{BB962C8B-B14F-4D97-AF65-F5344CB8AC3E}">
        <p14:creationId xmlns:p14="http://schemas.microsoft.com/office/powerpoint/2010/main" val="2659649138"/>
      </p:ext>
    </p:extLst>
  </p:cSld>
  <p:clrMapOvr>
    <a:masterClrMapping/>
  </p:clrMapOvr>
</p:sldLayout>
</file>

<file path=ppt/slideLayouts/slideLayout6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a:defRPr>
            </a:lvl1pPr>
          </a:lstStyle>
          <a:p>
            <a:pPr>
              <a:defRPr/>
            </a:pPr>
            <a:fld id="{3DDF00AF-B6FA-7440-9EDD-AAF8E60EBFF0}" type="slidenum">
              <a:rPr lang="en-US"/>
              <a:pPr>
                <a:defRPr/>
              </a:pPr>
              <a:t>‹#›</a:t>
            </a:fld>
            <a:endParaRPr lang="en-US"/>
          </a:p>
        </p:txBody>
      </p:sp>
    </p:spTree>
    <p:extLst>
      <p:ext uri="{BB962C8B-B14F-4D97-AF65-F5344CB8AC3E}">
        <p14:creationId xmlns:p14="http://schemas.microsoft.com/office/powerpoint/2010/main" val="699820326"/>
      </p:ext>
    </p:extLst>
  </p:cSld>
  <p:clrMapOvr>
    <a:masterClrMapping/>
  </p:clrMapOvr>
</p:sldLayout>
</file>

<file path=ppt/slideLayouts/slideLayout6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a:defRPr>
            </a:lvl1pPr>
          </a:lstStyle>
          <a:p>
            <a:pPr>
              <a:defRPr/>
            </a:pPr>
            <a:fld id="{4D3C3E84-3FCC-4A47-BF9F-7525E88D517A}" type="slidenum">
              <a:rPr lang="en-US"/>
              <a:pPr>
                <a:defRPr/>
              </a:pPr>
              <a:t>‹#›</a:t>
            </a:fld>
            <a:endParaRPr lang="en-US"/>
          </a:p>
        </p:txBody>
      </p:sp>
    </p:spTree>
    <p:extLst>
      <p:ext uri="{BB962C8B-B14F-4D97-AF65-F5344CB8AC3E}">
        <p14:creationId xmlns:p14="http://schemas.microsoft.com/office/powerpoint/2010/main" val="2086915413"/>
      </p:ext>
    </p:extLst>
  </p:cSld>
  <p:clrMapOvr>
    <a:masterClrMapping/>
  </p:clrMapOvr>
</p:sldLayout>
</file>

<file path=ppt/slideLayouts/slideLayout6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8"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Arial"/>
              </a:defRPr>
            </a:lvl1pPr>
          </a:lstStyle>
          <a:p>
            <a:pPr>
              <a:defRPr/>
            </a:pPr>
            <a:fld id="{97C59E13-9B57-6E46-9989-838803691446}" type="slidenum">
              <a:rPr lang="en-US"/>
              <a:pPr>
                <a:defRPr/>
              </a:pPr>
              <a:t>‹#›</a:t>
            </a:fld>
            <a:endParaRPr lang="en-US"/>
          </a:p>
        </p:txBody>
      </p:sp>
    </p:spTree>
    <p:extLst>
      <p:ext uri="{BB962C8B-B14F-4D97-AF65-F5344CB8AC3E}">
        <p14:creationId xmlns:p14="http://schemas.microsoft.com/office/powerpoint/2010/main" val="595125735"/>
      </p:ext>
    </p:extLst>
  </p:cSld>
  <p:clrMapOvr>
    <a:masterClrMapping/>
  </p:clrMapOvr>
</p:sldLayout>
</file>

<file path=ppt/slideLayouts/slideLayout6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4"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a:defRPr>
            </a:lvl1pPr>
          </a:lstStyle>
          <a:p>
            <a:pPr>
              <a:defRPr/>
            </a:pPr>
            <a:fld id="{57EBFD6F-622E-8A43-8495-43CE7426A59A}" type="slidenum">
              <a:rPr lang="en-US"/>
              <a:pPr>
                <a:defRPr/>
              </a:pPr>
              <a:t>‹#›</a:t>
            </a:fld>
            <a:endParaRPr lang="en-US"/>
          </a:p>
        </p:txBody>
      </p:sp>
    </p:spTree>
    <p:extLst>
      <p:ext uri="{BB962C8B-B14F-4D97-AF65-F5344CB8AC3E}">
        <p14:creationId xmlns:p14="http://schemas.microsoft.com/office/powerpoint/2010/main" val="373433062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eaLnBrk="0" hangingPunct="0">
              <a:defRPr>
                <a:solidFill>
                  <a:srgbClr val="000000"/>
                </a:solidFill>
                <a:latin typeface="Arial" charset="0"/>
              </a:defRPr>
            </a:lvl1pPr>
          </a:lstStyle>
          <a:p>
            <a:pPr>
              <a:defRPr/>
            </a:pPr>
            <a:endParaRPr lang="en-US" sz="2400">
              <a:ea typeface="ＭＳ Ｐゴシック" charset="0"/>
            </a:endParaRPr>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eaLnBrk="0" hangingPunct="0">
              <a:defRPr>
                <a:solidFill>
                  <a:srgbClr val="000000"/>
                </a:solidFill>
                <a:latin typeface="Arial" charset="0"/>
              </a:defRPr>
            </a:lvl1pPr>
          </a:lstStyle>
          <a:p>
            <a:pPr>
              <a:defRPr/>
            </a:pPr>
            <a:endParaRPr lang="en-US" sz="2400">
              <a:ea typeface="ＭＳ Ｐゴシック" charset="0"/>
            </a:endParaRPr>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eaLnBrk="0" hangingPunct="0">
              <a:defRPr>
                <a:solidFill>
                  <a:srgbClr val="000000"/>
                </a:solidFill>
                <a:latin typeface="Arial" charset="0"/>
              </a:defRPr>
            </a:lvl1pPr>
          </a:lstStyle>
          <a:p>
            <a:pPr>
              <a:defRPr/>
            </a:pPr>
            <a:fld id="{5A13EBED-0235-B749-A322-02CD7B59C546}" type="slidenum">
              <a:rPr lang="en-US" sz="2400">
                <a:ea typeface="ＭＳ Ｐゴシック" charset="0"/>
              </a:rPr>
              <a:pPr>
                <a:defRPr/>
              </a:pPr>
              <a:t>‹#›</a:t>
            </a:fld>
            <a:endParaRPr lang="en-US" sz="2400">
              <a:ea typeface="ＭＳ Ｐゴシック" charset="0"/>
            </a:endParaRPr>
          </a:p>
        </p:txBody>
      </p:sp>
    </p:spTree>
    <p:extLst>
      <p:ext uri="{BB962C8B-B14F-4D97-AF65-F5344CB8AC3E}">
        <p14:creationId xmlns:p14="http://schemas.microsoft.com/office/powerpoint/2010/main" val="2466377977"/>
      </p:ext>
    </p:extLst>
  </p:cSld>
  <p:clrMapOvr>
    <a:masterClrMapping/>
  </p:clrMapOvr>
</p:sldLayout>
</file>

<file path=ppt/slideLayouts/slideLayout6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Arial"/>
              </a:defRPr>
            </a:lvl1pPr>
          </a:lstStyle>
          <a:p>
            <a:pPr>
              <a:defRPr/>
            </a:pPr>
            <a:fld id="{D467505A-2AD1-FF4B-979E-04220205A4D5}" type="slidenum">
              <a:rPr lang="en-US"/>
              <a:pPr>
                <a:defRPr/>
              </a:pPr>
              <a:t>‹#›</a:t>
            </a:fld>
            <a:endParaRPr lang="en-US"/>
          </a:p>
        </p:txBody>
      </p:sp>
    </p:spTree>
    <p:extLst>
      <p:ext uri="{BB962C8B-B14F-4D97-AF65-F5344CB8AC3E}">
        <p14:creationId xmlns:p14="http://schemas.microsoft.com/office/powerpoint/2010/main" val="699012178"/>
      </p:ext>
    </p:extLst>
  </p:cSld>
  <p:clrMapOvr>
    <a:masterClrMapping/>
  </p:clrMapOvr>
</p:sldLayout>
</file>

<file path=ppt/slideLayouts/slideLayout6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a:defRPr>
            </a:lvl1pPr>
          </a:lstStyle>
          <a:p>
            <a:pPr>
              <a:defRPr/>
            </a:pPr>
            <a:fld id="{ECA87B04-33FB-D744-B0CA-C629A90E751B}" type="slidenum">
              <a:rPr lang="en-US"/>
              <a:pPr>
                <a:defRPr/>
              </a:pPr>
              <a:t>‹#›</a:t>
            </a:fld>
            <a:endParaRPr lang="en-US"/>
          </a:p>
        </p:txBody>
      </p:sp>
    </p:spTree>
    <p:extLst>
      <p:ext uri="{BB962C8B-B14F-4D97-AF65-F5344CB8AC3E}">
        <p14:creationId xmlns:p14="http://schemas.microsoft.com/office/powerpoint/2010/main" val="1290358508"/>
      </p:ext>
    </p:extLst>
  </p:cSld>
  <p:clrMapOvr>
    <a:masterClrMapping/>
  </p:clrMapOvr>
</p:sldLayout>
</file>

<file path=ppt/slideLayouts/slideLayout6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a:defRPr>
            </a:lvl1pPr>
          </a:lstStyle>
          <a:p>
            <a:pPr>
              <a:defRPr/>
            </a:pPr>
            <a:fld id="{AA7851C2-21F4-7E4A-96E6-F02DE1AEF4D1}" type="slidenum">
              <a:rPr lang="en-US"/>
              <a:pPr>
                <a:defRPr/>
              </a:pPr>
              <a:t>‹#›</a:t>
            </a:fld>
            <a:endParaRPr lang="en-US"/>
          </a:p>
        </p:txBody>
      </p:sp>
    </p:spTree>
    <p:extLst>
      <p:ext uri="{BB962C8B-B14F-4D97-AF65-F5344CB8AC3E}">
        <p14:creationId xmlns:p14="http://schemas.microsoft.com/office/powerpoint/2010/main" val="491427808"/>
      </p:ext>
    </p:extLst>
  </p:cSld>
  <p:clrMapOvr>
    <a:masterClrMapping/>
  </p:clrMapOvr>
</p:sldLayout>
</file>

<file path=ppt/slideLayouts/slideLayout6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a:defRPr>
            </a:lvl1pPr>
          </a:lstStyle>
          <a:p>
            <a:pPr>
              <a:defRPr/>
            </a:pPr>
            <a:fld id="{87312FB4-5AF3-7F49-B14D-C4A352A8C1DE}" type="slidenum">
              <a:rPr lang="en-US"/>
              <a:pPr>
                <a:defRPr/>
              </a:pPr>
              <a:t>‹#›</a:t>
            </a:fld>
            <a:endParaRPr lang="en-US"/>
          </a:p>
        </p:txBody>
      </p:sp>
    </p:spTree>
    <p:extLst>
      <p:ext uri="{BB962C8B-B14F-4D97-AF65-F5344CB8AC3E}">
        <p14:creationId xmlns:p14="http://schemas.microsoft.com/office/powerpoint/2010/main" val="517363282"/>
      </p:ext>
    </p:extLst>
  </p:cSld>
  <p:clrMapOvr>
    <a:masterClrMapping/>
  </p:clrMapOvr>
</p:sldLayout>
</file>

<file path=ppt/slideLayouts/slideLayout6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a:defRPr>
            </a:lvl1pPr>
          </a:lstStyle>
          <a:p>
            <a:pPr>
              <a:defRPr/>
            </a:pPr>
            <a:fld id="{3B99238C-B25F-F840-80D8-8DE9C2D68800}" type="slidenum">
              <a:rPr lang="en-US"/>
              <a:pPr>
                <a:defRPr/>
              </a:pPr>
              <a:t>‹#›</a:t>
            </a:fld>
            <a:endParaRPr lang="en-US"/>
          </a:p>
        </p:txBody>
      </p:sp>
    </p:spTree>
    <p:extLst>
      <p:ext uri="{BB962C8B-B14F-4D97-AF65-F5344CB8AC3E}">
        <p14:creationId xmlns:p14="http://schemas.microsoft.com/office/powerpoint/2010/main" val="3912613735"/>
      </p:ext>
    </p:extLst>
  </p:cSld>
  <p:clrMapOvr>
    <a:masterClrMapping/>
  </p:clrMapOvr>
</p:sldLayout>
</file>

<file path=ppt/slideLayouts/slideLayout6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30" indent="0" algn="ctr">
              <a:buNone/>
              <a:defRPr/>
            </a:lvl2pPr>
            <a:lvl3pPr marL="914259" indent="0" algn="ctr">
              <a:buNone/>
              <a:defRPr/>
            </a:lvl3pPr>
            <a:lvl4pPr marL="1371390" indent="0" algn="ctr">
              <a:buNone/>
              <a:defRPr/>
            </a:lvl4pPr>
            <a:lvl5pPr marL="1828519" indent="0" algn="ctr">
              <a:buNone/>
              <a:defRPr/>
            </a:lvl5pPr>
            <a:lvl6pPr marL="2285649" indent="0" algn="ctr">
              <a:buNone/>
              <a:defRPr/>
            </a:lvl6pPr>
            <a:lvl7pPr marL="2742780" indent="0" algn="ctr">
              <a:buNone/>
              <a:defRPr/>
            </a:lvl7pPr>
            <a:lvl8pPr marL="3199908" indent="0" algn="ctr">
              <a:buNone/>
              <a:defRPr/>
            </a:lvl8pPr>
            <a:lvl9pPr marL="3657039" indent="0" algn="ctr">
              <a:buNone/>
              <a:defRPr/>
            </a:lvl9pPr>
          </a:lstStyle>
          <a:p>
            <a:r>
              <a:rPr lang="en-US"/>
              <a:t>Click to edit Master subtitle style</a:t>
            </a:r>
          </a:p>
        </p:txBody>
      </p:sp>
      <p:sp>
        <p:nvSpPr>
          <p:cNvPr id="4" name="Date Placeholder 3"/>
          <p:cNvSpPr>
            <a:spLocks noGrp="1"/>
          </p:cNvSpPr>
          <p:nvPr>
            <p:ph type="dt" sz="half" idx="10"/>
          </p:nvPr>
        </p:nvSpPr>
        <p:spPr>
          <a:xfrm>
            <a:off x="685800" y="6248400"/>
            <a:ext cx="1905000" cy="457200"/>
          </a:xfrm>
          <a:prstGeom prst="rect">
            <a:avLst/>
          </a:prstGeom>
        </p:spPr>
        <p:txBody>
          <a:bodyPr vert="horz" wrap="square" lIns="91425" tIns="45713" rIns="91425" bIns="45713" numCol="1" anchor="t" anchorCtr="0" compatLnSpc="1">
            <a:prstTxWarp prst="textNoShape">
              <a:avLst/>
            </a:prstTxWarp>
          </a:bodyPr>
          <a:lstStyle>
            <a:lvl1pPr eaLnBrk="1" hangingPunct="1">
              <a:defRPr sz="2400">
                <a:solidFill>
                  <a:srgbClr val="000000"/>
                </a:solidFill>
                <a:latin typeface="Times New Roman" pitchFamily="18" charset="0"/>
                <a:ea typeface="MS PGothic" pitchFamily="34" charset="-128"/>
              </a:defRPr>
            </a:lvl1pPr>
          </a:lstStyle>
          <a:p>
            <a:pPr>
              <a:defRPr/>
            </a:pPr>
            <a:endParaRPr lang="en-US" altLang="en-US"/>
          </a:p>
        </p:txBody>
      </p:sp>
      <p:sp>
        <p:nvSpPr>
          <p:cNvPr id="5" name="Footer Placeholder 4"/>
          <p:cNvSpPr>
            <a:spLocks noGrp="1"/>
          </p:cNvSpPr>
          <p:nvPr>
            <p:ph type="ftr" sz="quarter" idx="11"/>
          </p:nvPr>
        </p:nvSpPr>
        <p:spPr>
          <a:xfrm>
            <a:off x="3124201" y="6248400"/>
            <a:ext cx="2895600" cy="457200"/>
          </a:xfrm>
          <a:prstGeom prst="rect">
            <a:avLst/>
          </a:prstGeom>
        </p:spPr>
        <p:txBody>
          <a:bodyPr vert="horz" wrap="square" lIns="91425" tIns="45713" rIns="91425" bIns="45713" numCol="1" anchor="t" anchorCtr="0" compatLnSpc="1">
            <a:prstTxWarp prst="textNoShape">
              <a:avLst/>
            </a:prstTxWarp>
          </a:bodyPr>
          <a:lstStyle>
            <a:lvl1pPr eaLnBrk="1" hangingPunct="1">
              <a:defRPr sz="2400">
                <a:solidFill>
                  <a:srgbClr val="000000"/>
                </a:solidFill>
                <a:latin typeface="Times New Roman" pitchFamily="18" charset="0"/>
                <a:ea typeface="MS PGothic" pitchFamily="34" charset="-128"/>
              </a:defRPr>
            </a:lvl1pPr>
          </a:lstStyle>
          <a:p>
            <a:pPr>
              <a:defRPr/>
            </a:pPr>
            <a:endParaRPr lang="en-US" alt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vert="horz" wrap="square" lIns="91425" tIns="45713" rIns="91425" bIns="45713" numCol="1" anchor="t" anchorCtr="0" compatLnSpc="1">
            <a:prstTxWarp prst="textNoShape">
              <a:avLst/>
            </a:prstTxWarp>
          </a:bodyPr>
          <a:lstStyle>
            <a:lvl1pPr eaLnBrk="1" hangingPunct="1">
              <a:defRPr sz="2400">
                <a:solidFill>
                  <a:srgbClr val="000000"/>
                </a:solidFill>
                <a:latin typeface="Times New Roman" charset="0"/>
              </a:defRPr>
            </a:lvl1pPr>
          </a:lstStyle>
          <a:p>
            <a:pPr>
              <a:defRPr/>
            </a:pPr>
            <a:fld id="{C71CF925-1766-481B-AAF4-10D15E3444AF}" type="slidenum">
              <a:rPr lang="en-US" altLang="en-US">
                <a:ea typeface="ＭＳ Ｐゴシック"/>
              </a:rPr>
              <a:pPr>
                <a:defRPr/>
              </a:pPr>
              <a:t>‹#›</a:t>
            </a:fld>
            <a:endParaRPr lang="en-US" altLang="en-US">
              <a:ea typeface="ＭＳ Ｐゴシック"/>
            </a:endParaRPr>
          </a:p>
        </p:txBody>
      </p:sp>
    </p:spTree>
    <p:extLst>
      <p:ext uri="{BB962C8B-B14F-4D97-AF65-F5344CB8AC3E}">
        <p14:creationId xmlns:p14="http://schemas.microsoft.com/office/powerpoint/2010/main" val="2638137952"/>
      </p:ext>
    </p:extLst>
  </p:cSld>
  <p:clrMapOvr>
    <a:masterClrMapping/>
  </p:clrMapOvr>
</p:sldLayout>
</file>

<file path=ppt/slideLayouts/slideLayout6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vert="horz" wrap="square" lIns="91425" tIns="45713" rIns="91425" bIns="45713" numCol="1" anchor="t" anchorCtr="0" compatLnSpc="1">
            <a:prstTxWarp prst="textNoShape">
              <a:avLst/>
            </a:prstTxWarp>
          </a:bodyPr>
          <a:lstStyle>
            <a:lvl1pPr eaLnBrk="1" hangingPunct="1">
              <a:defRPr sz="2400">
                <a:solidFill>
                  <a:srgbClr val="000000"/>
                </a:solidFill>
                <a:latin typeface="Times New Roman" pitchFamily="18" charset="0"/>
                <a:ea typeface="MS PGothic" pitchFamily="34" charset="-128"/>
              </a:defRPr>
            </a:lvl1pPr>
          </a:lstStyle>
          <a:p>
            <a:pPr>
              <a:defRPr/>
            </a:pPr>
            <a:endParaRPr lang="en-US" altLang="en-US"/>
          </a:p>
        </p:txBody>
      </p:sp>
      <p:sp>
        <p:nvSpPr>
          <p:cNvPr id="5" name="Footer Placeholder 4"/>
          <p:cNvSpPr>
            <a:spLocks noGrp="1"/>
          </p:cNvSpPr>
          <p:nvPr>
            <p:ph type="ftr" sz="quarter" idx="11"/>
          </p:nvPr>
        </p:nvSpPr>
        <p:spPr>
          <a:xfrm>
            <a:off x="3124201" y="6248400"/>
            <a:ext cx="2895600" cy="457200"/>
          </a:xfrm>
          <a:prstGeom prst="rect">
            <a:avLst/>
          </a:prstGeom>
        </p:spPr>
        <p:txBody>
          <a:bodyPr vert="horz" wrap="square" lIns="91425" tIns="45713" rIns="91425" bIns="45713" numCol="1" anchor="t" anchorCtr="0" compatLnSpc="1">
            <a:prstTxWarp prst="textNoShape">
              <a:avLst/>
            </a:prstTxWarp>
          </a:bodyPr>
          <a:lstStyle>
            <a:lvl1pPr eaLnBrk="1" hangingPunct="1">
              <a:defRPr sz="2400">
                <a:solidFill>
                  <a:srgbClr val="000000"/>
                </a:solidFill>
                <a:latin typeface="Times New Roman" pitchFamily="18" charset="0"/>
                <a:ea typeface="MS PGothic" pitchFamily="34" charset="-128"/>
              </a:defRPr>
            </a:lvl1pPr>
          </a:lstStyle>
          <a:p>
            <a:pPr>
              <a:defRPr/>
            </a:pPr>
            <a:endParaRPr lang="en-US" alt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vert="horz" wrap="square" lIns="91425" tIns="45713" rIns="91425" bIns="45713" numCol="1" anchor="t" anchorCtr="0" compatLnSpc="1">
            <a:prstTxWarp prst="textNoShape">
              <a:avLst/>
            </a:prstTxWarp>
          </a:bodyPr>
          <a:lstStyle>
            <a:lvl1pPr eaLnBrk="1" hangingPunct="1">
              <a:defRPr sz="2400">
                <a:solidFill>
                  <a:srgbClr val="000000"/>
                </a:solidFill>
                <a:latin typeface="Times New Roman" charset="0"/>
              </a:defRPr>
            </a:lvl1pPr>
          </a:lstStyle>
          <a:p>
            <a:pPr>
              <a:defRPr/>
            </a:pPr>
            <a:fld id="{2DDCC6B0-68C5-425B-94B5-2AE36E72208B}" type="slidenum">
              <a:rPr lang="en-US" altLang="en-US">
                <a:ea typeface="ＭＳ Ｐゴシック"/>
              </a:rPr>
              <a:pPr>
                <a:defRPr/>
              </a:pPr>
              <a:t>‹#›</a:t>
            </a:fld>
            <a:endParaRPr lang="en-US" altLang="en-US">
              <a:ea typeface="ＭＳ Ｐゴシック"/>
            </a:endParaRPr>
          </a:p>
        </p:txBody>
      </p:sp>
    </p:spTree>
    <p:extLst>
      <p:ext uri="{BB962C8B-B14F-4D97-AF65-F5344CB8AC3E}">
        <p14:creationId xmlns:p14="http://schemas.microsoft.com/office/powerpoint/2010/main" val="3738756050"/>
      </p:ext>
    </p:extLst>
  </p:cSld>
  <p:clrMapOvr>
    <a:masterClrMapping/>
  </p:clrMapOvr>
</p:sldLayout>
</file>

<file path=ppt/slideLayouts/slideLayout6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2000"/>
            </a:lvl1pPr>
            <a:lvl2pPr marL="457130" indent="0">
              <a:buNone/>
              <a:defRPr sz="1800"/>
            </a:lvl2pPr>
            <a:lvl3pPr marL="914259" indent="0">
              <a:buNone/>
              <a:defRPr sz="1600"/>
            </a:lvl3pPr>
            <a:lvl4pPr marL="1371390" indent="0">
              <a:buNone/>
              <a:defRPr sz="1400"/>
            </a:lvl4pPr>
            <a:lvl5pPr marL="1828519" indent="0">
              <a:buNone/>
              <a:defRPr sz="1400"/>
            </a:lvl5pPr>
            <a:lvl6pPr marL="2285649" indent="0">
              <a:buNone/>
              <a:defRPr sz="1400"/>
            </a:lvl6pPr>
            <a:lvl7pPr marL="2742780" indent="0">
              <a:buNone/>
              <a:defRPr sz="1400"/>
            </a:lvl7pPr>
            <a:lvl8pPr marL="3199908" indent="0">
              <a:buNone/>
              <a:defRPr sz="1400"/>
            </a:lvl8pPr>
            <a:lvl9pPr marL="3657039" indent="0">
              <a:buNone/>
              <a:defRPr sz="1400"/>
            </a:lvl9pPr>
          </a:lstStyle>
          <a:p>
            <a:pPr lvl="0"/>
            <a:r>
              <a:rPr lang="en-US"/>
              <a:t>Click to edit Master text styles</a:t>
            </a:r>
          </a:p>
        </p:txBody>
      </p:sp>
      <p:sp>
        <p:nvSpPr>
          <p:cNvPr id="4" name="Date Placeholder 3"/>
          <p:cNvSpPr>
            <a:spLocks noGrp="1"/>
          </p:cNvSpPr>
          <p:nvPr>
            <p:ph type="dt" sz="half" idx="10"/>
          </p:nvPr>
        </p:nvSpPr>
        <p:spPr>
          <a:xfrm>
            <a:off x="685800" y="6248400"/>
            <a:ext cx="1905000" cy="457200"/>
          </a:xfrm>
          <a:prstGeom prst="rect">
            <a:avLst/>
          </a:prstGeom>
        </p:spPr>
        <p:txBody>
          <a:bodyPr vert="horz" wrap="square" lIns="91425" tIns="45713" rIns="91425" bIns="45713" numCol="1" anchor="t" anchorCtr="0" compatLnSpc="1">
            <a:prstTxWarp prst="textNoShape">
              <a:avLst/>
            </a:prstTxWarp>
          </a:bodyPr>
          <a:lstStyle>
            <a:lvl1pPr eaLnBrk="1" hangingPunct="1">
              <a:defRPr sz="2400">
                <a:solidFill>
                  <a:srgbClr val="000000"/>
                </a:solidFill>
                <a:latin typeface="Times New Roman" pitchFamily="18" charset="0"/>
                <a:ea typeface="MS PGothic" pitchFamily="34" charset="-128"/>
              </a:defRPr>
            </a:lvl1pPr>
          </a:lstStyle>
          <a:p>
            <a:pPr>
              <a:defRPr/>
            </a:pPr>
            <a:endParaRPr lang="en-US" altLang="en-US"/>
          </a:p>
        </p:txBody>
      </p:sp>
      <p:sp>
        <p:nvSpPr>
          <p:cNvPr id="5" name="Footer Placeholder 4"/>
          <p:cNvSpPr>
            <a:spLocks noGrp="1"/>
          </p:cNvSpPr>
          <p:nvPr>
            <p:ph type="ftr" sz="quarter" idx="11"/>
          </p:nvPr>
        </p:nvSpPr>
        <p:spPr>
          <a:xfrm>
            <a:off x="3124201" y="6248400"/>
            <a:ext cx="2895600" cy="457200"/>
          </a:xfrm>
          <a:prstGeom prst="rect">
            <a:avLst/>
          </a:prstGeom>
        </p:spPr>
        <p:txBody>
          <a:bodyPr vert="horz" wrap="square" lIns="91425" tIns="45713" rIns="91425" bIns="45713" numCol="1" anchor="t" anchorCtr="0" compatLnSpc="1">
            <a:prstTxWarp prst="textNoShape">
              <a:avLst/>
            </a:prstTxWarp>
          </a:bodyPr>
          <a:lstStyle>
            <a:lvl1pPr eaLnBrk="1" hangingPunct="1">
              <a:defRPr sz="2400">
                <a:solidFill>
                  <a:srgbClr val="000000"/>
                </a:solidFill>
                <a:latin typeface="Times New Roman" pitchFamily="18" charset="0"/>
                <a:ea typeface="MS PGothic" pitchFamily="34" charset="-128"/>
              </a:defRPr>
            </a:lvl1pPr>
          </a:lstStyle>
          <a:p>
            <a:pPr>
              <a:defRPr/>
            </a:pPr>
            <a:endParaRPr lang="en-US" alt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vert="horz" wrap="square" lIns="91425" tIns="45713" rIns="91425" bIns="45713" numCol="1" anchor="t" anchorCtr="0" compatLnSpc="1">
            <a:prstTxWarp prst="textNoShape">
              <a:avLst/>
            </a:prstTxWarp>
          </a:bodyPr>
          <a:lstStyle>
            <a:lvl1pPr eaLnBrk="1" hangingPunct="1">
              <a:defRPr sz="2400">
                <a:solidFill>
                  <a:srgbClr val="000000"/>
                </a:solidFill>
                <a:latin typeface="Times New Roman" charset="0"/>
              </a:defRPr>
            </a:lvl1pPr>
          </a:lstStyle>
          <a:p>
            <a:pPr>
              <a:defRPr/>
            </a:pPr>
            <a:fld id="{E9C45656-040F-4FF4-AFF0-86116D2EA0EB}" type="slidenum">
              <a:rPr lang="en-US" altLang="en-US">
                <a:ea typeface="ＭＳ Ｐゴシック"/>
              </a:rPr>
              <a:pPr>
                <a:defRPr/>
              </a:pPr>
              <a:t>‹#›</a:t>
            </a:fld>
            <a:endParaRPr lang="en-US" altLang="en-US">
              <a:ea typeface="ＭＳ Ｐゴシック"/>
            </a:endParaRPr>
          </a:p>
        </p:txBody>
      </p:sp>
    </p:spTree>
    <p:extLst>
      <p:ext uri="{BB962C8B-B14F-4D97-AF65-F5344CB8AC3E}">
        <p14:creationId xmlns:p14="http://schemas.microsoft.com/office/powerpoint/2010/main" val="263045806"/>
      </p:ext>
    </p:extLst>
  </p:cSld>
  <p:clrMapOvr>
    <a:masterClrMapping/>
  </p:clrMapOvr>
</p:sldLayout>
</file>

<file path=ppt/slideLayouts/slideLayout6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85800" y="6248400"/>
            <a:ext cx="1905000" cy="457200"/>
          </a:xfrm>
          <a:prstGeom prst="rect">
            <a:avLst/>
          </a:prstGeom>
        </p:spPr>
        <p:txBody>
          <a:bodyPr vert="horz" wrap="square" lIns="91425" tIns="45713" rIns="91425" bIns="45713" numCol="1" anchor="t" anchorCtr="0" compatLnSpc="1">
            <a:prstTxWarp prst="textNoShape">
              <a:avLst/>
            </a:prstTxWarp>
          </a:bodyPr>
          <a:lstStyle>
            <a:lvl1pPr eaLnBrk="1" hangingPunct="1">
              <a:defRPr sz="2400">
                <a:solidFill>
                  <a:srgbClr val="000000"/>
                </a:solidFill>
                <a:latin typeface="Times New Roman" pitchFamily="18" charset="0"/>
                <a:ea typeface="MS PGothic" pitchFamily="34" charset="-128"/>
              </a:defRPr>
            </a:lvl1pPr>
          </a:lstStyle>
          <a:p>
            <a:pPr>
              <a:defRPr/>
            </a:pPr>
            <a:endParaRPr lang="en-US" altLang="en-US"/>
          </a:p>
        </p:txBody>
      </p:sp>
      <p:sp>
        <p:nvSpPr>
          <p:cNvPr id="6" name="Footer Placeholder 5"/>
          <p:cNvSpPr>
            <a:spLocks noGrp="1"/>
          </p:cNvSpPr>
          <p:nvPr>
            <p:ph type="ftr" sz="quarter" idx="11"/>
          </p:nvPr>
        </p:nvSpPr>
        <p:spPr>
          <a:xfrm>
            <a:off x="3124201" y="6248400"/>
            <a:ext cx="2895600" cy="457200"/>
          </a:xfrm>
          <a:prstGeom prst="rect">
            <a:avLst/>
          </a:prstGeom>
        </p:spPr>
        <p:txBody>
          <a:bodyPr vert="horz" wrap="square" lIns="91425" tIns="45713" rIns="91425" bIns="45713" numCol="1" anchor="t" anchorCtr="0" compatLnSpc="1">
            <a:prstTxWarp prst="textNoShape">
              <a:avLst/>
            </a:prstTxWarp>
          </a:bodyPr>
          <a:lstStyle>
            <a:lvl1pPr eaLnBrk="1" hangingPunct="1">
              <a:defRPr sz="2400">
                <a:solidFill>
                  <a:srgbClr val="000000"/>
                </a:solidFill>
                <a:latin typeface="Times New Roman" pitchFamily="18" charset="0"/>
                <a:ea typeface="MS PGothic" pitchFamily="34" charset="-128"/>
              </a:defRPr>
            </a:lvl1pPr>
          </a:lstStyle>
          <a:p>
            <a:pPr>
              <a:defRPr/>
            </a:pPr>
            <a:endParaRPr lang="en-US" altLang="en-US"/>
          </a:p>
        </p:txBody>
      </p:sp>
      <p:sp>
        <p:nvSpPr>
          <p:cNvPr id="7" name="Slide Number Placeholder 6"/>
          <p:cNvSpPr>
            <a:spLocks noGrp="1"/>
          </p:cNvSpPr>
          <p:nvPr>
            <p:ph type="sldNum" sz="quarter" idx="12"/>
          </p:nvPr>
        </p:nvSpPr>
        <p:spPr>
          <a:xfrm>
            <a:off x="6553200" y="6248400"/>
            <a:ext cx="1905000" cy="457200"/>
          </a:xfrm>
          <a:prstGeom prst="rect">
            <a:avLst/>
          </a:prstGeom>
        </p:spPr>
        <p:txBody>
          <a:bodyPr vert="horz" wrap="square" lIns="91425" tIns="45713" rIns="91425" bIns="45713" numCol="1" anchor="t" anchorCtr="0" compatLnSpc="1">
            <a:prstTxWarp prst="textNoShape">
              <a:avLst/>
            </a:prstTxWarp>
          </a:bodyPr>
          <a:lstStyle>
            <a:lvl1pPr eaLnBrk="1" hangingPunct="1">
              <a:defRPr sz="2400">
                <a:solidFill>
                  <a:srgbClr val="000000"/>
                </a:solidFill>
                <a:latin typeface="Times New Roman" charset="0"/>
              </a:defRPr>
            </a:lvl1pPr>
          </a:lstStyle>
          <a:p>
            <a:pPr>
              <a:defRPr/>
            </a:pPr>
            <a:fld id="{3FFB2BAB-0CD8-4A78-B781-47FBB2228A10}" type="slidenum">
              <a:rPr lang="en-US" altLang="en-US">
                <a:ea typeface="ＭＳ Ｐゴシック"/>
              </a:rPr>
              <a:pPr>
                <a:defRPr/>
              </a:pPr>
              <a:t>‹#›</a:t>
            </a:fld>
            <a:endParaRPr lang="en-US" altLang="en-US">
              <a:ea typeface="ＭＳ Ｐゴシック"/>
            </a:endParaRPr>
          </a:p>
        </p:txBody>
      </p:sp>
    </p:spTree>
    <p:extLst>
      <p:ext uri="{BB962C8B-B14F-4D97-AF65-F5344CB8AC3E}">
        <p14:creationId xmlns:p14="http://schemas.microsoft.com/office/powerpoint/2010/main" val="1353452265"/>
      </p:ext>
    </p:extLst>
  </p:cSld>
  <p:clrMapOvr>
    <a:masterClrMapping/>
  </p:clrMapOvr>
</p:sldLayout>
</file>

<file path=ppt/slideLayouts/slideLayout6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85800" y="6248400"/>
            <a:ext cx="1905000" cy="457200"/>
          </a:xfrm>
          <a:prstGeom prst="rect">
            <a:avLst/>
          </a:prstGeom>
        </p:spPr>
        <p:txBody>
          <a:bodyPr vert="horz" wrap="square" lIns="91425" tIns="45713" rIns="91425" bIns="45713" numCol="1" anchor="t" anchorCtr="0" compatLnSpc="1">
            <a:prstTxWarp prst="textNoShape">
              <a:avLst/>
            </a:prstTxWarp>
          </a:bodyPr>
          <a:lstStyle>
            <a:lvl1pPr eaLnBrk="1" hangingPunct="1">
              <a:defRPr sz="2400">
                <a:solidFill>
                  <a:srgbClr val="000000"/>
                </a:solidFill>
                <a:latin typeface="Times New Roman" pitchFamily="18" charset="0"/>
                <a:ea typeface="MS PGothic" pitchFamily="34" charset="-128"/>
              </a:defRPr>
            </a:lvl1pPr>
          </a:lstStyle>
          <a:p>
            <a:pPr>
              <a:defRPr/>
            </a:pPr>
            <a:endParaRPr lang="en-US" altLang="en-US"/>
          </a:p>
        </p:txBody>
      </p:sp>
      <p:sp>
        <p:nvSpPr>
          <p:cNvPr id="8" name="Footer Placeholder 7"/>
          <p:cNvSpPr>
            <a:spLocks noGrp="1"/>
          </p:cNvSpPr>
          <p:nvPr>
            <p:ph type="ftr" sz="quarter" idx="11"/>
          </p:nvPr>
        </p:nvSpPr>
        <p:spPr>
          <a:xfrm>
            <a:off x="3124201" y="6248400"/>
            <a:ext cx="2895600" cy="457200"/>
          </a:xfrm>
          <a:prstGeom prst="rect">
            <a:avLst/>
          </a:prstGeom>
        </p:spPr>
        <p:txBody>
          <a:bodyPr vert="horz" wrap="square" lIns="91425" tIns="45713" rIns="91425" bIns="45713" numCol="1" anchor="t" anchorCtr="0" compatLnSpc="1">
            <a:prstTxWarp prst="textNoShape">
              <a:avLst/>
            </a:prstTxWarp>
          </a:bodyPr>
          <a:lstStyle>
            <a:lvl1pPr eaLnBrk="1" hangingPunct="1">
              <a:defRPr sz="2400">
                <a:solidFill>
                  <a:srgbClr val="000000"/>
                </a:solidFill>
                <a:latin typeface="Times New Roman" pitchFamily="18" charset="0"/>
                <a:ea typeface="MS PGothic" pitchFamily="34" charset="-128"/>
              </a:defRPr>
            </a:lvl1pPr>
          </a:lstStyle>
          <a:p>
            <a:pPr>
              <a:defRPr/>
            </a:pPr>
            <a:endParaRPr lang="en-US" altLang="en-US"/>
          </a:p>
        </p:txBody>
      </p:sp>
      <p:sp>
        <p:nvSpPr>
          <p:cNvPr id="9" name="Slide Number Placeholder 8"/>
          <p:cNvSpPr>
            <a:spLocks noGrp="1"/>
          </p:cNvSpPr>
          <p:nvPr>
            <p:ph type="sldNum" sz="quarter" idx="12"/>
          </p:nvPr>
        </p:nvSpPr>
        <p:spPr>
          <a:xfrm>
            <a:off x="6553200" y="6248400"/>
            <a:ext cx="1905000" cy="457200"/>
          </a:xfrm>
          <a:prstGeom prst="rect">
            <a:avLst/>
          </a:prstGeom>
        </p:spPr>
        <p:txBody>
          <a:bodyPr vert="horz" wrap="square" lIns="91425" tIns="45713" rIns="91425" bIns="45713" numCol="1" anchor="t" anchorCtr="0" compatLnSpc="1">
            <a:prstTxWarp prst="textNoShape">
              <a:avLst/>
            </a:prstTxWarp>
          </a:bodyPr>
          <a:lstStyle>
            <a:lvl1pPr eaLnBrk="1" hangingPunct="1">
              <a:defRPr sz="2400">
                <a:solidFill>
                  <a:srgbClr val="000000"/>
                </a:solidFill>
                <a:latin typeface="Times New Roman" charset="0"/>
              </a:defRPr>
            </a:lvl1pPr>
          </a:lstStyle>
          <a:p>
            <a:pPr>
              <a:defRPr/>
            </a:pPr>
            <a:fld id="{A68EBB15-E8F1-43ED-A481-2A78CD02E4B3}" type="slidenum">
              <a:rPr lang="en-US" altLang="en-US">
                <a:ea typeface="ＭＳ Ｐゴシック"/>
              </a:rPr>
              <a:pPr>
                <a:defRPr/>
              </a:pPr>
              <a:t>‹#›</a:t>
            </a:fld>
            <a:endParaRPr lang="en-US" altLang="en-US">
              <a:ea typeface="ＭＳ Ｐゴシック"/>
            </a:endParaRPr>
          </a:p>
        </p:txBody>
      </p:sp>
    </p:spTree>
    <p:extLst>
      <p:ext uri="{BB962C8B-B14F-4D97-AF65-F5344CB8AC3E}">
        <p14:creationId xmlns:p14="http://schemas.microsoft.com/office/powerpoint/2010/main" val="120448618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defTabSz="914400" eaLnBrk="0" fontAlgn="auto" hangingPunct="0">
              <a:spcBef>
                <a:spcPts val="0"/>
              </a:spcBef>
              <a:spcAft>
                <a:spcPts val="0"/>
              </a:spcAft>
              <a:defRPr>
                <a:latin typeface="Arial" charset="0"/>
                <a:ea typeface="+mn-ea"/>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defTabSz="914400" eaLnBrk="0" fontAlgn="auto" hangingPunct="0">
              <a:spcBef>
                <a:spcPts val="0"/>
              </a:spcBef>
              <a:spcAft>
                <a:spcPts val="0"/>
              </a:spcAft>
              <a:defRPr>
                <a:latin typeface="Arial" charset="0"/>
                <a:ea typeface="+mn-ea"/>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defTabSz="914400" eaLnBrk="0" hangingPunct="0">
              <a:defRPr>
                <a:latin typeface="Arial"/>
                <a:cs typeface="ＭＳ Ｐゴシック" charset="0"/>
              </a:defRPr>
            </a:lvl1pPr>
          </a:lstStyle>
          <a:p>
            <a:pPr>
              <a:defRPr/>
            </a:pPr>
            <a:fld id="{9D73EEC9-51F5-A84E-8347-44EF435D9B47}" type="slidenum">
              <a:rPr lang="en-US"/>
              <a:pPr>
                <a:defRPr/>
              </a:pPr>
              <a:t>‹#›</a:t>
            </a:fld>
            <a:endParaRPr lang="en-US"/>
          </a:p>
        </p:txBody>
      </p:sp>
    </p:spTree>
    <p:extLst>
      <p:ext uri="{BB962C8B-B14F-4D97-AF65-F5344CB8AC3E}">
        <p14:creationId xmlns:p14="http://schemas.microsoft.com/office/powerpoint/2010/main" val="3874042064"/>
      </p:ext>
    </p:extLst>
  </p:cSld>
  <p:clrMapOvr>
    <a:masterClrMapping/>
  </p:clrMapOvr>
</p:sldLayout>
</file>

<file path=ppt/slideLayouts/slideLayout6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685800" y="6248400"/>
            <a:ext cx="1905000" cy="457200"/>
          </a:xfrm>
          <a:prstGeom prst="rect">
            <a:avLst/>
          </a:prstGeom>
        </p:spPr>
        <p:txBody>
          <a:bodyPr vert="horz" wrap="square" lIns="91425" tIns="45713" rIns="91425" bIns="45713" numCol="1" anchor="t" anchorCtr="0" compatLnSpc="1">
            <a:prstTxWarp prst="textNoShape">
              <a:avLst/>
            </a:prstTxWarp>
          </a:bodyPr>
          <a:lstStyle>
            <a:lvl1pPr eaLnBrk="1" hangingPunct="1">
              <a:defRPr sz="2400">
                <a:solidFill>
                  <a:srgbClr val="000000"/>
                </a:solidFill>
                <a:latin typeface="Times New Roman" pitchFamily="18" charset="0"/>
                <a:ea typeface="MS PGothic" pitchFamily="34" charset="-128"/>
              </a:defRPr>
            </a:lvl1pPr>
          </a:lstStyle>
          <a:p>
            <a:pPr>
              <a:defRPr/>
            </a:pPr>
            <a:endParaRPr lang="en-US" altLang="en-US"/>
          </a:p>
        </p:txBody>
      </p:sp>
      <p:sp>
        <p:nvSpPr>
          <p:cNvPr id="4" name="Footer Placeholder 3"/>
          <p:cNvSpPr>
            <a:spLocks noGrp="1"/>
          </p:cNvSpPr>
          <p:nvPr>
            <p:ph type="ftr" sz="quarter" idx="11"/>
          </p:nvPr>
        </p:nvSpPr>
        <p:spPr>
          <a:xfrm>
            <a:off x="3124201" y="6248400"/>
            <a:ext cx="2895600" cy="457200"/>
          </a:xfrm>
          <a:prstGeom prst="rect">
            <a:avLst/>
          </a:prstGeom>
        </p:spPr>
        <p:txBody>
          <a:bodyPr vert="horz" wrap="square" lIns="91425" tIns="45713" rIns="91425" bIns="45713" numCol="1" anchor="t" anchorCtr="0" compatLnSpc="1">
            <a:prstTxWarp prst="textNoShape">
              <a:avLst/>
            </a:prstTxWarp>
          </a:bodyPr>
          <a:lstStyle>
            <a:lvl1pPr eaLnBrk="1" hangingPunct="1">
              <a:defRPr sz="2400">
                <a:solidFill>
                  <a:srgbClr val="000000"/>
                </a:solidFill>
                <a:latin typeface="Times New Roman" pitchFamily="18" charset="0"/>
                <a:ea typeface="MS PGothic" pitchFamily="34" charset="-128"/>
              </a:defRPr>
            </a:lvl1pPr>
          </a:lstStyle>
          <a:p>
            <a:pPr>
              <a:defRPr/>
            </a:pPr>
            <a:endParaRPr lang="en-US" altLang="en-US"/>
          </a:p>
        </p:txBody>
      </p:sp>
      <p:sp>
        <p:nvSpPr>
          <p:cNvPr id="5" name="Slide Number Placeholder 4"/>
          <p:cNvSpPr>
            <a:spLocks noGrp="1"/>
          </p:cNvSpPr>
          <p:nvPr>
            <p:ph type="sldNum" sz="quarter" idx="12"/>
          </p:nvPr>
        </p:nvSpPr>
        <p:spPr>
          <a:xfrm>
            <a:off x="6553200" y="6248400"/>
            <a:ext cx="1905000" cy="457200"/>
          </a:xfrm>
          <a:prstGeom prst="rect">
            <a:avLst/>
          </a:prstGeom>
        </p:spPr>
        <p:txBody>
          <a:bodyPr vert="horz" wrap="square" lIns="91425" tIns="45713" rIns="91425" bIns="45713" numCol="1" anchor="t" anchorCtr="0" compatLnSpc="1">
            <a:prstTxWarp prst="textNoShape">
              <a:avLst/>
            </a:prstTxWarp>
          </a:bodyPr>
          <a:lstStyle>
            <a:lvl1pPr eaLnBrk="1" hangingPunct="1">
              <a:defRPr sz="2400">
                <a:solidFill>
                  <a:srgbClr val="000000"/>
                </a:solidFill>
                <a:latin typeface="Times New Roman" charset="0"/>
              </a:defRPr>
            </a:lvl1pPr>
          </a:lstStyle>
          <a:p>
            <a:pPr>
              <a:defRPr/>
            </a:pPr>
            <a:fld id="{CD235829-9E81-49E6-A8F7-E5A0D1BABF0B}" type="slidenum">
              <a:rPr lang="en-US" altLang="en-US">
                <a:ea typeface="ＭＳ Ｐゴシック"/>
              </a:rPr>
              <a:pPr>
                <a:defRPr/>
              </a:pPr>
              <a:t>‹#›</a:t>
            </a:fld>
            <a:endParaRPr lang="en-US" altLang="en-US">
              <a:ea typeface="ＭＳ Ｐゴシック"/>
            </a:endParaRPr>
          </a:p>
        </p:txBody>
      </p:sp>
    </p:spTree>
    <p:extLst>
      <p:ext uri="{BB962C8B-B14F-4D97-AF65-F5344CB8AC3E}">
        <p14:creationId xmlns:p14="http://schemas.microsoft.com/office/powerpoint/2010/main" val="842469305"/>
      </p:ext>
    </p:extLst>
  </p:cSld>
  <p:clrMapOvr>
    <a:masterClrMapping/>
  </p:clrMapOvr>
</p:sldLayout>
</file>

<file path=ppt/slideLayouts/slideLayout6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85800" y="6248400"/>
            <a:ext cx="1905000" cy="457200"/>
          </a:xfrm>
          <a:prstGeom prst="rect">
            <a:avLst/>
          </a:prstGeom>
        </p:spPr>
        <p:txBody>
          <a:bodyPr vert="horz" wrap="square" lIns="91425" tIns="45713" rIns="91425" bIns="45713" numCol="1" anchor="t" anchorCtr="0" compatLnSpc="1">
            <a:prstTxWarp prst="textNoShape">
              <a:avLst/>
            </a:prstTxWarp>
          </a:bodyPr>
          <a:lstStyle>
            <a:lvl1pPr eaLnBrk="1" hangingPunct="1">
              <a:defRPr sz="2400">
                <a:solidFill>
                  <a:srgbClr val="000000"/>
                </a:solidFill>
                <a:latin typeface="Times New Roman" pitchFamily="18" charset="0"/>
                <a:ea typeface="MS PGothic" pitchFamily="34" charset="-128"/>
              </a:defRPr>
            </a:lvl1pPr>
          </a:lstStyle>
          <a:p>
            <a:pPr>
              <a:defRPr/>
            </a:pPr>
            <a:endParaRPr lang="en-US" altLang="en-US"/>
          </a:p>
        </p:txBody>
      </p:sp>
      <p:sp>
        <p:nvSpPr>
          <p:cNvPr id="3" name="Footer Placeholder 2"/>
          <p:cNvSpPr>
            <a:spLocks noGrp="1"/>
          </p:cNvSpPr>
          <p:nvPr>
            <p:ph type="ftr" sz="quarter" idx="11"/>
          </p:nvPr>
        </p:nvSpPr>
        <p:spPr>
          <a:xfrm>
            <a:off x="3124201" y="6248400"/>
            <a:ext cx="2895600" cy="457200"/>
          </a:xfrm>
          <a:prstGeom prst="rect">
            <a:avLst/>
          </a:prstGeom>
        </p:spPr>
        <p:txBody>
          <a:bodyPr vert="horz" wrap="square" lIns="91425" tIns="45713" rIns="91425" bIns="45713" numCol="1" anchor="t" anchorCtr="0" compatLnSpc="1">
            <a:prstTxWarp prst="textNoShape">
              <a:avLst/>
            </a:prstTxWarp>
          </a:bodyPr>
          <a:lstStyle>
            <a:lvl1pPr eaLnBrk="1" hangingPunct="1">
              <a:defRPr sz="2400">
                <a:solidFill>
                  <a:srgbClr val="000000"/>
                </a:solidFill>
                <a:latin typeface="Times New Roman" pitchFamily="18" charset="0"/>
                <a:ea typeface="MS PGothic" pitchFamily="34" charset="-128"/>
              </a:defRPr>
            </a:lvl1pPr>
          </a:lstStyle>
          <a:p>
            <a:pPr>
              <a:defRPr/>
            </a:pPr>
            <a:endParaRPr lang="en-US" altLang="en-US"/>
          </a:p>
        </p:txBody>
      </p:sp>
      <p:sp>
        <p:nvSpPr>
          <p:cNvPr id="4" name="Slide Number Placeholder 3"/>
          <p:cNvSpPr>
            <a:spLocks noGrp="1"/>
          </p:cNvSpPr>
          <p:nvPr>
            <p:ph type="sldNum" sz="quarter" idx="12"/>
          </p:nvPr>
        </p:nvSpPr>
        <p:spPr>
          <a:xfrm>
            <a:off x="6553200" y="6248400"/>
            <a:ext cx="1905000" cy="457200"/>
          </a:xfrm>
          <a:prstGeom prst="rect">
            <a:avLst/>
          </a:prstGeom>
        </p:spPr>
        <p:txBody>
          <a:bodyPr vert="horz" wrap="square" lIns="91425" tIns="45713" rIns="91425" bIns="45713" numCol="1" anchor="t" anchorCtr="0" compatLnSpc="1">
            <a:prstTxWarp prst="textNoShape">
              <a:avLst/>
            </a:prstTxWarp>
          </a:bodyPr>
          <a:lstStyle>
            <a:lvl1pPr eaLnBrk="1" hangingPunct="1">
              <a:defRPr sz="2400">
                <a:solidFill>
                  <a:srgbClr val="000000"/>
                </a:solidFill>
                <a:latin typeface="Times New Roman" charset="0"/>
              </a:defRPr>
            </a:lvl1pPr>
          </a:lstStyle>
          <a:p>
            <a:pPr>
              <a:defRPr/>
            </a:pPr>
            <a:fld id="{F074F13D-4043-4D32-8689-E6C65A4DB66B}" type="slidenum">
              <a:rPr lang="en-US" altLang="en-US">
                <a:ea typeface="ＭＳ Ｐゴシック"/>
              </a:rPr>
              <a:pPr>
                <a:defRPr/>
              </a:pPr>
              <a:t>‹#›</a:t>
            </a:fld>
            <a:endParaRPr lang="en-US" altLang="en-US">
              <a:ea typeface="ＭＳ Ｐゴシック"/>
            </a:endParaRPr>
          </a:p>
        </p:txBody>
      </p:sp>
    </p:spTree>
    <p:extLst>
      <p:ext uri="{BB962C8B-B14F-4D97-AF65-F5344CB8AC3E}">
        <p14:creationId xmlns:p14="http://schemas.microsoft.com/office/powerpoint/2010/main" val="1646004606"/>
      </p:ext>
    </p:extLst>
  </p:cSld>
  <p:clrMapOvr>
    <a:masterClrMapping/>
  </p:clrMapOvr>
</p:sldLayout>
</file>

<file path=ppt/slideLayouts/slideLayout6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Date Placeholder 4"/>
          <p:cNvSpPr>
            <a:spLocks noGrp="1"/>
          </p:cNvSpPr>
          <p:nvPr>
            <p:ph type="dt" sz="half" idx="10"/>
          </p:nvPr>
        </p:nvSpPr>
        <p:spPr>
          <a:xfrm>
            <a:off x="685800" y="6248400"/>
            <a:ext cx="1905000" cy="457200"/>
          </a:xfrm>
          <a:prstGeom prst="rect">
            <a:avLst/>
          </a:prstGeom>
        </p:spPr>
        <p:txBody>
          <a:bodyPr vert="horz" wrap="square" lIns="91425" tIns="45713" rIns="91425" bIns="45713" numCol="1" anchor="t" anchorCtr="0" compatLnSpc="1">
            <a:prstTxWarp prst="textNoShape">
              <a:avLst/>
            </a:prstTxWarp>
          </a:bodyPr>
          <a:lstStyle>
            <a:lvl1pPr eaLnBrk="1" hangingPunct="1">
              <a:defRPr sz="2400">
                <a:solidFill>
                  <a:srgbClr val="000000"/>
                </a:solidFill>
                <a:latin typeface="Times New Roman" pitchFamily="18" charset="0"/>
                <a:ea typeface="MS PGothic" pitchFamily="34" charset="-128"/>
              </a:defRPr>
            </a:lvl1pPr>
          </a:lstStyle>
          <a:p>
            <a:pPr>
              <a:defRPr/>
            </a:pPr>
            <a:endParaRPr lang="en-US" altLang="en-US"/>
          </a:p>
        </p:txBody>
      </p:sp>
      <p:sp>
        <p:nvSpPr>
          <p:cNvPr id="6" name="Footer Placeholder 5"/>
          <p:cNvSpPr>
            <a:spLocks noGrp="1"/>
          </p:cNvSpPr>
          <p:nvPr>
            <p:ph type="ftr" sz="quarter" idx="11"/>
          </p:nvPr>
        </p:nvSpPr>
        <p:spPr>
          <a:xfrm>
            <a:off x="3124201" y="6248400"/>
            <a:ext cx="2895600" cy="457200"/>
          </a:xfrm>
          <a:prstGeom prst="rect">
            <a:avLst/>
          </a:prstGeom>
        </p:spPr>
        <p:txBody>
          <a:bodyPr vert="horz" wrap="square" lIns="91425" tIns="45713" rIns="91425" bIns="45713" numCol="1" anchor="t" anchorCtr="0" compatLnSpc="1">
            <a:prstTxWarp prst="textNoShape">
              <a:avLst/>
            </a:prstTxWarp>
          </a:bodyPr>
          <a:lstStyle>
            <a:lvl1pPr eaLnBrk="1" hangingPunct="1">
              <a:defRPr sz="2400">
                <a:solidFill>
                  <a:srgbClr val="000000"/>
                </a:solidFill>
                <a:latin typeface="Times New Roman" pitchFamily="18" charset="0"/>
                <a:ea typeface="MS PGothic" pitchFamily="34" charset="-128"/>
              </a:defRPr>
            </a:lvl1pPr>
          </a:lstStyle>
          <a:p>
            <a:pPr>
              <a:defRPr/>
            </a:pPr>
            <a:endParaRPr lang="en-US" altLang="en-US"/>
          </a:p>
        </p:txBody>
      </p:sp>
      <p:sp>
        <p:nvSpPr>
          <p:cNvPr id="7" name="Slide Number Placeholder 6"/>
          <p:cNvSpPr>
            <a:spLocks noGrp="1"/>
          </p:cNvSpPr>
          <p:nvPr>
            <p:ph type="sldNum" sz="quarter" idx="12"/>
          </p:nvPr>
        </p:nvSpPr>
        <p:spPr>
          <a:xfrm>
            <a:off x="6553200" y="6248400"/>
            <a:ext cx="1905000" cy="457200"/>
          </a:xfrm>
          <a:prstGeom prst="rect">
            <a:avLst/>
          </a:prstGeom>
        </p:spPr>
        <p:txBody>
          <a:bodyPr vert="horz" wrap="square" lIns="91425" tIns="45713" rIns="91425" bIns="45713" numCol="1" anchor="t" anchorCtr="0" compatLnSpc="1">
            <a:prstTxWarp prst="textNoShape">
              <a:avLst/>
            </a:prstTxWarp>
          </a:bodyPr>
          <a:lstStyle>
            <a:lvl1pPr eaLnBrk="1" hangingPunct="1">
              <a:defRPr sz="2400">
                <a:solidFill>
                  <a:srgbClr val="000000"/>
                </a:solidFill>
                <a:latin typeface="Times New Roman" charset="0"/>
              </a:defRPr>
            </a:lvl1pPr>
          </a:lstStyle>
          <a:p>
            <a:pPr>
              <a:defRPr/>
            </a:pPr>
            <a:fld id="{3EC885CD-29E1-4AD8-ACF2-832DFA36DBA1}" type="slidenum">
              <a:rPr lang="en-US" altLang="en-US">
                <a:ea typeface="ＭＳ Ｐゴシック"/>
              </a:rPr>
              <a:pPr>
                <a:defRPr/>
              </a:pPr>
              <a:t>‹#›</a:t>
            </a:fld>
            <a:endParaRPr lang="en-US" altLang="en-US">
              <a:ea typeface="ＭＳ Ｐゴシック"/>
            </a:endParaRPr>
          </a:p>
        </p:txBody>
      </p:sp>
    </p:spTree>
    <p:extLst>
      <p:ext uri="{BB962C8B-B14F-4D97-AF65-F5344CB8AC3E}">
        <p14:creationId xmlns:p14="http://schemas.microsoft.com/office/powerpoint/2010/main" val="2232858760"/>
      </p:ext>
    </p:extLst>
  </p:cSld>
  <p:clrMapOvr>
    <a:masterClrMapping/>
  </p:clrMapOvr>
</p:sldLayout>
</file>

<file path=ppt/slideLayouts/slideLayout6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0" indent="0">
              <a:buNone/>
              <a:defRPr sz="2800"/>
            </a:lvl2pPr>
            <a:lvl3pPr marL="914259" indent="0">
              <a:buNone/>
              <a:defRPr sz="2400"/>
            </a:lvl3pPr>
            <a:lvl4pPr marL="1371390" indent="0">
              <a:buNone/>
              <a:defRPr sz="2000"/>
            </a:lvl4pPr>
            <a:lvl5pPr marL="1828519" indent="0">
              <a:buNone/>
              <a:defRPr sz="2000"/>
            </a:lvl5pPr>
            <a:lvl6pPr marL="2285649" indent="0">
              <a:buNone/>
              <a:defRPr sz="2000"/>
            </a:lvl6pPr>
            <a:lvl7pPr marL="2742780" indent="0">
              <a:buNone/>
              <a:defRPr sz="2000"/>
            </a:lvl7pPr>
            <a:lvl8pPr marL="3199908" indent="0">
              <a:buNone/>
              <a:defRPr sz="2000"/>
            </a:lvl8pPr>
            <a:lvl9pPr marL="365703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Date Placeholder 4"/>
          <p:cNvSpPr>
            <a:spLocks noGrp="1"/>
          </p:cNvSpPr>
          <p:nvPr>
            <p:ph type="dt" sz="half" idx="10"/>
          </p:nvPr>
        </p:nvSpPr>
        <p:spPr>
          <a:xfrm>
            <a:off x="685800" y="6248400"/>
            <a:ext cx="1905000" cy="457200"/>
          </a:xfrm>
          <a:prstGeom prst="rect">
            <a:avLst/>
          </a:prstGeom>
        </p:spPr>
        <p:txBody>
          <a:bodyPr vert="horz" wrap="square" lIns="91425" tIns="45713" rIns="91425" bIns="45713" numCol="1" anchor="t" anchorCtr="0" compatLnSpc="1">
            <a:prstTxWarp prst="textNoShape">
              <a:avLst/>
            </a:prstTxWarp>
          </a:bodyPr>
          <a:lstStyle>
            <a:lvl1pPr eaLnBrk="1" hangingPunct="1">
              <a:defRPr sz="2400">
                <a:solidFill>
                  <a:srgbClr val="000000"/>
                </a:solidFill>
                <a:latin typeface="Times New Roman" pitchFamily="18" charset="0"/>
                <a:ea typeface="MS PGothic" pitchFamily="34" charset="-128"/>
              </a:defRPr>
            </a:lvl1pPr>
          </a:lstStyle>
          <a:p>
            <a:pPr>
              <a:defRPr/>
            </a:pPr>
            <a:endParaRPr lang="en-US" altLang="en-US"/>
          </a:p>
        </p:txBody>
      </p:sp>
      <p:sp>
        <p:nvSpPr>
          <p:cNvPr id="6" name="Footer Placeholder 5"/>
          <p:cNvSpPr>
            <a:spLocks noGrp="1"/>
          </p:cNvSpPr>
          <p:nvPr>
            <p:ph type="ftr" sz="quarter" idx="11"/>
          </p:nvPr>
        </p:nvSpPr>
        <p:spPr>
          <a:xfrm>
            <a:off x="3124201" y="6248400"/>
            <a:ext cx="2895600" cy="457200"/>
          </a:xfrm>
          <a:prstGeom prst="rect">
            <a:avLst/>
          </a:prstGeom>
        </p:spPr>
        <p:txBody>
          <a:bodyPr vert="horz" wrap="square" lIns="91425" tIns="45713" rIns="91425" bIns="45713" numCol="1" anchor="t" anchorCtr="0" compatLnSpc="1">
            <a:prstTxWarp prst="textNoShape">
              <a:avLst/>
            </a:prstTxWarp>
          </a:bodyPr>
          <a:lstStyle>
            <a:lvl1pPr eaLnBrk="1" hangingPunct="1">
              <a:defRPr sz="2400">
                <a:solidFill>
                  <a:srgbClr val="000000"/>
                </a:solidFill>
                <a:latin typeface="Times New Roman" pitchFamily="18" charset="0"/>
                <a:ea typeface="MS PGothic" pitchFamily="34" charset="-128"/>
              </a:defRPr>
            </a:lvl1pPr>
          </a:lstStyle>
          <a:p>
            <a:pPr>
              <a:defRPr/>
            </a:pPr>
            <a:endParaRPr lang="en-US" altLang="en-US"/>
          </a:p>
        </p:txBody>
      </p:sp>
      <p:sp>
        <p:nvSpPr>
          <p:cNvPr id="7" name="Slide Number Placeholder 6"/>
          <p:cNvSpPr>
            <a:spLocks noGrp="1"/>
          </p:cNvSpPr>
          <p:nvPr>
            <p:ph type="sldNum" sz="quarter" idx="12"/>
          </p:nvPr>
        </p:nvSpPr>
        <p:spPr>
          <a:xfrm>
            <a:off x="6553200" y="6248400"/>
            <a:ext cx="1905000" cy="457200"/>
          </a:xfrm>
          <a:prstGeom prst="rect">
            <a:avLst/>
          </a:prstGeom>
        </p:spPr>
        <p:txBody>
          <a:bodyPr vert="horz" wrap="square" lIns="91425" tIns="45713" rIns="91425" bIns="45713" numCol="1" anchor="t" anchorCtr="0" compatLnSpc="1">
            <a:prstTxWarp prst="textNoShape">
              <a:avLst/>
            </a:prstTxWarp>
          </a:bodyPr>
          <a:lstStyle>
            <a:lvl1pPr eaLnBrk="1" hangingPunct="1">
              <a:defRPr sz="2400">
                <a:solidFill>
                  <a:srgbClr val="000000"/>
                </a:solidFill>
                <a:latin typeface="Times New Roman" charset="0"/>
              </a:defRPr>
            </a:lvl1pPr>
          </a:lstStyle>
          <a:p>
            <a:pPr>
              <a:defRPr/>
            </a:pPr>
            <a:fld id="{91E394BC-0CB2-4DE7-980F-2FAA9E1FB09B}" type="slidenum">
              <a:rPr lang="en-US" altLang="en-US">
                <a:ea typeface="ＭＳ Ｐゴシック"/>
              </a:rPr>
              <a:pPr>
                <a:defRPr/>
              </a:pPr>
              <a:t>‹#›</a:t>
            </a:fld>
            <a:endParaRPr lang="en-US" altLang="en-US">
              <a:ea typeface="ＭＳ Ｐゴシック"/>
            </a:endParaRPr>
          </a:p>
        </p:txBody>
      </p:sp>
    </p:spTree>
    <p:extLst>
      <p:ext uri="{BB962C8B-B14F-4D97-AF65-F5344CB8AC3E}">
        <p14:creationId xmlns:p14="http://schemas.microsoft.com/office/powerpoint/2010/main" val="2898014112"/>
      </p:ext>
    </p:extLst>
  </p:cSld>
  <p:clrMapOvr>
    <a:masterClrMapping/>
  </p:clrMapOvr>
</p:sldLayout>
</file>

<file path=ppt/slideLayouts/slideLayout6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vert="horz" wrap="square" lIns="91425" tIns="45713" rIns="91425" bIns="45713" numCol="1" anchor="t" anchorCtr="0" compatLnSpc="1">
            <a:prstTxWarp prst="textNoShape">
              <a:avLst/>
            </a:prstTxWarp>
          </a:bodyPr>
          <a:lstStyle>
            <a:lvl1pPr eaLnBrk="1" hangingPunct="1">
              <a:defRPr sz="2400">
                <a:solidFill>
                  <a:srgbClr val="000000"/>
                </a:solidFill>
                <a:latin typeface="Times New Roman" pitchFamily="18" charset="0"/>
                <a:ea typeface="MS PGothic" pitchFamily="34" charset="-128"/>
              </a:defRPr>
            </a:lvl1pPr>
          </a:lstStyle>
          <a:p>
            <a:pPr>
              <a:defRPr/>
            </a:pPr>
            <a:endParaRPr lang="en-US" altLang="en-US"/>
          </a:p>
        </p:txBody>
      </p:sp>
      <p:sp>
        <p:nvSpPr>
          <p:cNvPr id="5" name="Footer Placeholder 4"/>
          <p:cNvSpPr>
            <a:spLocks noGrp="1"/>
          </p:cNvSpPr>
          <p:nvPr>
            <p:ph type="ftr" sz="quarter" idx="11"/>
          </p:nvPr>
        </p:nvSpPr>
        <p:spPr>
          <a:xfrm>
            <a:off x="3124201" y="6248400"/>
            <a:ext cx="2895600" cy="457200"/>
          </a:xfrm>
          <a:prstGeom prst="rect">
            <a:avLst/>
          </a:prstGeom>
        </p:spPr>
        <p:txBody>
          <a:bodyPr vert="horz" wrap="square" lIns="91425" tIns="45713" rIns="91425" bIns="45713" numCol="1" anchor="t" anchorCtr="0" compatLnSpc="1">
            <a:prstTxWarp prst="textNoShape">
              <a:avLst/>
            </a:prstTxWarp>
          </a:bodyPr>
          <a:lstStyle>
            <a:lvl1pPr eaLnBrk="1" hangingPunct="1">
              <a:defRPr sz="2400">
                <a:solidFill>
                  <a:srgbClr val="000000"/>
                </a:solidFill>
                <a:latin typeface="Times New Roman" pitchFamily="18" charset="0"/>
                <a:ea typeface="MS PGothic" pitchFamily="34" charset="-128"/>
              </a:defRPr>
            </a:lvl1pPr>
          </a:lstStyle>
          <a:p>
            <a:pPr>
              <a:defRPr/>
            </a:pPr>
            <a:endParaRPr lang="en-US" alt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vert="horz" wrap="square" lIns="91425" tIns="45713" rIns="91425" bIns="45713" numCol="1" anchor="t" anchorCtr="0" compatLnSpc="1">
            <a:prstTxWarp prst="textNoShape">
              <a:avLst/>
            </a:prstTxWarp>
          </a:bodyPr>
          <a:lstStyle>
            <a:lvl1pPr eaLnBrk="1" hangingPunct="1">
              <a:defRPr sz="2400">
                <a:solidFill>
                  <a:srgbClr val="000000"/>
                </a:solidFill>
                <a:latin typeface="Times New Roman" charset="0"/>
              </a:defRPr>
            </a:lvl1pPr>
          </a:lstStyle>
          <a:p>
            <a:pPr>
              <a:defRPr/>
            </a:pPr>
            <a:fld id="{827D48D7-1518-473A-9824-6F475165C4A8}" type="slidenum">
              <a:rPr lang="en-US" altLang="en-US">
                <a:ea typeface="ＭＳ Ｐゴシック"/>
              </a:rPr>
              <a:pPr>
                <a:defRPr/>
              </a:pPr>
              <a:t>‹#›</a:t>
            </a:fld>
            <a:endParaRPr lang="en-US" altLang="en-US">
              <a:ea typeface="ＭＳ Ｐゴシック"/>
            </a:endParaRPr>
          </a:p>
        </p:txBody>
      </p:sp>
    </p:spTree>
    <p:extLst>
      <p:ext uri="{BB962C8B-B14F-4D97-AF65-F5344CB8AC3E}">
        <p14:creationId xmlns:p14="http://schemas.microsoft.com/office/powerpoint/2010/main" val="744913240"/>
      </p:ext>
    </p:extLst>
  </p:cSld>
  <p:clrMapOvr>
    <a:masterClrMapping/>
  </p:clrMapOvr>
</p:sldLayout>
</file>

<file path=ppt/slideLayouts/slideLayout6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vert="horz" wrap="square" lIns="91425" tIns="45713" rIns="91425" bIns="45713" numCol="1" anchor="t" anchorCtr="0" compatLnSpc="1">
            <a:prstTxWarp prst="textNoShape">
              <a:avLst/>
            </a:prstTxWarp>
          </a:bodyPr>
          <a:lstStyle>
            <a:lvl1pPr eaLnBrk="1" hangingPunct="1">
              <a:defRPr sz="2400">
                <a:solidFill>
                  <a:srgbClr val="000000"/>
                </a:solidFill>
                <a:latin typeface="Times New Roman" pitchFamily="18" charset="0"/>
                <a:ea typeface="MS PGothic" pitchFamily="34" charset="-128"/>
              </a:defRPr>
            </a:lvl1pPr>
          </a:lstStyle>
          <a:p>
            <a:pPr>
              <a:defRPr/>
            </a:pPr>
            <a:endParaRPr lang="en-US" altLang="en-US"/>
          </a:p>
        </p:txBody>
      </p:sp>
      <p:sp>
        <p:nvSpPr>
          <p:cNvPr id="5" name="Footer Placeholder 4"/>
          <p:cNvSpPr>
            <a:spLocks noGrp="1"/>
          </p:cNvSpPr>
          <p:nvPr>
            <p:ph type="ftr" sz="quarter" idx="11"/>
          </p:nvPr>
        </p:nvSpPr>
        <p:spPr>
          <a:xfrm>
            <a:off x="3124201" y="6248400"/>
            <a:ext cx="2895600" cy="457200"/>
          </a:xfrm>
          <a:prstGeom prst="rect">
            <a:avLst/>
          </a:prstGeom>
        </p:spPr>
        <p:txBody>
          <a:bodyPr vert="horz" wrap="square" lIns="91425" tIns="45713" rIns="91425" bIns="45713" numCol="1" anchor="t" anchorCtr="0" compatLnSpc="1">
            <a:prstTxWarp prst="textNoShape">
              <a:avLst/>
            </a:prstTxWarp>
          </a:bodyPr>
          <a:lstStyle>
            <a:lvl1pPr eaLnBrk="1" hangingPunct="1">
              <a:defRPr sz="2400">
                <a:solidFill>
                  <a:srgbClr val="000000"/>
                </a:solidFill>
                <a:latin typeface="Times New Roman" pitchFamily="18" charset="0"/>
                <a:ea typeface="MS PGothic" pitchFamily="34" charset="-128"/>
              </a:defRPr>
            </a:lvl1pPr>
          </a:lstStyle>
          <a:p>
            <a:pPr>
              <a:defRPr/>
            </a:pPr>
            <a:endParaRPr lang="en-US" alt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vert="horz" wrap="square" lIns="91425" tIns="45713" rIns="91425" bIns="45713" numCol="1" anchor="t" anchorCtr="0" compatLnSpc="1">
            <a:prstTxWarp prst="textNoShape">
              <a:avLst/>
            </a:prstTxWarp>
          </a:bodyPr>
          <a:lstStyle>
            <a:lvl1pPr eaLnBrk="1" hangingPunct="1">
              <a:defRPr sz="2400">
                <a:solidFill>
                  <a:srgbClr val="000000"/>
                </a:solidFill>
                <a:latin typeface="Times New Roman" charset="0"/>
              </a:defRPr>
            </a:lvl1pPr>
          </a:lstStyle>
          <a:p>
            <a:pPr>
              <a:defRPr/>
            </a:pPr>
            <a:fld id="{9A095B62-020C-42D0-8416-F8E966253C31}" type="slidenum">
              <a:rPr lang="en-US" altLang="en-US">
                <a:ea typeface="ＭＳ Ｐゴシック"/>
              </a:rPr>
              <a:pPr>
                <a:defRPr/>
              </a:pPr>
              <a:t>‹#›</a:t>
            </a:fld>
            <a:endParaRPr lang="en-US" altLang="en-US">
              <a:ea typeface="ＭＳ Ｐゴシック"/>
            </a:endParaRPr>
          </a:p>
        </p:txBody>
      </p:sp>
    </p:spTree>
    <p:extLst>
      <p:ext uri="{BB962C8B-B14F-4D97-AF65-F5344CB8AC3E}">
        <p14:creationId xmlns:p14="http://schemas.microsoft.com/office/powerpoint/2010/main" val="3812623455"/>
      </p:ext>
    </p:extLst>
  </p:cSld>
  <p:clrMapOvr>
    <a:masterClrMapping/>
  </p:clrMapOvr>
</p:sldLayout>
</file>

<file path=ppt/slideLayouts/slideLayout6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9A546A1-B38D-3147-845C-ABBC4C465E51}" type="slidenum">
              <a:rPr lang="en-US"/>
              <a:pPr>
                <a:defRPr/>
              </a:pPr>
              <a:t>‹#›</a:t>
            </a:fld>
            <a:endParaRPr lang="en-US"/>
          </a:p>
        </p:txBody>
      </p:sp>
    </p:spTree>
    <p:extLst>
      <p:ext uri="{BB962C8B-B14F-4D97-AF65-F5344CB8AC3E}">
        <p14:creationId xmlns:p14="http://schemas.microsoft.com/office/powerpoint/2010/main" val="2346146703"/>
      </p:ext>
    </p:extLst>
  </p:cSld>
  <p:clrMapOvr>
    <a:masterClrMapping/>
  </p:clrMapOvr>
</p:sldLayout>
</file>

<file path=ppt/slideLayouts/slideLayout6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08B9C82-07FD-CE4F-BA86-417A5D1D61BC}" type="slidenum">
              <a:rPr lang="en-US"/>
              <a:pPr>
                <a:defRPr/>
              </a:pPr>
              <a:t>‹#›</a:t>
            </a:fld>
            <a:endParaRPr lang="en-US"/>
          </a:p>
        </p:txBody>
      </p:sp>
    </p:spTree>
    <p:extLst>
      <p:ext uri="{BB962C8B-B14F-4D97-AF65-F5344CB8AC3E}">
        <p14:creationId xmlns:p14="http://schemas.microsoft.com/office/powerpoint/2010/main" val="1370461433"/>
      </p:ext>
    </p:extLst>
  </p:cSld>
  <p:clrMapOvr>
    <a:masterClrMapping/>
  </p:clrMapOvr>
</p:sldLayout>
</file>

<file path=ppt/slideLayouts/slideLayout6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4377843-20D1-594F-83E6-D86DC29B27D6}" type="slidenum">
              <a:rPr lang="en-US"/>
              <a:pPr>
                <a:defRPr/>
              </a:pPr>
              <a:t>‹#›</a:t>
            </a:fld>
            <a:endParaRPr lang="en-US"/>
          </a:p>
        </p:txBody>
      </p:sp>
    </p:spTree>
    <p:extLst>
      <p:ext uri="{BB962C8B-B14F-4D97-AF65-F5344CB8AC3E}">
        <p14:creationId xmlns:p14="http://schemas.microsoft.com/office/powerpoint/2010/main" val="1507294009"/>
      </p:ext>
    </p:extLst>
  </p:cSld>
  <p:clrMapOvr>
    <a:masterClrMapping/>
  </p:clrMapOvr>
</p:sldLayout>
</file>

<file path=ppt/slideLayouts/slideLayout6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C8943C9-A40B-A54A-ABFF-4839B3162697}" type="slidenum">
              <a:rPr lang="en-US"/>
              <a:pPr>
                <a:defRPr/>
              </a:pPr>
              <a:t>‹#›</a:t>
            </a:fld>
            <a:endParaRPr lang="en-US"/>
          </a:p>
        </p:txBody>
      </p:sp>
    </p:spTree>
    <p:extLst>
      <p:ext uri="{BB962C8B-B14F-4D97-AF65-F5344CB8AC3E}">
        <p14:creationId xmlns:p14="http://schemas.microsoft.com/office/powerpoint/2010/main" val="128101412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eaLnBrk="0" hangingPunct="0">
              <a:defRPr>
                <a:solidFill>
                  <a:prstClr val="black">
                    <a:tint val="75000"/>
                  </a:prstClr>
                </a:solidFill>
                <a:latin typeface="Calibri"/>
              </a:defRPr>
            </a:lvl1pPr>
          </a:lstStyle>
          <a:p>
            <a:pPr>
              <a:defRPr/>
            </a:pPr>
            <a:fld id="{6BF9DC9C-9FE2-1049-B999-F620F4805F62}" type="datetimeFigureOut">
              <a:rPr lang="en-US"/>
              <a:pPr>
                <a:defRPr/>
              </a:pPr>
              <a:t>7/16/20</a:t>
            </a:fld>
            <a:endParaRPr lang="en-US"/>
          </a:p>
        </p:txBody>
      </p:sp>
      <p:sp>
        <p:nvSpPr>
          <p:cNvPr id="5" name="Footer Placeholder 4"/>
          <p:cNvSpPr>
            <a:spLocks noGrp="1"/>
          </p:cNvSpPr>
          <p:nvPr>
            <p:ph type="ftr" sz="quarter" idx="11"/>
          </p:nvPr>
        </p:nvSpPr>
        <p:spPr/>
        <p:txBody>
          <a:bodyPr/>
          <a:lstStyle>
            <a:lvl1pPr defTabSz="914400" eaLnBrk="0" hangingPunct="0">
              <a:defRPr>
                <a:solidFill>
                  <a:prstClr val="black">
                    <a:tint val="75000"/>
                  </a:prstClr>
                </a:solidFill>
                <a:latin typeface="Calibri"/>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hangingPunct="0">
              <a:defRPr>
                <a:solidFill>
                  <a:prstClr val="black">
                    <a:tint val="75000"/>
                  </a:prstClr>
                </a:solidFill>
                <a:latin typeface="Calibri"/>
              </a:defRPr>
            </a:lvl1pPr>
          </a:lstStyle>
          <a:p>
            <a:pPr>
              <a:defRPr/>
            </a:pPr>
            <a:fld id="{1F1267A2-5F23-514A-8BC6-1CD392117FB5}" type="slidenum">
              <a:rPr lang="en-US"/>
              <a:pPr>
                <a:defRPr/>
              </a:pPr>
              <a:t>‹#›</a:t>
            </a:fld>
            <a:endParaRPr lang="en-US"/>
          </a:p>
        </p:txBody>
      </p:sp>
    </p:spTree>
    <p:extLst>
      <p:ext uri="{BB962C8B-B14F-4D97-AF65-F5344CB8AC3E}">
        <p14:creationId xmlns:p14="http://schemas.microsoft.com/office/powerpoint/2010/main" val="428659520"/>
      </p:ext>
    </p:extLst>
  </p:cSld>
  <p:clrMapOvr>
    <a:masterClrMapping/>
  </p:clrMapOvr>
</p:sldLayout>
</file>

<file path=ppt/slideLayouts/slideLayout6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412CD6B-61CF-1F4B-A031-A03CC79BED9C}" type="slidenum">
              <a:rPr lang="en-US"/>
              <a:pPr>
                <a:defRPr/>
              </a:pPr>
              <a:t>‹#›</a:t>
            </a:fld>
            <a:endParaRPr lang="en-US"/>
          </a:p>
        </p:txBody>
      </p:sp>
    </p:spTree>
    <p:extLst>
      <p:ext uri="{BB962C8B-B14F-4D97-AF65-F5344CB8AC3E}">
        <p14:creationId xmlns:p14="http://schemas.microsoft.com/office/powerpoint/2010/main" val="4030933925"/>
      </p:ext>
    </p:extLst>
  </p:cSld>
  <p:clrMapOvr>
    <a:masterClrMapping/>
  </p:clrMapOvr>
</p:sldLayout>
</file>

<file path=ppt/slideLayouts/slideLayout6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4054FD1-BEF4-6F47-9C02-2838B57B1B73}" type="slidenum">
              <a:rPr lang="en-US"/>
              <a:pPr>
                <a:defRPr/>
              </a:pPr>
              <a:t>‹#›</a:t>
            </a:fld>
            <a:endParaRPr lang="en-US"/>
          </a:p>
        </p:txBody>
      </p:sp>
    </p:spTree>
    <p:extLst>
      <p:ext uri="{BB962C8B-B14F-4D97-AF65-F5344CB8AC3E}">
        <p14:creationId xmlns:p14="http://schemas.microsoft.com/office/powerpoint/2010/main" val="2469275638"/>
      </p:ext>
    </p:extLst>
  </p:cSld>
  <p:clrMapOvr>
    <a:masterClrMapping/>
  </p:clrMapOvr>
</p:sldLayout>
</file>

<file path=ppt/slideLayouts/slideLayout6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4B57525-7970-B44F-8C24-B21F82FC03B6}" type="slidenum">
              <a:rPr lang="en-US"/>
              <a:pPr>
                <a:defRPr/>
              </a:pPr>
              <a:t>‹#›</a:t>
            </a:fld>
            <a:endParaRPr lang="en-US"/>
          </a:p>
        </p:txBody>
      </p:sp>
    </p:spTree>
    <p:extLst>
      <p:ext uri="{BB962C8B-B14F-4D97-AF65-F5344CB8AC3E}">
        <p14:creationId xmlns:p14="http://schemas.microsoft.com/office/powerpoint/2010/main" val="2310885451"/>
      </p:ext>
    </p:extLst>
  </p:cSld>
  <p:clrMapOvr>
    <a:masterClrMapping/>
  </p:clrMapOvr>
</p:sldLayout>
</file>

<file path=ppt/slideLayouts/slideLayout6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FA38B8A-3F9F-AD47-8B30-675F7676257E}" type="slidenum">
              <a:rPr lang="en-US"/>
              <a:pPr>
                <a:defRPr/>
              </a:pPr>
              <a:t>‹#›</a:t>
            </a:fld>
            <a:endParaRPr lang="en-US"/>
          </a:p>
        </p:txBody>
      </p:sp>
    </p:spTree>
    <p:extLst>
      <p:ext uri="{BB962C8B-B14F-4D97-AF65-F5344CB8AC3E}">
        <p14:creationId xmlns:p14="http://schemas.microsoft.com/office/powerpoint/2010/main" val="2347730992"/>
      </p:ext>
    </p:extLst>
  </p:cSld>
  <p:clrMapOvr>
    <a:masterClrMapping/>
  </p:clrMapOvr>
</p:sldLayout>
</file>

<file path=ppt/slideLayouts/slideLayout6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017FEDB-5848-DA47-BB6A-83F80EA7A9C7}" type="slidenum">
              <a:rPr lang="en-US"/>
              <a:pPr>
                <a:defRPr/>
              </a:pPr>
              <a:t>‹#›</a:t>
            </a:fld>
            <a:endParaRPr lang="en-US"/>
          </a:p>
        </p:txBody>
      </p:sp>
    </p:spTree>
    <p:extLst>
      <p:ext uri="{BB962C8B-B14F-4D97-AF65-F5344CB8AC3E}">
        <p14:creationId xmlns:p14="http://schemas.microsoft.com/office/powerpoint/2010/main" val="4125812879"/>
      </p:ext>
    </p:extLst>
  </p:cSld>
  <p:clrMapOvr>
    <a:masterClrMapping/>
  </p:clrMapOvr>
</p:sldLayout>
</file>

<file path=ppt/slideLayouts/slideLayout6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201A1FA-E421-9349-8557-55724CE7ED88}" type="slidenum">
              <a:rPr lang="en-US"/>
              <a:pPr>
                <a:defRPr/>
              </a:pPr>
              <a:t>‹#›</a:t>
            </a:fld>
            <a:endParaRPr lang="en-US"/>
          </a:p>
        </p:txBody>
      </p:sp>
    </p:spTree>
    <p:extLst>
      <p:ext uri="{BB962C8B-B14F-4D97-AF65-F5344CB8AC3E}">
        <p14:creationId xmlns:p14="http://schemas.microsoft.com/office/powerpoint/2010/main" val="2365418601"/>
      </p:ext>
    </p:extLst>
  </p:cSld>
  <p:clrMapOvr>
    <a:masterClrMapping/>
  </p:clrMapOvr>
</p:sldLayout>
</file>

<file path=ppt/slideLayouts/slideLayout6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D05C500-2FF2-7C42-9F0B-DFEC83D119CD}" type="slidenum">
              <a:rPr lang="en-US"/>
              <a:pPr>
                <a:defRPr/>
              </a:pPr>
              <a:t>‹#›</a:t>
            </a:fld>
            <a:endParaRPr lang="en-US"/>
          </a:p>
        </p:txBody>
      </p:sp>
    </p:spTree>
    <p:extLst>
      <p:ext uri="{BB962C8B-B14F-4D97-AF65-F5344CB8AC3E}">
        <p14:creationId xmlns:p14="http://schemas.microsoft.com/office/powerpoint/2010/main" val="4205901111"/>
      </p:ext>
    </p:extLst>
  </p:cSld>
  <p:clrMapOvr>
    <a:masterClrMapping/>
  </p:clrMapOvr>
</p:sldLayout>
</file>

<file path=ppt/slideLayouts/slideLayout69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90478F21-F95A-2040-8AD3-6B55E4DAD130}" type="slidenum">
              <a:rPr lang="en-US"/>
              <a:pPr>
                <a:defRPr/>
              </a:pPr>
              <a:t>‹#›</a:t>
            </a:fld>
            <a:endParaRPr lang="en-US"/>
          </a:p>
        </p:txBody>
      </p:sp>
    </p:spTree>
    <p:extLst>
      <p:ext uri="{BB962C8B-B14F-4D97-AF65-F5344CB8AC3E}">
        <p14:creationId xmlns:p14="http://schemas.microsoft.com/office/powerpoint/2010/main" val="2046393135"/>
      </p:ext>
    </p:extLst>
  </p:cSld>
  <p:clrMapOvr>
    <a:masterClrMapping/>
  </p:clrMapOvr>
</p:sldLayout>
</file>

<file path=ppt/slideLayouts/slideLayout69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0B29822C-117F-EC4C-A226-3ED541EDA32A}" type="slidenum">
              <a:rPr lang="en-US"/>
              <a:pPr>
                <a:defRPr/>
              </a:pPr>
              <a:t>‹#›</a:t>
            </a:fld>
            <a:endParaRPr lang="en-US"/>
          </a:p>
        </p:txBody>
      </p:sp>
    </p:spTree>
    <p:extLst>
      <p:ext uri="{BB962C8B-B14F-4D97-AF65-F5344CB8AC3E}">
        <p14:creationId xmlns:p14="http://schemas.microsoft.com/office/powerpoint/2010/main" val="41671492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en-US"/>
          </a:p>
        </p:txBody>
      </p:sp>
      <p:sp>
        <p:nvSpPr>
          <p:cNvPr id="3" name="Rectangle 5"/>
          <p:cNvSpPr>
            <a:spLocks noGrp="1" noChangeArrowheads="1"/>
          </p:cNvSpPr>
          <p:nvPr>
            <p:ph type="ftr" sz="quarter" idx="11"/>
          </p:nvPr>
        </p:nvSpPr>
        <p:spPr>
          <a:ln/>
        </p:spPr>
        <p:txBody>
          <a:bodyPr/>
          <a:lstStyle>
            <a:lvl1pPr>
              <a:defRPr/>
            </a:lvl1pPr>
          </a:lstStyle>
          <a:p>
            <a:endParaRPr lang="en-US" altLang="en-US"/>
          </a:p>
        </p:txBody>
      </p:sp>
      <p:sp>
        <p:nvSpPr>
          <p:cNvPr id="4" name="Rectangle 6"/>
          <p:cNvSpPr>
            <a:spLocks noGrp="1" noChangeArrowheads="1"/>
          </p:cNvSpPr>
          <p:nvPr>
            <p:ph type="sldNum" sz="quarter" idx="12"/>
          </p:nvPr>
        </p:nvSpPr>
        <p:spPr>
          <a:ln/>
        </p:spPr>
        <p:txBody>
          <a:bodyPr/>
          <a:lstStyle>
            <a:lvl1pPr>
              <a:defRPr/>
            </a:lvl1pPr>
          </a:lstStyle>
          <a:p>
            <a:fld id="{B875D970-7229-4D7F-AC4A-DC963CECA5B1}" type="slidenum">
              <a:rPr lang="en-US" altLang="en-US"/>
              <a:pPr/>
              <a:t>‹#›</a:t>
            </a:fld>
            <a:endParaRPr lang="en-US" altLang="en-US"/>
          </a:p>
        </p:txBody>
      </p:sp>
    </p:spTree>
    <p:extLst>
      <p:ext uri="{BB962C8B-B14F-4D97-AF65-F5344CB8AC3E}">
        <p14:creationId xmlns:p14="http://schemas.microsoft.com/office/powerpoint/2010/main" val="82295497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defTabSz="914400" eaLnBrk="1" hangingPunct="1">
              <a:defRPr>
                <a:latin typeface="Arial" pitchFamily="-106" charset="0"/>
                <a:ea typeface="ヒラギノ角ゴ Pro W3" pitchFamily="-106" charset="-128"/>
                <a:cs typeface="ヒラギノ角ゴ Pro W3" pitchFamily="-106" charset="-128"/>
              </a:defRPr>
            </a:lvl1pPr>
          </a:lstStyle>
          <a:p>
            <a:pPr>
              <a:defRPr/>
            </a:pPr>
            <a:endParaRPr lang="en-US"/>
          </a:p>
        </p:txBody>
      </p:sp>
      <p:sp>
        <p:nvSpPr>
          <p:cNvPr id="5" name="Rectangle 5"/>
          <p:cNvSpPr>
            <a:spLocks noGrp="1" noChangeArrowheads="1"/>
          </p:cNvSpPr>
          <p:nvPr>
            <p:ph type="ftr" sz="quarter" idx="11"/>
          </p:nvPr>
        </p:nvSpPr>
        <p:spPr/>
        <p:txBody>
          <a:bodyPr/>
          <a:lstStyle>
            <a:lvl1pPr defTabSz="914400" eaLnBrk="1" hangingPunct="1">
              <a:defRPr>
                <a:latin typeface="Arial" pitchFamily="-106" charset="0"/>
                <a:ea typeface="ヒラギノ角ゴ Pro W3" pitchFamily="-106" charset="-128"/>
                <a:cs typeface="ヒラギノ角ゴ Pro W3" pitchFamily="-106"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defTabSz="914400" eaLnBrk="1" hangingPunct="1">
              <a:defRPr>
                <a:latin typeface="Arial"/>
              </a:defRPr>
            </a:lvl1pPr>
          </a:lstStyle>
          <a:p>
            <a:pPr>
              <a:defRPr/>
            </a:pPr>
            <a:fld id="{078CF629-EABB-6543-9198-D20066B5008F}" type="slidenum">
              <a:rPr lang="en-US"/>
              <a:pPr>
                <a:defRPr/>
              </a:pPr>
              <a:t>‹#›</a:t>
            </a:fld>
            <a:endParaRPr lang="en-US"/>
          </a:p>
        </p:txBody>
      </p:sp>
    </p:spTree>
    <p:extLst>
      <p:ext uri="{BB962C8B-B14F-4D97-AF65-F5344CB8AC3E}">
        <p14:creationId xmlns:p14="http://schemas.microsoft.com/office/powerpoint/2010/main" val="54393604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4572000" cy="6858000"/>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sz="2400">
              <a:solidFill>
                <a:srgbClr val="003366"/>
              </a:solidFill>
              <a:latin typeface="Times New Roman" charset="0"/>
              <a:ea typeface="ＭＳ Ｐゴシック" charset="0"/>
            </a:endParaRPr>
          </a:p>
        </p:txBody>
      </p:sp>
      <p:sp>
        <p:nvSpPr>
          <p:cNvPr id="5" name="AutoShape 3"/>
          <p:cNvSpPr>
            <a:spLocks noChangeArrowheads="1"/>
          </p:cNvSpPr>
          <p:nvPr/>
        </p:nvSpPr>
        <p:spPr bwMode="auto">
          <a:xfrm>
            <a:off x="685800" y="990600"/>
            <a:ext cx="5181600" cy="1905000"/>
          </a:xfrm>
          <a:prstGeom prst="roundRect">
            <a:avLst>
              <a:gd name="adj" fmla="val 50000"/>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kumimoji="1" lang="en-US" sz="2400">
              <a:solidFill>
                <a:srgbClr val="003366"/>
              </a:solidFill>
              <a:latin typeface="Times New Roman" charset="0"/>
              <a:ea typeface="ＭＳ Ｐゴシック" charset="0"/>
            </a:endParaRPr>
          </a:p>
        </p:txBody>
      </p:sp>
      <p:grpSp>
        <p:nvGrpSpPr>
          <p:cNvPr id="6" name="Group 15"/>
          <p:cNvGrpSpPr>
            <a:grpSpLocks/>
          </p:cNvGrpSpPr>
          <p:nvPr/>
        </p:nvGrpSpPr>
        <p:grpSpPr bwMode="auto">
          <a:xfrm>
            <a:off x="3632200" y="4889500"/>
            <a:ext cx="4876800" cy="319088"/>
            <a:chOff x="2288" y="3080"/>
            <a:chExt cx="3072" cy="201"/>
          </a:xfrm>
        </p:grpSpPr>
        <p:sp>
          <p:nvSpPr>
            <p:cNvPr id="7" name="AutoShape 6"/>
            <p:cNvSpPr>
              <a:spLocks noChangeArrowheads="1"/>
            </p:cNvSpPr>
            <p:nvPr/>
          </p:nvSpPr>
          <p:spPr bwMode="auto">
            <a:xfrm flipH="1">
              <a:off x="2288" y="3080"/>
              <a:ext cx="2914" cy="200"/>
            </a:xfrm>
            <a:prstGeom prst="roundRect">
              <a:avLst>
                <a:gd name="adj" fmla="val 0"/>
              </a:avLst>
            </a:pr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sz="2400">
                <a:solidFill>
                  <a:srgbClr val="003366"/>
                </a:solidFill>
                <a:latin typeface="Times New Roman" charset="0"/>
                <a:ea typeface="ＭＳ Ｐゴシック" charset="0"/>
              </a:endParaRPr>
            </a:p>
          </p:txBody>
        </p:sp>
        <p:sp>
          <p:nvSpPr>
            <p:cNvPr id="8" name="AutoShape 7"/>
            <p:cNvSpPr>
              <a:spLocks noChangeArrowheads="1"/>
            </p:cNvSpPr>
            <p:nvPr/>
          </p:nvSpPr>
          <p:spPr bwMode="auto">
            <a:xfrm>
              <a:off x="5196" y="3080"/>
              <a:ext cx="164" cy="201"/>
            </a:xfrm>
            <a:prstGeom prst="flowChartDelay">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003366"/>
                </a:solidFill>
                <a:latin typeface="Times New Roman" charset="0"/>
                <a:ea typeface="ＭＳ Ｐゴシック" charset="0"/>
              </a:endParaRPr>
            </a:p>
          </p:txBody>
        </p:sp>
      </p:grpSp>
      <p:sp>
        <p:nvSpPr>
          <p:cNvPr id="7172" name="Rectangle 4"/>
          <p:cNvSpPr>
            <a:spLocks noGrp="1" noChangeArrowheads="1"/>
          </p:cNvSpPr>
          <p:nvPr>
            <p:ph type="subTitle" idx="1"/>
          </p:nvPr>
        </p:nvSpPr>
        <p:spPr>
          <a:xfrm>
            <a:off x="4673600" y="2927350"/>
            <a:ext cx="3657600" cy="1822450"/>
          </a:xfrm>
        </p:spPr>
        <p:txBody>
          <a:bodyPr anchor="b"/>
          <a:lstStyle>
            <a:lvl1pPr marL="0" indent="0">
              <a:buFont typeface="Wingdings" charset="2"/>
              <a:buNone/>
              <a:defRPr>
                <a:solidFill>
                  <a:schemeClr val="tx2"/>
                </a:solidFill>
              </a:defRPr>
            </a:lvl1pPr>
          </a:lstStyle>
          <a:p>
            <a:r>
              <a:rPr lang="en-US"/>
              <a:t>Click to edit Master subtitle style</a:t>
            </a:r>
          </a:p>
        </p:txBody>
      </p:sp>
      <p:sp>
        <p:nvSpPr>
          <p:cNvPr id="7179" name="Rectangle 11"/>
          <p:cNvSpPr>
            <a:spLocks noGrp="1" noChangeArrowheads="1"/>
          </p:cNvSpPr>
          <p:nvPr>
            <p:ph type="ctrTitle" sz="quarter"/>
          </p:nvPr>
        </p:nvSpPr>
        <p:spPr>
          <a:xfrm>
            <a:off x="936625" y="1425575"/>
            <a:ext cx="7772400" cy="1143000"/>
          </a:xfrm>
        </p:spPr>
        <p:txBody>
          <a:bodyPr anchor="ctr"/>
          <a:lstStyle>
            <a:lvl1pPr algn="ctr">
              <a:defRPr>
                <a:solidFill>
                  <a:schemeClr val="tx1"/>
                </a:solidFill>
              </a:defRPr>
            </a:lvl1pPr>
          </a:lstStyle>
          <a:p>
            <a:r>
              <a:rPr lang="en-US"/>
              <a:t>Click to edit Master title style</a:t>
            </a:r>
          </a:p>
        </p:txBody>
      </p:sp>
      <p:sp>
        <p:nvSpPr>
          <p:cNvPr id="9" name="Rectangle 8"/>
          <p:cNvSpPr>
            <a:spLocks noGrp="1" noChangeArrowheads="1"/>
          </p:cNvSpPr>
          <p:nvPr>
            <p:ph type="dt" sz="quarter" idx="10"/>
          </p:nvPr>
        </p:nvSpPr>
        <p:spPr>
          <a:xfrm>
            <a:off x="2667000" y="6553200"/>
            <a:ext cx="1905000" cy="304800"/>
          </a:xfrm>
        </p:spPr>
        <p:txBody>
          <a:bodyPr/>
          <a:lstStyle>
            <a:lvl1pPr>
              <a:defRPr>
                <a:solidFill>
                  <a:schemeClr val="bg1"/>
                </a:solidFill>
              </a:defRPr>
            </a:lvl1pPr>
          </a:lstStyle>
          <a:p>
            <a:pPr>
              <a:defRPr/>
            </a:pPr>
            <a:endParaRPr lang="en-US">
              <a:solidFill>
                <a:srgbClr val="FFFFFF"/>
              </a:solidFill>
            </a:endParaRPr>
          </a:p>
        </p:txBody>
      </p:sp>
      <p:sp>
        <p:nvSpPr>
          <p:cNvPr id="10" name="Rectangle 9"/>
          <p:cNvSpPr>
            <a:spLocks noGrp="1" noChangeArrowheads="1"/>
          </p:cNvSpPr>
          <p:nvPr>
            <p:ph type="ftr" sz="quarter" idx="11"/>
          </p:nvPr>
        </p:nvSpPr>
        <p:spPr>
          <a:xfrm>
            <a:off x="5195888" y="6553200"/>
            <a:ext cx="3279775" cy="304800"/>
          </a:xfrm>
        </p:spPr>
        <p:txBody>
          <a:bodyPr/>
          <a:lstStyle>
            <a:lvl1pPr algn="r">
              <a:defRPr/>
            </a:lvl1pPr>
          </a:lstStyle>
          <a:p>
            <a:pPr>
              <a:defRPr/>
            </a:pPr>
            <a:endParaRPr lang="en-US">
              <a:solidFill>
                <a:srgbClr val="003366"/>
              </a:solidFill>
            </a:endParaRPr>
          </a:p>
        </p:txBody>
      </p:sp>
      <p:sp>
        <p:nvSpPr>
          <p:cNvPr id="11" name="Rectangle 10"/>
          <p:cNvSpPr>
            <a:spLocks noGrp="1" noChangeArrowheads="1"/>
          </p:cNvSpPr>
          <p:nvPr>
            <p:ph type="sldNum" sz="quarter" idx="12"/>
          </p:nvPr>
        </p:nvSpPr>
        <p:spPr>
          <a:xfrm>
            <a:off x="9525" y="5962650"/>
            <a:ext cx="587375" cy="885825"/>
          </a:xfrm>
        </p:spPr>
        <p:txBody>
          <a:bodyPr anchorCtr="0"/>
          <a:lstStyle>
            <a:lvl1pPr>
              <a:defRPr/>
            </a:lvl1pPr>
          </a:lstStyle>
          <a:p>
            <a:pPr>
              <a:defRPr/>
            </a:pPr>
            <a:fld id="{108BD5EF-9779-D249-9AE9-9B97DE3D20F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6049901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FDADD0B9-FAF8-8E41-B76E-CAEA9A1046A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5793631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1E166FD6-6BFA-CF43-88D8-882A3684098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8151766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2362200"/>
            <a:ext cx="3924300" cy="3733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91100" y="2362200"/>
            <a:ext cx="3924300" cy="3733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F175AF9F-0053-164A-AC42-67F9EA309A2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5236140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8" name="Rectangle 9"/>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9" name="Rectangle 10"/>
          <p:cNvSpPr>
            <a:spLocks noGrp="1" noChangeArrowheads="1"/>
          </p:cNvSpPr>
          <p:nvPr>
            <p:ph type="sldNum" sz="quarter" idx="12"/>
          </p:nvPr>
        </p:nvSpPr>
        <p:spPr>
          <a:ln/>
        </p:spPr>
        <p:txBody>
          <a:bodyPr/>
          <a:lstStyle>
            <a:lvl1pPr>
              <a:defRPr/>
            </a:lvl1pPr>
          </a:lstStyle>
          <a:p>
            <a:pPr>
              <a:defRPr/>
            </a:pPr>
            <a:fld id="{488B2217-A4E3-9E4A-9E60-C54C82E6668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68939827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4" name="Rectangle 9"/>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5" name="Rectangle 10"/>
          <p:cNvSpPr>
            <a:spLocks noGrp="1" noChangeArrowheads="1"/>
          </p:cNvSpPr>
          <p:nvPr>
            <p:ph type="sldNum" sz="quarter" idx="12"/>
          </p:nvPr>
        </p:nvSpPr>
        <p:spPr>
          <a:ln/>
        </p:spPr>
        <p:txBody>
          <a:bodyPr/>
          <a:lstStyle>
            <a:lvl1pPr>
              <a:defRPr/>
            </a:lvl1pPr>
          </a:lstStyle>
          <a:p>
            <a:pPr>
              <a:defRPr/>
            </a:pPr>
            <a:fld id="{255982E6-7566-5142-8721-11259309A01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1684931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3" name="Rectangle 9"/>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4" name="Rectangle 10"/>
          <p:cNvSpPr>
            <a:spLocks noGrp="1" noChangeArrowheads="1"/>
          </p:cNvSpPr>
          <p:nvPr>
            <p:ph type="sldNum" sz="quarter" idx="12"/>
          </p:nvPr>
        </p:nvSpPr>
        <p:spPr>
          <a:ln/>
        </p:spPr>
        <p:txBody>
          <a:bodyPr/>
          <a:lstStyle>
            <a:lvl1pPr>
              <a:defRPr/>
            </a:lvl1pPr>
          </a:lstStyle>
          <a:p>
            <a:pPr>
              <a:defRPr/>
            </a:pPr>
            <a:fld id="{83D11809-599F-694B-8E22-ED5B637D084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7626584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3D23D87B-3FAA-F54A-9117-2478903633D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23341039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F33906E8-887E-7643-8CEC-AC39AB3A170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863859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ltLang="zh-CN"/>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CN"/>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4CDE8824-176F-447C-9F13-A0EEB5C3E27C}" type="slidenum">
              <a:rPr lang="en-US" altLang="en-US"/>
              <a:pPr/>
              <a:t>‹#›</a:t>
            </a:fld>
            <a:endParaRPr lang="en-US" altLang="en-US"/>
          </a:p>
        </p:txBody>
      </p:sp>
    </p:spTree>
    <p:extLst>
      <p:ext uri="{BB962C8B-B14F-4D97-AF65-F5344CB8AC3E}">
        <p14:creationId xmlns:p14="http://schemas.microsoft.com/office/powerpoint/2010/main" val="117926587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3D443C08-16DD-4747-8241-17F15610F6B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66178244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5150" y="762000"/>
            <a:ext cx="2000250" cy="5334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762000"/>
            <a:ext cx="5848350" cy="5334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D5692CFF-5757-3245-B1D2-DA443946270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3589283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1625" y="1600200"/>
            <a:ext cx="4194175"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194175"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54"/>
          <p:cNvSpPr>
            <a:spLocks noGrp="1" noChangeArrowheads="1"/>
          </p:cNvSpPr>
          <p:nvPr>
            <p:ph type="dt" sz="half" idx="10"/>
          </p:nvPr>
        </p:nvSpPr>
        <p:spPr>
          <a:ln/>
        </p:spPr>
        <p:txBody>
          <a:bodyPr/>
          <a:lstStyle>
            <a:lvl1pPr>
              <a:defRPr/>
            </a:lvl1pPr>
          </a:lstStyle>
          <a:p>
            <a:pPr>
              <a:defRPr/>
            </a:pPr>
            <a:endParaRPr lang="en-US"/>
          </a:p>
        </p:txBody>
      </p:sp>
      <p:sp>
        <p:nvSpPr>
          <p:cNvPr id="6" name="Rectangle 155"/>
          <p:cNvSpPr>
            <a:spLocks noGrp="1" noChangeArrowheads="1"/>
          </p:cNvSpPr>
          <p:nvPr>
            <p:ph type="ftr" sz="quarter" idx="11"/>
          </p:nvPr>
        </p:nvSpPr>
        <p:spPr>
          <a:ln/>
        </p:spPr>
        <p:txBody>
          <a:bodyPr/>
          <a:lstStyle>
            <a:lvl1pPr>
              <a:defRPr/>
            </a:lvl1pPr>
          </a:lstStyle>
          <a:p>
            <a:pPr>
              <a:defRPr/>
            </a:pPr>
            <a:endParaRPr lang="en-US"/>
          </a:p>
        </p:txBody>
      </p:sp>
      <p:sp>
        <p:nvSpPr>
          <p:cNvPr id="7" name="Rectangle 156"/>
          <p:cNvSpPr>
            <a:spLocks noGrp="1" noChangeArrowheads="1"/>
          </p:cNvSpPr>
          <p:nvPr>
            <p:ph type="sldNum" sz="quarter" idx="12"/>
          </p:nvPr>
        </p:nvSpPr>
        <p:spPr>
          <a:ln/>
        </p:spPr>
        <p:txBody>
          <a:bodyPr/>
          <a:lstStyle>
            <a:lvl1pPr>
              <a:defRPr/>
            </a:lvl1pPr>
          </a:lstStyle>
          <a:p>
            <a:pPr>
              <a:defRPr/>
            </a:pPr>
            <a:fld id="{AA646837-C3B5-E34E-A8EC-D5ACAFE56961}" type="slidenum">
              <a:rPr lang="en-US"/>
              <a:pPr>
                <a:defRPr/>
              </a:pPr>
              <a:t>‹#›</a:t>
            </a:fld>
            <a:endParaRPr lang="en-US"/>
          </a:p>
        </p:txBody>
      </p:sp>
    </p:spTree>
    <p:extLst>
      <p:ext uri="{BB962C8B-B14F-4D97-AF65-F5344CB8AC3E}">
        <p14:creationId xmlns:p14="http://schemas.microsoft.com/office/powerpoint/2010/main" val="253782553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a:defRPr>
            </a:lvl1pPr>
          </a:lstStyle>
          <a:p>
            <a:pPr>
              <a:defRPr/>
            </a:pPr>
            <a:fld id="{03E7A578-08D4-0C49-8C5B-DEDFF088CBDE}" type="slidenum">
              <a:rPr lang="en-US"/>
              <a:pPr>
                <a:defRPr/>
              </a:pPr>
              <a:t>‹#›</a:t>
            </a:fld>
            <a:endParaRPr lang="en-US"/>
          </a:p>
        </p:txBody>
      </p:sp>
    </p:spTree>
    <p:extLst>
      <p:ext uri="{BB962C8B-B14F-4D97-AF65-F5344CB8AC3E}">
        <p14:creationId xmlns:p14="http://schemas.microsoft.com/office/powerpoint/2010/main" val="90641717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a:defRPr>
            </a:lvl1pPr>
          </a:lstStyle>
          <a:p>
            <a:pPr>
              <a:defRPr/>
            </a:pPr>
            <a:fld id="{3A605864-8F57-EC4C-963B-D4AFB207BCD2}" type="slidenum">
              <a:rPr lang="en-US"/>
              <a:pPr>
                <a:defRPr/>
              </a:pPr>
              <a:t>‹#›</a:t>
            </a:fld>
            <a:endParaRPr lang="en-US"/>
          </a:p>
        </p:txBody>
      </p:sp>
    </p:spTree>
    <p:extLst>
      <p:ext uri="{BB962C8B-B14F-4D97-AF65-F5344CB8AC3E}">
        <p14:creationId xmlns:p14="http://schemas.microsoft.com/office/powerpoint/2010/main" val="191755543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a:defRPr>
            </a:lvl1pPr>
          </a:lstStyle>
          <a:p>
            <a:pPr>
              <a:defRPr/>
            </a:pPr>
            <a:fld id="{3DDF00AF-B6FA-7440-9EDD-AAF8E60EBFF0}" type="slidenum">
              <a:rPr lang="en-US"/>
              <a:pPr>
                <a:defRPr/>
              </a:pPr>
              <a:t>‹#›</a:t>
            </a:fld>
            <a:endParaRPr lang="en-US"/>
          </a:p>
        </p:txBody>
      </p:sp>
    </p:spTree>
    <p:extLst>
      <p:ext uri="{BB962C8B-B14F-4D97-AF65-F5344CB8AC3E}">
        <p14:creationId xmlns:p14="http://schemas.microsoft.com/office/powerpoint/2010/main" val="277307620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a:defRPr>
            </a:lvl1pPr>
          </a:lstStyle>
          <a:p>
            <a:pPr>
              <a:defRPr/>
            </a:pPr>
            <a:fld id="{4D3C3E84-3FCC-4A47-BF9F-7525E88D517A}" type="slidenum">
              <a:rPr lang="en-US"/>
              <a:pPr>
                <a:defRPr/>
              </a:pPr>
              <a:t>‹#›</a:t>
            </a:fld>
            <a:endParaRPr lang="en-US"/>
          </a:p>
        </p:txBody>
      </p:sp>
    </p:spTree>
    <p:extLst>
      <p:ext uri="{BB962C8B-B14F-4D97-AF65-F5344CB8AC3E}">
        <p14:creationId xmlns:p14="http://schemas.microsoft.com/office/powerpoint/2010/main" val="136074191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8"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Arial"/>
              </a:defRPr>
            </a:lvl1pPr>
          </a:lstStyle>
          <a:p>
            <a:pPr>
              <a:defRPr/>
            </a:pPr>
            <a:fld id="{97C59E13-9B57-6E46-9989-838803691446}" type="slidenum">
              <a:rPr lang="en-US"/>
              <a:pPr>
                <a:defRPr/>
              </a:pPr>
              <a:t>‹#›</a:t>
            </a:fld>
            <a:endParaRPr lang="en-US"/>
          </a:p>
        </p:txBody>
      </p:sp>
    </p:spTree>
    <p:extLst>
      <p:ext uri="{BB962C8B-B14F-4D97-AF65-F5344CB8AC3E}">
        <p14:creationId xmlns:p14="http://schemas.microsoft.com/office/powerpoint/2010/main" val="422302618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4"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a:defRPr>
            </a:lvl1pPr>
          </a:lstStyle>
          <a:p>
            <a:pPr>
              <a:defRPr/>
            </a:pPr>
            <a:fld id="{57EBFD6F-622E-8A43-8495-43CE7426A59A}" type="slidenum">
              <a:rPr lang="en-US"/>
              <a:pPr>
                <a:defRPr/>
              </a:pPr>
              <a:t>‹#›</a:t>
            </a:fld>
            <a:endParaRPr lang="en-US"/>
          </a:p>
        </p:txBody>
      </p:sp>
    </p:spTree>
    <p:extLst>
      <p:ext uri="{BB962C8B-B14F-4D97-AF65-F5344CB8AC3E}">
        <p14:creationId xmlns:p14="http://schemas.microsoft.com/office/powerpoint/2010/main" val="262911051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Arial"/>
              </a:defRPr>
            </a:lvl1pPr>
          </a:lstStyle>
          <a:p>
            <a:pPr>
              <a:defRPr/>
            </a:pPr>
            <a:fld id="{D467505A-2AD1-FF4B-979E-04220205A4D5}" type="slidenum">
              <a:rPr lang="en-US"/>
              <a:pPr>
                <a:defRPr/>
              </a:pPr>
              <a:t>‹#›</a:t>
            </a:fld>
            <a:endParaRPr lang="en-US"/>
          </a:p>
        </p:txBody>
      </p:sp>
    </p:spTree>
    <p:extLst>
      <p:ext uri="{BB962C8B-B14F-4D97-AF65-F5344CB8AC3E}">
        <p14:creationId xmlns:p14="http://schemas.microsoft.com/office/powerpoint/2010/main" val="4147580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ltLang="zh-CN"/>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CN"/>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9B96651E-54B9-4C9B-8792-29FCB5BB21A3}" type="slidenum">
              <a:rPr lang="en-US" altLang="en-US"/>
              <a:pPr/>
              <a:t>‹#›</a:t>
            </a:fld>
            <a:endParaRPr lang="en-US" altLang="en-US"/>
          </a:p>
        </p:txBody>
      </p:sp>
    </p:spTree>
    <p:extLst>
      <p:ext uri="{BB962C8B-B14F-4D97-AF65-F5344CB8AC3E}">
        <p14:creationId xmlns:p14="http://schemas.microsoft.com/office/powerpoint/2010/main" val="285303539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a:defRPr>
            </a:lvl1pPr>
          </a:lstStyle>
          <a:p>
            <a:pPr>
              <a:defRPr/>
            </a:pPr>
            <a:fld id="{ECA87B04-33FB-D744-B0CA-C629A90E751B}" type="slidenum">
              <a:rPr lang="en-US"/>
              <a:pPr>
                <a:defRPr/>
              </a:pPr>
              <a:t>‹#›</a:t>
            </a:fld>
            <a:endParaRPr lang="en-US"/>
          </a:p>
        </p:txBody>
      </p:sp>
    </p:spTree>
    <p:extLst>
      <p:ext uri="{BB962C8B-B14F-4D97-AF65-F5344CB8AC3E}">
        <p14:creationId xmlns:p14="http://schemas.microsoft.com/office/powerpoint/2010/main" val="116855963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a:defRPr>
            </a:lvl1pPr>
          </a:lstStyle>
          <a:p>
            <a:pPr>
              <a:defRPr/>
            </a:pPr>
            <a:fld id="{AA7851C2-21F4-7E4A-96E6-F02DE1AEF4D1}" type="slidenum">
              <a:rPr lang="en-US"/>
              <a:pPr>
                <a:defRPr/>
              </a:pPr>
              <a:t>‹#›</a:t>
            </a:fld>
            <a:endParaRPr lang="en-US"/>
          </a:p>
        </p:txBody>
      </p:sp>
    </p:spTree>
    <p:extLst>
      <p:ext uri="{BB962C8B-B14F-4D97-AF65-F5344CB8AC3E}">
        <p14:creationId xmlns:p14="http://schemas.microsoft.com/office/powerpoint/2010/main" val="239322898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a:defRPr>
            </a:lvl1pPr>
          </a:lstStyle>
          <a:p>
            <a:pPr>
              <a:defRPr/>
            </a:pPr>
            <a:fld id="{87312FB4-5AF3-7F49-B14D-C4A352A8C1DE}" type="slidenum">
              <a:rPr lang="en-US"/>
              <a:pPr>
                <a:defRPr/>
              </a:pPr>
              <a:t>‹#›</a:t>
            </a:fld>
            <a:endParaRPr lang="en-US"/>
          </a:p>
        </p:txBody>
      </p:sp>
    </p:spTree>
    <p:extLst>
      <p:ext uri="{BB962C8B-B14F-4D97-AF65-F5344CB8AC3E}">
        <p14:creationId xmlns:p14="http://schemas.microsoft.com/office/powerpoint/2010/main" val="268271507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a:defRPr>
            </a:lvl1pPr>
          </a:lstStyle>
          <a:p>
            <a:pPr>
              <a:defRPr/>
            </a:pPr>
            <a:fld id="{3B99238C-B25F-F840-80D8-8DE9C2D68800}" type="slidenum">
              <a:rPr lang="en-US"/>
              <a:pPr>
                <a:defRPr/>
              </a:pPr>
              <a:t>‹#›</a:t>
            </a:fld>
            <a:endParaRPr lang="en-US"/>
          </a:p>
        </p:txBody>
      </p:sp>
    </p:spTree>
    <p:extLst>
      <p:ext uri="{BB962C8B-B14F-4D97-AF65-F5344CB8AC3E}">
        <p14:creationId xmlns:p14="http://schemas.microsoft.com/office/powerpoint/2010/main" val="245203028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defTabSz="914400" eaLnBrk="0" hangingPunct="0">
              <a:defRPr/>
            </a:lvl1pPr>
          </a:lstStyle>
          <a:p>
            <a:pPr>
              <a:defRPr/>
            </a:pPr>
            <a:fld id="{741EE2AE-A698-EA48-BA65-B06B8E4A83CC}" type="datetime1">
              <a:rPr lang="en-US"/>
              <a:pPr>
                <a:defRPr/>
              </a:pPr>
              <a:t>7/16/20</a:t>
            </a:fld>
            <a:endParaRPr lang="en-US"/>
          </a:p>
        </p:txBody>
      </p:sp>
      <p:sp>
        <p:nvSpPr>
          <p:cNvPr id="5" name="Footer Placeholder 4"/>
          <p:cNvSpPr>
            <a:spLocks noGrp="1"/>
          </p:cNvSpPr>
          <p:nvPr>
            <p:ph type="ftr" sz="quarter" idx="11"/>
          </p:nvPr>
        </p:nvSpPr>
        <p:spPr/>
        <p:txBody>
          <a:bodyPr rtlCol="0"/>
          <a:lstStyle>
            <a:lvl1pPr defTabSz="914400" eaLnBrk="0" fontAlgn="auto" hangingPunct="0">
              <a:spcBef>
                <a:spcPts val="0"/>
              </a:spcBef>
              <a:spcAft>
                <a:spcPts val="0"/>
              </a:spcAft>
              <a:defRPr>
                <a:solidFill>
                  <a:prstClr val="black">
                    <a:tint val="75000"/>
                  </a:prstClr>
                </a:solidFill>
                <a:latin typeface="Calibri"/>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hangingPunct="0">
              <a:defRPr/>
            </a:lvl1pPr>
          </a:lstStyle>
          <a:p>
            <a:pPr>
              <a:defRPr/>
            </a:pPr>
            <a:fld id="{E3D6C28C-5CEC-DC4B-8CB9-379EB21CF014}" type="slidenum">
              <a:rPr lang="en-US"/>
              <a:pPr>
                <a:defRPr/>
              </a:pPr>
              <a:t>‹#›</a:t>
            </a:fld>
            <a:endParaRPr lang="en-US"/>
          </a:p>
        </p:txBody>
      </p:sp>
    </p:spTree>
    <p:extLst>
      <p:ext uri="{BB962C8B-B14F-4D97-AF65-F5344CB8AC3E}">
        <p14:creationId xmlns:p14="http://schemas.microsoft.com/office/powerpoint/2010/main" val="100089566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eaLnBrk="0" hangingPunct="0">
              <a:defRPr/>
            </a:lvl1pPr>
          </a:lstStyle>
          <a:p>
            <a:pPr>
              <a:defRPr/>
            </a:pPr>
            <a:fld id="{E816944A-2E4B-2D4E-AB69-BAA960C70E79}" type="datetime1">
              <a:rPr lang="en-US"/>
              <a:pPr>
                <a:defRPr/>
              </a:pPr>
              <a:t>7/16/20</a:t>
            </a:fld>
            <a:endParaRPr lang="en-US"/>
          </a:p>
        </p:txBody>
      </p:sp>
      <p:sp>
        <p:nvSpPr>
          <p:cNvPr id="5" name="Footer Placeholder 4"/>
          <p:cNvSpPr>
            <a:spLocks noGrp="1"/>
          </p:cNvSpPr>
          <p:nvPr>
            <p:ph type="ftr" sz="quarter" idx="11"/>
          </p:nvPr>
        </p:nvSpPr>
        <p:spPr/>
        <p:txBody>
          <a:bodyPr rtlCol="0"/>
          <a:lstStyle>
            <a:lvl1pPr defTabSz="914400" eaLnBrk="0" fontAlgn="auto" hangingPunct="0">
              <a:spcBef>
                <a:spcPts val="0"/>
              </a:spcBef>
              <a:spcAft>
                <a:spcPts val="0"/>
              </a:spcAft>
              <a:defRPr>
                <a:solidFill>
                  <a:prstClr val="black">
                    <a:tint val="75000"/>
                  </a:prstClr>
                </a:solidFill>
                <a:latin typeface="Calibri"/>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hangingPunct="0">
              <a:defRPr/>
            </a:lvl1pPr>
          </a:lstStyle>
          <a:p>
            <a:pPr>
              <a:defRPr/>
            </a:pPr>
            <a:fld id="{959D434C-4A38-5A43-8160-D6AD088CB755}" type="slidenum">
              <a:rPr lang="en-US"/>
              <a:pPr>
                <a:defRPr/>
              </a:pPr>
              <a:t>‹#›</a:t>
            </a:fld>
            <a:endParaRPr lang="en-US"/>
          </a:p>
        </p:txBody>
      </p:sp>
    </p:spTree>
    <p:extLst>
      <p:ext uri="{BB962C8B-B14F-4D97-AF65-F5344CB8AC3E}">
        <p14:creationId xmlns:p14="http://schemas.microsoft.com/office/powerpoint/2010/main" val="142136156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4400" eaLnBrk="0" hangingPunct="0">
              <a:defRPr/>
            </a:lvl1pPr>
          </a:lstStyle>
          <a:p>
            <a:pPr>
              <a:defRPr/>
            </a:pPr>
            <a:fld id="{E05C384D-0A1A-774C-89DE-4FAB34BFC234}" type="datetime1">
              <a:rPr lang="en-US"/>
              <a:pPr>
                <a:defRPr/>
              </a:pPr>
              <a:t>7/16/20</a:t>
            </a:fld>
            <a:endParaRPr lang="en-US"/>
          </a:p>
        </p:txBody>
      </p:sp>
      <p:sp>
        <p:nvSpPr>
          <p:cNvPr id="3" name="Footer Placeholder 4"/>
          <p:cNvSpPr>
            <a:spLocks noGrp="1"/>
          </p:cNvSpPr>
          <p:nvPr>
            <p:ph type="ftr" sz="quarter" idx="11"/>
          </p:nvPr>
        </p:nvSpPr>
        <p:spPr/>
        <p:txBody>
          <a:bodyPr rtlCol="0"/>
          <a:lstStyle>
            <a:lvl1pPr defTabSz="914400" eaLnBrk="0" fontAlgn="auto" hangingPunct="0">
              <a:spcBef>
                <a:spcPts val="0"/>
              </a:spcBef>
              <a:spcAft>
                <a:spcPts val="0"/>
              </a:spcAft>
              <a:defRPr>
                <a:solidFill>
                  <a:prstClr val="black">
                    <a:tint val="75000"/>
                  </a:prstClr>
                </a:solidFill>
                <a:latin typeface="Calibri"/>
              </a:defRPr>
            </a:lvl1pPr>
          </a:lstStyle>
          <a:p>
            <a:pPr>
              <a:defRPr/>
            </a:pPr>
            <a:endParaRPr lang="en-US"/>
          </a:p>
        </p:txBody>
      </p:sp>
      <p:sp>
        <p:nvSpPr>
          <p:cNvPr id="4" name="Slide Number Placeholder 5"/>
          <p:cNvSpPr>
            <a:spLocks noGrp="1"/>
          </p:cNvSpPr>
          <p:nvPr>
            <p:ph type="sldNum" sz="quarter" idx="12"/>
          </p:nvPr>
        </p:nvSpPr>
        <p:spPr/>
        <p:txBody>
          <a:bodyPr/>
          <a:lstStyle>
            <a:lvl1pPr defTabSz="914400" eaLnBrk="0" hangingPunct="0">
              <a:defRPr/>
            </a:lvl1pPr>
          </a:lstStyle>
          <a:p>
            <a:pPr>
              <a:defRPr/>
            </a:pPr>
            <a:fld id="{0EC77DFD-59EB-F849-A0CD-F620550AE042}" type="slidenum">
              <a:rPr lang="en-US"/>
              <a:pPr>
                <a:defRPr/>
              </a:pPr>
              <a:t>‹#›</a:t>
            </a:fld>
            <a:endParaRPr lang="en-US"/>
          </a:p>
        </p:txBody>
      </p:sp>
    </p:spTree>
    <p:extLst>
      <p:ext uri="{BB962C8B-B14F-4D97-AF65-F5344CB8AC3E}">
        <p14:creationId xmlns:p14="http://schemas.microsoft.com/office/powerpoint/2010/main" val="181626354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defTabSz="914400" eaLnBrk="0" hangingPunct="0">
              <a:defRPr/>
            </a:lvl1pPr>
          </a:lstStyle>
          <a:p>
            <a:pPr>
              <a:defRPr/>
            </a:pPr>
            <a:fld id="{C70319BE-5873-E942-BDD7-78E1D236FB12}" type="datetime1">
              <a:rPr lang="en-US"/>
              <a:pPr>
                <a:defRPr/>
              </a:pPr>
              <a:t>7/16/20</a:t>
            </a:fld>
            <a:endParaRPr lang="en-US"/>
          </a:p>
        </p:txBody>
      </p:sp>
      <p:sp>
        <p:nvSpPr>
          <p:cNvPr id="5" name="Footer Placeholder 4"/>
          <p:cNvSpPr>
            <a:spLocks noGrp="1"/>
          </p:cNvSpPr>
          <p:nvPr>
            <p:ph type="ftr" sz="quarter" idx="11"/>
          </p:nvPr>
        </p:nvSpPr>
        <p:spPr/>
        <p:txBody>
          <a:bodyPr/>
          <a:lstStyle>
            <a:lvl1pPr defTabSz="914400" eaLnBrk="0" hangingPunc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hangingPunct="0">
              <a:defRPr/>
            </a:lvl1pPr>
          </a:lstStyle>
          <a:p>
            <a:pPr>
              <a:defRPr/>
            </a:pPr>
            <a:fld id="{98C8D76B-8100-A94F-97C8-E57E263A292A}" type="slidenum">
              <a:rPr lang="en-US"/>
              <a:pPr>
                <a:defRPr/>
              </a:pPr>
              <a:t>‹#›</a:t>
            </a:fld>
            <a:endParaRPr lang="en-US"/>
          </a:p>
        </p:txBody>
      </p:sp>
    </p:spTree>
    <p:extLst>
      <p:ext uri="{BB962C8B-B14F-4D97-AF65-F5344CB8AC3E}">
        <p14:creationId xmlns:p14="http://schemas.microsoft.com/office/powerpoint/2010/main" val="326503059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eaLnBrk="0" hangingPunct="0">
              <a:defRPr/>
            </a:lvl1pPr>
          </a:lstStyle>
          <a:p>
            <a:pPr>
              <a:defRPr/>
            </a:pPr>
            <a:fld id="{61239199-FD36-3F41-9961-342C2B4D7D8E}" type="datetime1">
              <a:rPr lang="en-US"/>
              <a:pPr>
                <a:defRPr/>
              </a:pPr>
              <a:t>7/16/20</a:t>
            </a:fld>
            <a:endParaRPr lang="en-US"/>
          </a:p>
        </p:txBody>
      </p:sp>
      <p:sp>
        <p:nvSpPr>
          <p:cNvPr id="5" name="Footer Placeholder 4"/>
          <p:cNvSpPr>
            <a:spLocks noGrp="1"/>
          </p:cNvSpPr>
          <p:nvPr>
            <p:ph type="ftr" sz="quarter" idx="11"/>
          </p:nvPr>
        </p:nvSpPr>
        <p:spPr/>
        <p:txBody>
          <a:bodyPr/>
          <a:lstStyle>
            <a:lvl1pPr defTabSz="914400" eaLnBrk="0" hangingPunc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hangingPunct="0">
              <a:defRPr/>
            </a:lvl1pPr>
          </a:lstStyle>
          <a:p>
            <a:pPr>
              <a:defRPr/>
            </a:pPr>
            <a:fld id="{D2763BB6-F8F9-B948-850C-1CCF57C9869A}" type="slidenum">
              <a:rPr lang="en-US"/>
              <a:pPr>
                <a:defRPr/>
              </a:pPr>
              <a:t>‹#›</a:t>
            </a:fld>
            <a:endParaRPr lang="en-US"/>
          </a:p>
        </p:txBody>
      </p:sp>
    </p:spTree>
    <p:extLst>
      <p:ext uri="{BB962C8B-B14F-4D97-AF65-F5344CB8AC3E}">
        <p14:creationId xmlns:p14="http://schemas.microsoft.com/office/powerpoint/2010/main" val="306484145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defTabSz="914400" eaLnBrk="0" hangingPunct="0">
              <a:defRPr/>
            </a:lvl1pPr>
          </a:lstStyle>
          <a:p>
            <a:pPr>
              <a:defRPr/>
            </a:pPr>
            <a:fld id="{E1D8329B-1051-E048-99B1-9BD0A12CE73C}" type="datetime1">
              <a:rPr lang="en-US"/>
              <a:pPr>
                <a:defRPr/>
              </a:pPr>
              <a:t>7/16/20</a:t>
            </a:fld>
            <a:endParaRPr lang="en-US"/>
          </a:p>
        </p:txBody>
      </p:sp>
      <p:sp>
        <p:nvSpPr>
          <p:cNvPr id="5" name="Footer Placeholder 4"/>
          <p:cNvSpPr>
            <a:spLocks noGrp="1"/>
          </p:cNvSpPr>
          <p:nvPr>
            <p:ph type="ftr" sz="quarter" idx="11"/>
          </p:nvPr>
        </p:nvSpPr>
        <p:spPr/>
        <p:txBody>
          <a:bodyPr/>
          <a:lstStyle>
            <a:lvl1pPr defTabSz="914400" eaLnBrk="0" hangingPunc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hangingPunct="0">
              <a:defRPr/>
            </a:lvl1pPr>
          </a:lstStyle>
          <a:p>
            <a:pPr>
              <a:defRPr/>
            </a:pPr>
            <a:fld id="{76CF7D91-D6CA-074F-A169-7D0A2EF06EA1}" type="slidenum">
              <a:rPr lang="en-US"/>
              <a:pPr>
                <a:defRPr/>
              </a:pPr>
              <a:t>‹#›</a:t>
            </a:fld>
            <a:endParaRPr lang="en-US"/>
          </a:p>
        </p:txBody>
      </p:sp>
    </p:spTree>
    <p:extLst>
      <p:ext uri="{BB962C8B-B14F-4D97-AF65-F5344CB8AC3E}">
        <p14:creationId xmlns:p14="http://schemas.microsoft.com/office/powerpoint/2010/main" val="22729714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78.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theme" Target="../theme/theme10.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_rels/slideMaster11.xml.rels><?xml version="1.0" encoding="UTF-8" standalone="yes"?>
<Relationships xmlns="http://schemas.openxmlformats.org/package/2006/relationships"><Relationship Id="rId2" Type="http://schemas.openxmlformats.org/officeDocument/2006/relationships/theme" Target="../theme/theme11.xml"/><Relationship Id="rId1" Type="http://schemas.openxmlformats.org/officeDocument/2006/relationships/slideLayout" Target="../slideLayouts/slideLayout82.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90.xml"/><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theme" Target="../theme/theme12.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s>
</file>

<file path=ppt/slideMasters/_rels/slideMaster13.xml.rels><?xml version="1.0" encoding="UTF-8" standalone="yes"?>
<Relationships xmlns="http://schemas.openxmlformats.org/package/2006/relationships"><Relationship Id="rId3" Type="http://schemas.openxmlformats.org/officeDocument/2006/relationships/slideLayout" Target="../slideLayouts/slideLayout96.xml"/><Relationship Id="rId2" Type="http://schemas.openxmlformats.org/officeDocument/2006/relationships/slideLayout" Target="../slideLayouts/slideLayout95.xml"/><Relationship Id="rId1" Type="http://schemas.openxmlformats.org/officeDocument/2006/relationships/slideLayout" Target="../slideLayouts/slideLayout94.xml"/><Relationship Id="rId4"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04.xml"/><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theme" Target="../theme/theme14.xml"/><Relationship Id="rId2" Type="http://schemas.openxmlformats.org/officeDocument/2006/relationships/slideLayout" Target="../slideLayouts/slideLayout98.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0" Type="http://schemas.openxmlformats.org/officeDocument/2006/relationships/slideLayout" Target="../slideLayouts/slideLayout106.xml"/><Relationship Id="rId4" Type="http://schemas.openxmlformats.org/officeDocument/2006/relationships/slideLayout" Target="../slideLayouts/slideLayout100.xml"/><Relationship Id="rId9" Type="http://schemas.openxmlformats.org/officeDocument/2006/relationships/slideLayout" Target="../slideLayouts/slideLayout105.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15.xml"/><Relationship Id="rId3" Type="http://schemas.openxmlformats.org/officeDocument/2006/relationships/slideLayout" Target="../slideLayouts/slideLayout110.xml"/><Relationship Id="rId7" Type="http://schemas.openxmlformats.org/officeDocument/2006/relationships/slideLayout" Target="../slideLayouts/slideLayout114.xml"/><Relationship Id="rId12" Type="http://schemas.openxmlformats.org/officeDocument/2006/relationships/theme" Target="../theme/theme15.xml"/><Relationship Id="rId2" Type="http://schemas.openxmlformats.org/officeDocument/2006/relationships/slideLayout" Target="../slideLayouts/slideLayout109.xml"/><Relationship Id="rId1" Type="http://schemas.openxmlformats.org/officeDocument/2006/relationships/slideLayout" Target="../slideLayouts/slideLayout108.xml"/><Relationship Id="rId6" Type="http://schemas.openxmlformats.org/officeDocument/2006/relationships/slideLayout" Target="../slideLayouts/slideLayout113.xml"/><Relationship Id="rId11" Type="http://schemas.openxmlformats.org/officeDocument/2006/relationships/slideLayout" Target="../slideLayouts/slideLayout118.xml"/><Relationship Id="rId5" Type="http://schemas.openxmlformats.org/officeDocument/2006/relationships/slideLayout" Target="../slideLayouts/slideLayout112.xml"/><Relationship Id="rId10" Type="http://schemas.openxmlformats.org/officeDocument/2006/relationships/slideLayout" Target="../slideLayouts/slideLayout117.xml"/><Relationship Id="rId4" Type="http://schemas.openxmlformats.org/officeDocument/2006/relationships/slideLayout" Target="../slideLayouts/slideLayout111.xml"/><Relationship Id="rId9" Type="http://schemas.openxmlformats.org/officeDocument/2006/relationships/slideLayout" Target="../slideLayouts/slideLayout116.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26.xml"/><Relationship Id="rId13" Type="http://schemas.openxmlformats.org/officeDocument/2006/relationships/theme" Target="../theme/theme16.xml"/><Relationship Id="rId3" Type="http://schemas.openxmlformats.org/officeDocument/2006/relationships/slideLayout" Target="../slideLayouts/slideLayout121.xml"/><Relationship Id="rId7" Type="http://schemas.openxmlformats.org/officeDocument/2006/relationships/slideLayout" Target="../slideLayouts/slideLayout125.xml"/><Relationship Id="rId12" Type="http://schemas.openxmlformats.org/officeDocument/2006/relationships/slideLayout" Target="../slideLayouts/slideLayout130.xml"/><Relationship Id="rId2" Type="http://schemas.openxmlformats.org/officeDocument/2006/relationships/slideLayout" Target="../slideLayouts/slideLayout120.xml"/><Relationship Id="rId1" Type="http://schemas.openxmlformats.org/officeDocument/2006/relationships/slideLayout" Target="../slideLayouts/slideLayout119.xml"/><Relationship Id="rId6" Type="http://schemas.openxmlformats.org/officeDocument/2006/relationships/slideLayout" Target="../slideLayouts/slideLayout124.xml"/><Relationship Id="rId11" Type="http://schemas.openxmlformats.org/officeDocument/2006/relationships/slideLayout" Target="../slideLayouts/slideLayout129.xml"/><Relationship Id="rId5" Type="http://schemas.openxmlformats.org/officeDocument/2006/relationships/slideLayout" Target="../slideLayouts/slideLayout123.xml"/><Relationship Id="rId10" Type="http://schemas.openxmlformats.org/officeDocument/2006/relationships/slideLayout" Target="../slideLayouts/slideLayout128.xml"/><Relationship Id="rId4" Type="http://schemas.openxmlformats.org/officeDocument/2006/relationships/slideLayout" Target="../slideLayouts/slideLayout122.xml"/><Relationship Id="rId9" Type="http://schemas.openxmlformats.org/officeDocument/2006/relationships/slideLayout" Target="../slideLayouts/slideLayout127.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38.xml"/><Relationship Id="rId3" Type="http://schemas.openxmlformats.org/officeDocument/2006/relationships/slideLayout" Target="../slideLayouts/slideLayout133.xml"/><Relationship Id="rId7" Type="http://schemas.openxmlformats.org/officeDocument/2006/relationships/slideLayout" Target="../slideLayouts/slideLayout137.xml"/><Relationship Id="rId12" Type="http://schemas.openxmlformats.org/officeDocument/2006/relationships/theme" Target="../theme/theme17.xml"/><Relationship Id="rId2" Type="http://schemas.openxmlformats.org/officeDocument/2006/relationships/slideLayout" Target="../slideLayouts/slideLayout132.xml"/><Relationship Id="rId1" Type="http://schemas.openxmlformats.org/officeDocument/2006/relationships/slideLayout" Target="../slideLayouts/slideLayout131.xml"/><Relationship Id="rId6" Type="http://schemas.openxmlformats.org/officeDocument/2006/relationships/slideLayout" Target="../slideLayouts/slideLayout136.xml"/><Relationship Id="rId11" Type="http://schemas.openxmlformats.org/officeDocument/2006/relationships/slideLayout" Target="../slideLayouts/slideLayout141.xml"/><Relationship Id="rId5" Type="http://schemas.openxmlformats.org/officeDocument/2006/relationships/slideLayout" Target="../slideLayouts/slideLayout135.xml"/><Relationship Id="rId10" Type="http://schemas.openxmlformats.org/officeDocument/2006/relationships/slideLayout" Target="../slideLayouts/slideLayout140.xml"/><Relationship Id="rId4" Type="http://schemas.openxmlformats.org/officeDocument/2006/relationships/slideLayout" Target="../slideLayouts/slideLayout134.xml"/><Relationship Id="rId9" Type="http://schemas.openxmlformats.org/officeDocument/2006/relationships/slideLayout" Target="../slideLayouts/slideLayout139.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49.xml"/><Relationship Id="rId3" Type="http://schemas.openxmlformats.org/officeDocument/2006/relationships/slideLayout" Target="../slideLayouts/slideLayout144.xml"/><Relationship Id="rId7" Type="http://schemas.openxmlformats.org/officeDocument/2006/relationships/slideLayout" Target="../slideLayouts/slideLayout148.xml"/><Relationship Id="rId12" Type="http://schemas.openxmlformats.org/officeDocument/2006/relationships/theme" Target="../theme/theme18.xml"/><Relationship Id="rId2" Type="http://schemas.openxmlformats.org/officeDocument/2006/relationships/slideLayout" Target="../slideLayouts/slideLayout143.xml"/><Relationship Id="rId1" Type="http://schemas.openxmlformats.org/officeDocument/2006/relationships/slideLayout" Target="../slideLayouts/slideLayout142.xml"/><Relationship Id="rId6" Type="http://schemas.openxmlformats.org/officeDocument/2006/relationships/slideLayout" Target="../slideLayouts/slideLayout147.xml"/><Relationship Id="rId11" Type="http://schemas.openxmlformats.org/officeDocument/2006/relationships/slideLayout" Target="../slideLayouts/slideLayout152.xml"/><Relationship Id="rId5" Type="http://schemas.openxmlformats.org/officeDocument/2006/relationships/slideLayout" Target="../slideLayouts/slideLayout146.xml"/><Relationship Id="rId10" Type="http://schemas.openxmlformats.org/officeDocument/2006/relationships/slideLayout" Target="../slideLayouts/slideLayout151.xml"/><Relationship Id="rId4" Type="http://schemas.openxmlformats.org/officeDocument/2006/relationships/slideLayout" Target="../slideLayouts/slideLayout145.xml"/><Relationship Id="rId9" Type="http://schemas.openxmlformats.org/officeDocument/2006/relationships/slideLayout" Target="../slideLayouts/slideLayout150.xml"/></Relationships>
</file>

<file path=ppt/slideMasters/_rels/slideMaster19.xml.rels><?xml version="1.0" encoding="UTF-8" standalone="yes"?>
<Relationships xmlns="http://schemas.openxmlformats.org/package/2006/relationships"><Relationship Id="rId2" Type="http://schemas.openxmlformats.org/officeDocument/2006/relationships/theme" Target="../theme/theme19.xml"/><Relationship Id="rId1" Type="http://schemas.openxmlformats.org/officeDocument/2006/relationships/slideLayout" Target="../slideLayouts/slideLayout153.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161.xml"/><Relationship Id="rId3" Type="http://schemas.openxmlformats.org/officeDocument/2006/relationships/slideLayout" Target="../slideLayouts/slideLayout156.xml"/><Relationship Id="rId7" Type="http://schemas.openxmlformats.org/officeDocument/2006/relationships/slideLayout" Target="../slideLayouts/slideLayout160.xml"/><Relationship Id="rId12" Type="http://schemas.openxmlformats.org/officeDocument/2006/relationships/theme" Target="../theme/theme20.xml"/><Relationship Id="rId2" Type="http://schemas.openxmlformats.org/officeDocument/2006/relationships/slideLayout" Target="../slideLayouts/slideLayout155.xml"/><Relationship Id="rId1" Type="http://schemas.openxmlformats.org/officeDocument/2006/relationships/slideLayout" Target="../slideLayouts/slideLayout154.xml"/><Relationship Id="rId6" Type="http://schemas.openxmlformats.org/officeDocument/2006/relationships/slideLayout" Target="../slideLayouts/slideLayout159.xml"/><Relationship Id="rId11" Type="http://schemas.openxmlformats.org/officeDocument/2006/relationships/slideLayout" Target="../slideLayouts/slideLayout164.xml"/><Relationship Id="rId5" Type="http://schemas.openxmlformats.org/officeDocument/2006/relationships/slideLayout" Target="../slideLayouts/slideLayout158.xml"/><Relationship Id="rId10" Type="http://schemas.openxmlformats.org/officeDocument/2006/relationships/slideLayout" Target="../slideLayouts/slideLayout163.xml"/><Relationship Id="rId4" Type="http://schemas.openxmlformats.org/officeDocument/2006/relationships/slideLayout" Target="../slideLayouts/slideLayout157.xml"/><Relationship Id="rId9" Type="http://schemas.openxmlformats.org/officeDocument/2006/relationships/slideLayout" Target="../slideLayouts/slideLayout162.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172.xml"/><Relationship Id="rId13" Type="http://schemas.openxmlformats.org/officeDocument/2006/relationships/slideLayout" Target="../slideLayouts/slideLayout177.xml"/><Relationship Id="rId3" Type="http://schemas.openxmlformats.org/officeDocument/2006/relationships/slideLayout" Target="../slideLayouts/slideLayout167.xml"/><Relationship Id="rId7" Type="http://schemas.openxmlformats.org/officeDocument/2006/relationships/slideLayout" Target="../slideLayouts/slideLayout171.xml"/><Relationship Id="rId12" Type="http://schemas.openxmlformats.org/officeDocument/2006/relationships/slideLayout" Target="../slideLayouts/slideLayout176.xml"/><Relationship Id="rId2" Type="http://schemas.openxmlformats.org/officeDocument/2006/relationships/slideLayout" Target="../slideLayouts/slideLayout166.xml"/><Relationship Id="rId1" Type="http://schemas.openxmlformats.org/officeDocument/2006/relationships/slideLayout" Target="../slideLayouts/slideLayout165.xml"/><Relationship Id="rId6" Type="http://schemas.openxmlformats.org/officeDocument/2006/relationships/slideLayout" Target="../slideLayouts/slideLayout170.xml"/><Relationship Id="rId11" Type="http://schemas.openxmlformats.org/officeDocument/2006/relationships/slideLayout" Target="../slideLayouts/slideLayout175.xml"/><Relationship Id="rId5" Type="http://schemas.openxmlformats.org/officeDocument/2006/relationships/slideLayout" Target="../slideLayouts/slideLayout169.xml"/><Relationship Id="rId10" Type="http://schemas.openxmlformats.org/officeDocument/2006/relationships/slideLayout" Target="../slideLayouts/slideLayout174.xml"/><Relationship Id="rId4" Type="http://schemas.openxmlformats.org/officeDocument/2006/relationships/slideLayout" Target="../slideLayouts/slideLayout168.xml"/><Relationship Id="rId9" Type="http://schemas.openxmlformats.org/officeDocument/2006/relationships/slideLayout" Target="../slideLayouts/slideLayout173.xml"/><Relationship Id="rId14" Type="http://schemas.openxmlformats.org/officeDocument/2006/relationships/theme" Target="../theme/theme21.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185.xml"/><Relationship Id="rId3" Type="http://schemas.openxmlformats.org/officeDocument/2006/relationships/slideLayout" Target="../slideLayouts/slideLayout180.xml"/><Relationship Id="rId7" Type="http://schemas.openxmlformats.org/officeDocument/2006/relationships/slideLayout" Target="../slideLayouts/slideLayout184.xml"/><Relationship Id="rId12" Type="http://schemas.openxmlformats.org/officeDocument/2006/relationships/theme" Target="../theme/theme22.xml"/><Relationship Id="rId2" Type="http://schemas.openxmlformats.org/officeDocument/2006/relationships/slideLayout" Target="../slideLayouts/slideLayout179.xml"/><Relationship Id="rId1" Type="http://schemas.openxmlformats.org/officeDocument/2006/relationships/slideLayout" Target="../slideLayouts/slideLayout178.xml"/><Relationship Id="rId6" Type="http://schemas.openxmlformats.org/officeDocument/2006/relationships/slideLayout" Target="../slideLayouts/slideLayout183.xml"/><Relationship Id="rId11" Type="http://schemas.openxmlformats.org/officeDocument/2006/relationships/slideLayout" Target="../slideLayouts/slideLayout188.xml"/><Relationship Id="rId5" Type="http://schemas.openxmlformats.org/officeDocument/2006/relationships/slideLayout" Target="../slideLayouts/slideLayout182.xml"/><Relationship Id="rId10" Type="http://schemas.openxmlformats.org/officeDocument/2006/relationships/slideLayout" Target="../slideLayouts/slideLayout187.xml"/><Relationship Id="rId4" Type="http://schemas.openxmlformats.org/officeDocument/2006/relationships/slideLayout" Target="../slideLayouts/slideLayout181.xml"/><Relationship Id="rId9" Type="http://schemas.openxmlformats.org/officeDocument/2006/relationships/slideLayout" Target="../slideLayouts/slideLayout186.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196.xml"/><Relationship Id="rId3" Type="http://schemas.openxmlformats.org/officeDocument/2006/relationships/slideLayout" Target="../slideLayouts/slideLayout191.xml"/><Relationship Id="rId7" Type="http://schemas.openxmlformats.org/officeDocument/2006/relationships/slideLayout" Target="../slideLayouts/slideLayout195.xml"/><Relationship Id="rId12" Type="http://schemas.openxmlformats.org/officeDocument/2006/relationships/theme" Target="../theme/theme23.xml"/><Relationship Id="rId2" Type="http://schemas.openxmlformats.org/officeDocument/2006/relationships/slideLayout" Target="../slideLayouts/slideLayout190.xml"/><Relationship Id="rId1" Type="http://schemas.openxmlformats.org/officeDocument/2006/relationships/slideLayout" Target="../slideLayouts/slideLayout189.xml"/><Relationship Id="rId6" Type="http://schemas.openxmlformats.org/officeDocument/2006/relationships/slideLayout" Target="../slideLayouts/slideLayout194.xml"/><Relationship Id="rId11" Type="http://schemas.openxmlformats.org/officeDocument/2006/relationships/slideLayout" Target="../slideLayouts/slideLayout199.xml"/><Relationship Id="rId5" Type="http://schemas.openxmlformats.org/officeDocument/2006/relationships/slideLayout" Target="../slideLayouts/slideLayout193.xml"/><Relationship Id="rId10" Type="http://schemas.openxmlformats.org/officeDocument/2006/relationships/slideLayout" Target="../slideLayouts/slideLayout198.xml"/><Relationship Id="rId4" Type="http://schemas.openxmlformats.org/officeDocument/2006/relationships/slideLayout" Target="../slideLayouts/slideLayout192.xml"/><Relationship Id="rId9" Type="http://schemas.openxmlformats.org/officeDocument/2006/relationships/slideLayout" Target="../slideLayouts/slideLayout197.xml"/></Relationships>
</file>

<file path=ppt/slideMasters/_rels/slideMaster24.xml.rels><?xml version="1.0" encoding="UTF-8" standalone="yes"?>
<Relationships xmlns="http://schemas.openxmlformats.org/package/2006/relationships"><Relationship Id="rId2" Type="http://schemas.openxmlformats.org/officeDocument/2006/relationships/theme" Target="../theme/theme24.xml"/><Relationship Id="rId1" Type="http://schemas.openxmlformats.org/officeDocument/2006/relationships/slideLayout" Target="../slideLayouts/slideLayout200.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08.xml"/><Relationship Id="rId3" Type="http://schemas.openxmlformats.org/officeDocument/2006/relationships/slideLayout" Target="../slideLayouts/slideLayout203.xml"/><Relationship Id="rId7" Type="http://schemas.openxmlformats.org/officeDocument/2006/relationships/slideLayout" Target="../slideLayouts/slideLayout207.xml"/><Relationship Id="rId12" Type="http://schemas.openxmlformats.org/officeDocument/2006/relationships/theme" Target="../theme/theme25.xml"/><Relationship Id="rId2" Type="http://schemas.openxmlformats.org/officeDocument/2006/relationships/slideLayout" Target="../slideLayouts/slideLayout202.xml"/><Relationship Id="rId1" Type="http://schemas.openxmlformats.org/officeDocument/2006/relationships/slideLayout" Target="../slideLayouts/slideLayout201.xml"/><Relationship Id="rId6" Type="http://schemas.openxmlformats.org/officeDocument/2006/relationships/slideLayout" Target="../slideLayouts/slideLayout206.xml"/><Relationship Id="rId11" Type="http://schemas.openxmlformats.org/officeDocument/2006/relationships/slideLayout" Target="../slideLayouts/slideLayout211.xml"/><Relationship Id="rId5" Type="http://schemas.openxmlformats.org/officeDocument/2006/relationships/slideLayout" Target="../slideLayouts/slideLayout205.xml"/><Relationship Id="rId10" Type="http://schemas.openxmlformats.org/officeDocument/2006/relationships/slideLayout" Target="../slideLayouts/slideLayout210.xml"/><Relationship Id="rId4" Type="http://schemas.openxmlformats.org/officeDocument/2006/relationships/slideLayout" Target="../slideLayouts/slideLayout204.xml"/><Relationship Id="rId9" Type="http://schemas.openxmlformats.org/officeDocument/2006/relationships/slideLayout" Target="../slideLayouts/slideLayout209.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19.xml"/><Relationship Id="rId3" Type="http://schemas.openxmlformats.org/officeDocument/2006/relationships/slideLayout" Target="../slideLayouts/slideLayout214.xml"/><Relationship Id="rId7" Type="http://schemas.openxmlformats.org/officeDocument/2006/relationships/slideLayout" Target="../slideLayouts/slideLayout218.xml"/><Relationship Id="rId12" Type="http://schemas.openxmlformats.org/officeDocument/2006/relationships/theme" Target="../theme/theme26.xml"/><Relationship Id="rId2" Type="http://schemas.openxmlformats.org/officeDocument/2006/relationships/slideLayout" Target="../slideLayouts/slideLayout213.xml"/><Relationship Id="rId1" Type="http://schemas.openxmlformats.org/officeDocument/2006/relationships/slideLayout" Target="../slideLayouts/slideLayout212.xml"/><Relationship Id="rId6" Type="http://schemas.openxmlformats.org/officeDocument/2006/relationships/slideLayout" Target="../slideLayouts/slideLayout217.xml"/><Relationship Id="rId11" Type="http://schemas.openxmlformats.org/officeDocument/2006/relationships/slideLayout" Target="../slideLayouts/slideLayout222.xml"/><Relationship Id="rId5" Type="http://schemas.openxmlformats.org/officeDocument/2006/relationships/slideLayout" Target="../slideLayouts/slideLayout216.xml"/><Relationship Id="rId10" Type="http://schemas.openxmlformats.org/officeDocument/2006/relationships/slideLayout" Target="../slideLayouts/slideLayout221.xml"/><Relationship Id="rId4" Type="http://schemas.openxmlformats.org/officeDocument/2006/relationships/slideLayout" Target="../slideLayouts/slideLayout215.xml"/><Relationship Id="rId9" Type="http://schemas.openxmlformats.org/officeDocument/2006/relationships/slideLayout" Target="../slideLayouts/slideLayout220.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30.xml"/><Relationship Id="rId3" Type="http://schemas.openxmlformats.org/officeDocument/2006/relationships/slideLayout" Target="../slideLayouts/slideLayout225.xml"/><Relationship Id="rId7" Type="http://schemas.openxmlformats.org/officeDocument/2006/relationships/slideLayout" Target="../slideLayouts/slideLayout229.xml"/><Relationship Id="rId12" Type="http://schemas.openxmlformats.org/officeDocument/2006/relationships/theme" Target="../theme/theme27.xml"/><Relationship Id="rId2" Type="http://schemas.openxmlformats.org/officeDocument/2006/relationships/slideLayout" Target="../slideLayouts/slideLayout224.xml"/><Relationship Id="rId1" Type="http://schemas.openxmlformats.org/officeDocument/2006/relationships/slideLayout" Target="../slideLayouts/slideLayout223.xml"/><Relationship Id="rId6" Type="http://schemas.openxmlformats.org/officeDocument/2006/relationships/slideLayout" Target="../slideLayouts/slideLayout228.xml"/><Relationship Id="rId11" Type="http://schemas.openxmlformats.org/officeDocument/2006/relationships/slideLayout" Target="../slideLayouts/slideLayout233.xml"/><Relationship Id="rId5" Type="http://schemas.openxmlformats.org/officeDocument/2006/relationships/slideLayout" Target="../slideLayouts/slideLayout227.xml"/><Relationship Id="rId10" Type="http://schemas.openxmlformats.org/officeDocument/2006/relationships/slideLayout" Target="../slideLayouts/slideLayout232.xml"/><Relationship Id="rId4" Type="http://schemas.openxmlformats.org/officeDocument/2006/relationships/slideLayout" Target="../slideLayouts/slideLayout226.xml"/><Relationship Id="rId9" Type="http://schemas.openxmlformats.org/officeDocument/2006/relationships/slideLayout" Target="../slideLayouts/slideLayout231.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41.xml"/><Relationship Id="rId3" Type="http://schemas.openxmlformats.org/officeDocument/2006/relationships/slideLayout" Target="../slideLayouts/slideLayout236.xml"/><Relationship Id="rId7" Type="http://schemas.openxmlformats.org/officeDocument/2006/relationships/slideLayout" Target="../slideLayouts/slideLayout240.xml"/><Relationship Id="rId12" Type="http://schemas.openxmlformats.org/officeDocument/2006/relationships/theme" Target="../theme/theme28.xml"/><Relationship Id="rId2" Type="http://schemas.openxmlformats.org/officeDocument/2006/relationships/slideLayout" Target="../slideLayouts/slideLayout235.xml"/><Relationship Id="rId1" Type="http://schemas.openxmlformats.org/officeDocument/2006/relationships/slideLayout" Target="../slideLayouts/slideLayout234.xml"/><Relationship Id="rId6" Type="http://schemas.openxmlformats.org/officeDocument/2006/relationships/slideLayout" Target="../slideLayouts/slideLayout239.xml"/><Relationship Id="rId11" Type="http://schemas.openxmlformats.org/officeDocument/2006/relationships/slideLayout" Target="../slideLayouts/slideLayout244.xml"/><Relationship Id="rId5" Type="http://schemas.openxmlformats.org/officeDocument/2006/relationships/slideLayout" Target="../slideLayouts/slideLayout238.xml"/><Relationship Id="rId10" Type="http://schemas.openxmlformats.org/officeDocument/2006/relationships/slideLayout" Target="../slideLayouts/slideLayout243.xml"/><Relationship Id="rId4" Type="http://schemas.openxmlformats.org/officeDocument/2006/relationships/slideLayout" Target="../slideLayouts/slideLayout237.xml"/><Relationship Id="rId9" Type="http://schemas.openxmlformats.org/officeDocument/2006/relationships/slideLayout" Target="../slideLayouts/slideLayout242.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252.xml"/><Relationship Id="rId3" Type="http://schemas.openxmlformats.org/officeDocument/2006/relationships/slideLayout" Target="../slideLayouts/slideLayout247.xml"/><Relationship Id="rId7" Type="http://schemas.openxmlformats.org/officeDocument/2006/relationships/slideLayout" Target="../slideLayouts/slideLayout251.xml"/><Relationship Id="rId12" Type="http://schemas.openxmlformats.org/officeDocument/2006/relationships/theme" Target="../theme/theme29.xml"/><Relationship Id="rId2" Type="http://schemas.openxmlformats.org/officeDocument/2006/relationships/slideLayout" Target="../slideLayouts/slideLayout246.xml"/><Relationship Id="rId1" Type="http://schemas.openxmlformats.org/officeDocument/2006/relationships/slideLayout" Target="../slideLayouts/slideLayout245.xml"/><Relationship Id="rId6" Type="http://schemas.openxmlformats.org/officeDocument/2006/relationships/slideLayout" Target="../slideLayouts/slideLayout250.xml"/><Relationship Id="rId11" Type="http://schemas.openxmlformats.org/officeDocument/2006/relationships/slideLayout" Target="../slideLayouts/slideLayout255.xml"/><Relationship Id="rId5" Type="http://schemas.openxmlformats.org/officeDocument/2006/relationships/slideLayout" Target="../slideLayouts/slideLayout249.xml"/><Relationship Id="rId10" Type="http://schemas.openxmlformats.org/officeDocument/2006/relationships/slideLayout" Target="../slideLayouts/slideLayout254.xml"/><Relationship Id="rId4" Type="http://schemas.openxmlformats.org/officeDocument/2006/relationships/slideLayout" Target="../slideLayouts/slideLayout248.xml"/><Relationship Id="rId9" Type="http://schemas.openxmlformats.org/officeDocument/2006/relationships/slideLayout" Target="../slideLayouts/slideLayout25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263.xml"/><Relationship Id="rId3" Type="http://schemas.openxmlformats.org/officeDocument/2006/relationships/slideLayout" Target="../slideLayouts/slideLayout258.xml"/><Relationship Id="rId7" Type="http://schemas.openxmlformats.org/officeDocument/2006/relationships/slideLayout" Target="../slideLayouts/slideLayout262.xml"/><Relationship Id="rId12" Type="http://schemas.openxmlformats.org/officeDocument/2006/relationships/theme" Target="../theme/theme30.xml"/><Relationship Id="rId2" Type="http://schemas.openxmlformats.org/officeDocument/2006/relationships/slideLayout" Target="../slideLayouts/slideLayout257.xml"/><Relationship Id="rId1" Type="http://schemas.openxmlformats.org/officeDocument/2006/relationships/slideLayout" Target="../slideLayouts/slideLayout256.xml"/><Relationship Id="rId6" Type="http://schemas.openxmlformats.org/officeDocument/2006/relationships/slideLayout" Target="../slideLayouts/slideLayout261.xml"/><Relationship Id="rId11" Type="http://schemas.openxmlformats.org/officeDocument/2006/relationships/slideLayout" Target="../slideLayouts/slideLayout266.xml"/><Relationship Id="rId5" Type="http://schemas.openxmlformats.org/officeDocument/2006/relationships/slideLayout" Target="../slideLayouts/slideLayout260.xml"/><Relationship Id="rId10" Type="http://schemas.openxmlformats.org/officeDocument/2006/relationships/slideLayout" Target="../slideLayouts/slideLayout265.xml"/><Relationship Id="rId4" Type="http://schemas.openxmlformats.org/officeDocument/2006/relationships/slideLayout" Target="../slideLayouts/slideLayout259.xml"/><Relationship Id="rId9" Type="http://schemas.openxmlformats.org/officeDocument/2006/relationships/slideLayout" Target="../slideLayouts/slideLayout264.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274.xml"/><Relationship Id="rId3" Type="http://schemas.openxmlformats.org/officeDocument/2006/relationships/slideLayout" Target="../slideLayouts/slideLayout269.xml"/><Relationship Id="rId7" Type="http://schemas.openxmlformats.org/officeDocument/2006/relationships/slideLayout" Target="../slideLayouts/slideLayout273.xml"/><Relationship Id="rId12" Type="http://schemas.openxmlformats.org/officeDocument/2006/relationships/theme" Target="../theme/theme31.xml"/><Relationship Id="rId2" Type="http://schemas.openxmlformats.org/officeDocument/2006/relationships/slideLayout" Target="../slideLayouts/slideLayout268.xml"/><Relationship Id="rId1" Type="http://schemas.openxmlformats.org/officeDocument/2006/relationships/slideLayout" Target="../slideLayouts/slideLayout267.xml"/><Relationship Id="rId6" Type="http://schemas.openxmlformats.org/officeDocument/2006/relationships/slideLayout" Target="../slideLayouts/slideLayout272.xml"/><Relationship Id="rId11" Type="http://schemas.openxmlformats.org/officeDocument/2006/relationships/slideLayout" Target="../slideLayouts/slideLayout277.xml"/><Relationship Id="rId5" Type="http://schemas.openxmlformats.org/officeDocument/2006/relationships/slideLayout" Target="../slideLayouts/slideLayout271.xml"/><Relationship Id="rId10" Type="http://schemas.openxmlformats.org/officeDocument/2006/relationships/slideLayout" Target="../slideLayouts/slideLayout276.xml"/><Relationship Id="rId4" Type="http://schemas.openxmlformats.org/officeDocument/2006/relationships/slideLayout" Target="../slideLayouts/slideLayout270.xml"/><Relationship Id="rId9" Type="http://schemas.openxmlformats.org/officeDocument/2006/relationships/slideLayout" Target="../slideLayouts/slideLayout275.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285.xml"/><Relationship Id="rId13" Type="http://schemas.openxmlformats.org/officeDocument/2006/relationships/theme" Target="../theme/theme32.xml"/><Relationship Id="rId3" Type="http://schemas.openxmlformats.org/officeDocument/2006/relationships/slideLayout" Target="../slideLayouts/slideLayout280.xml"/><Relationship Id="rId7" Type="http://schemas.openxmlformats.org/officeDocument/2006/relationships/slideLayout" Target="../slideLayouts/slideLayout284.xml"/><Relationship Id="rId12" Type="http://schemas.openxmlformats.org/officeDocument/2006/relationships/slideLayout" Target="../slideLayouts/slideLayout289.xml"/><Relationship Id="rId2" Type="http://schemas.openxmlformats.org/officeDocument/2006/relationships/slideLayout" Target="../slideLayouts/slideLayout279.xml"/><Relationship Id="rId1" Type="http://schemas.openxmlformats.org/officeDocument/2006/relationships/slideLayout" Target="../slideLayouts/slideLayout278.xml"/><Relationship Id="rId6" Type="http://schemas.openxmlformats.org/officeDocument/2006/relationships/slideLayout" Target="../slideLayouts/slideLayout283.xml"/><Relationship Id="rId11" Type="http://schemas.openxmlformats.org/officeDocument/2006/relationships/slideLayout" Target="../slideLayouts/slideLayout288.xml"/><Relationship Id="rId5" Type="http://schemas.openxmlformats.org/officeDocument/2006/relationships/slideLayout" Target="../slideLayouts/slideLayout282.xml"/><Relationship Id="rId10" Type="http://schemas.openxmlformats.org/officeDocument/2006/relationships/slideLayout" Target="../slideLayouts/slideLayout287.xml"/><Relationship Id="rId4" Type="http://schemas.openxmlformats.org/officeDocument/2006/relationships/slideLayout" Target="../slideLayouts/slideLayout281.xml"/><Relationship Id="rId9" Type="http://schemas.openxmlformats.org/officeDocument/2006/relationships/slideLayout" Target="../slideLayouts/slideLayout286.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297.xml"/><Relationship Id="rId3" Type="http://schemas.openxmlformats.org/officeDocument/2006/relationships/slideLayout" Target="../slideLayouts/slideLayout292.xml"/><Relationship Id="rId7" Type="http://schemas.openxmlformats.org/officeDocument/2006/relationships/slideLayout" Target="../slideLayouts/slideLayout296.xml"/><Relationship Id="rId12" Type="http://schemas.openxmlformats.org/officeDocument/2006/relationships/theme" Target="../theme/theme33.xml"/><Relationship Id="rId2" Type="http://schemas.openxmlformats.org/officeDocument/2006/relationships/slideLayout" Target="../slideLayouts/slideLayout291.xml"/><Relationship Id="rId1" Type="http://schemas.openxmlformats.org/officeDocument/2006/relationships/slideLayout" Target="../slideLayouts/slideLayout290.xml"/><Relationship Id="rId6" Type="http://schemas.openxmlformats.org/officeDocument/2006/relationships/slideLayout" Target="../slideLayouts/slideLayout295.xml"/><Relationship Id="rId11" Type="http://schemas.openxmlformats.org/officeDocument/2006/relationships/slideLayout" Target="../slideLayouts/slideLayout300.xml"/><Relationship Id="rId5" Type="http://schemas.openxmlformats.org/officeDocument/2006/relationships/slideLayout" Target="../slideLayouts/slideLayout294.xml"/><Relationship Id="rId10" Type="http://schemas.openxmlformats.org/officeDocument/2006/relationships/slideLayout" Target="../slideLayouts/slideLayout299.xml"/><Relationship Id="rId4" Type="http://schemas.openxmlformats.org/officeDocument/2006/relationships/slideLayout" Target="../slideLayouts/slideLayout293.xml"/><Relationship Id="rId9" Type="http://schemas.openxmlformats.org/officeDocument/2006/relationships/slideLayout" Target="../slideLayouts/slideLayout298.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08.xml"/><Relationship Id="rId3" Type="http://schemas.openxmlformats.org/officeDocument/2006/relationships/slideLayout" Target="../slideLayouts/slideLayout303.xml"/><Relationship Id="rId7" Type="http://schemas.openxmlformats.org/officeDocument/2006/relationships/slideLayout" Target="../slideLayouts/slideLayout307.xml"/><Relationship Id="rId12" Type="http://schemas.openxmlformats.org/officeDocument/2006/relationships/theme" Target="../theme/theme34.xml"/><Relationship Id="rId2" Type="http://schemas.openxmlformats.org/officeDocument/2006/relationships/slideLayout" Target="../slideLayouts/slideLayout302.xml"/><Relationship Id="rId1" Type="http://schemas.openxmlformats.org/officeDocument/2006/relationships/slideLayout" Target="../slideLayouts/slideLayout301.xml"/><Relationship Id="rId6" Type="http://schemas.openxmlformats.org/officeDocument/2006/relationships/slideLayout" Target="../slideLayouts/slideLayout306.xml"/><Relationship Id="rId11" Type="http://schemas.openxmlformats.org/officeDocument/2006/relationships/slideLayout" Target="../slideLayouts/slideLayout311.xml"/><Relationship Id="rId5" Type="http://schemas.openxmlformats.org/officeDocument/2006/relationships/slideLayout" Target="../slideLayouts/slideLayout305.xml"/><Relationship Id="rId10" Type="http://schemas.openxmlformats.org/officeDocument/2006/relationships/slideLayout" Target="../slideLayouts/slideLayout310.xml"/><Relationship Id="rId4" Type="http://schemas.openxmlformats.org/officeDocument/2006/relationships/slideLayout" Target="../slideLayouts/slideLayout304.xml"/><Relationship Id="rId9" Type="http://schemas.openxmlformats.org/officeDocument/2006/relationships/slideLayout" Target="../slideLayouts/slideLayout309.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19.xml"/><Relationship Id="rId13" Type="http://schemas.openxmlformats.org/officeDocument/2006/relationships/image" Target="../media/image1.jpeg"/><Relationship Id="rId3" Type="http://schemas.openxmlformats.org/officeDocument/2006/relationships/slideLayout" Target="../slideLayouts/slideLayout314.xml"/><Relationship Id="rId7" Type="http://schemas.openxmlformats.org/officeDocument/2006/relationships/slideLayout" Target="../slideLayouts/slideLayout318.xml"/><Relationship Id="rId12" Type="http://schemas.openxmlformats.org/officeDocument/2006/relationships/theme" Target="../theme/theme35.xml"/><Relationship Id="rId2" Type="http://schemas.openxmlformats.org/officeDocument/2006/relationships/slideLayout" Target="../slideLayouts/slideLayout313.xml"/><Relationship Id="rId1" Type="http://schemas.openxmlformats.org/officeDocument/2006/relationships/slideLayout" Target="../slideLayouts/slideLayout312.xml"/><Relationship Id="rId6" Type="http://schemas.openxmlformats.org/officeDocument/2006/relationships/slideLayout" Target="../slideLayouts/slideLayout317.xml"/><Relationship Id="rId11" Type="http://schemas.openxmlformats.org/officeDocument/2006/relationships/slideLayout" Target="../slideLayouts/slideLayout322.xml"/><Relationship Id="rId5" Type="http://schemas.openxmlformats.org/officeDocument/2006/relationships/slideLayout" Target="../slideLayouts/slideLayout316.xml"/><Relationship Id="rId10" Type="http://schemas.openxmlformats.org/officeDocument/2006/relationships/slideLayout" Target="../slideLayouts/slideLayout321.xml"/><Relationship Id="rId4" Type="http://schemas.openxmlformats.org/officeDocument/2006/relationships/slideLayout" Target="../slideLayouts/slideLayout315.xml"/><Relationship Id="rId9" Type="http://schemas.openxmlformats.org/officeDocument/2006/relationships/slideLayout" Target="../slideLayouts/slideLayout320.xml"/><Relationship Id="rId14" Type="http://schemas.openxmlformats.org/officeDocument/2006/relationships/image" Target="../media/image2.jpeg"/></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30.xml"/><Relationship Id="rId13" Type="http://schemas.openxmlformats.org/officeDocument/2006/relationships/image" Target="../media/image1.jpeg"/><Relationship Id="rId3" Type="http://schemas.openxmlformats.org/officeDocument/2006/relationships/slideLayout" Target="../slideLayouts/slideLayout325.xml"/><Relationship Id="rId7" Type="http://schemas.openxmlformats.org/officeDocument/2006/relationships/slideLayout" Target="../slideLayouts/slideLayout329.xml"/><Relationship Id="rId12" Type="http://schemas.openxmlformats.org/officeDocument/2006/relationships/theme" Target="../theme/theme36.xml"/><Relationship Id="rId2" Type="http://schemas.openxmlformats.org/officeDocument/2006/relationships/slideLayout" Target="../slideLayouts/slideLayout324.xml"/><Relationship Id="rId1" Type="http://schemas.openxmlformats.org/officeDocument/2006/relationships/slideLayout" Target="../slideLayouts/slideLayout323.xml"/><Relationship Id="rId6" Type="http://schemas.openxmlformats.org/officeDocument/2006/relationships/slideLayout" Target="../slideLayouts/slideLayout328.xml"/><Relationship Id="rId11" Type="http://schemas.openxmlformats.org/officeDocument/2006/relationships/slideLayout" Target="../slideLayouts/slideLayout333.xml"/><Relationship Id="rId5" Type="http://schemas.openxmlformats.org/officeDocument/2006/relationships/slideLayout" Target="../slideLayouts/slideLayout327.xml"/><Relationship Id="rId10" Type="http://schemas.openxmlformats.org/officeDocument/2006/relationships/slideLayout" Target="../slideLayouts/slideLayout332.xml"/><Relationship Id="rId4" Type="http://schemas.openxmlformats.org/officeDocument/2006/relationships/slideLayout" Target="../slideLayouts/slideLayout326.xml"/><Relationship Id="rId9" Type="http://schemas.openxmlformats.org/officeDocument/2006/relationships/slideLayout" Target="../slideLayouts/slideLayout331.xml"/><Relationship Id="rId14" Type="http://schemas.openxmlformats.org/officeDocument/2006/relationships/image" Target="../media/image2.jpeg"/></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341.xml"/><Relationship Id="rId3" Type="http://schemas.openxmlformats.org/officeDocument/2006/relationships/slideLayout" Target="../slideLayouts/slideLayout336.xml"/><Relationship Id="rId7" Type="http://schemas.openxmlformats.org/officeDocument/2006/relationships/slideLayout" Target="../slideLayouts/slideLayout340.xml"/><Relationship Id="rId12" Type="http://schemas.openxmlformats.org/officeDocument/2006/relationships/theme" Target="../theme/theme37.xml"/><Relationship Id="rId2" Type="http://schemas.openxmlformats.org/officeDocument/2006/relationships/slideLayout" Target="../slideLayouts/slideLayout335.xml"/><Relationship Id="rId1" Type="http://schemas.openxmlformats.org/officeDocument/2006/relationships/slideLayout" Target="../slideLayouts/slideLayout334.xml"/><Relationship Id="rId6" Type="http://schemas.openxmlformats.org/officeDocument/2006/relationships/slideLayout" Target="../slideLayouts/slideLayout339.xml"/><Relationship Id="rId11" Type="http://schemas.openxmlformats.org/officeDocument/2006/relationships/slideLayout" Target="../slideLayouts/slideLayout344.xml"/><Relationship Id="rId5" Type="http://schemas.openxmlformats.org/officeDocument/2006/relationships/slideLayout" Target="../slideLayouts/slideLayout338.xml"/><Relationship Id="rId10" Type="http://schemas.openxmlformats.org/officeDocument/2006/relationships/slideLayout" Target="../slideLayouts/slideLayout343.xml"/><Relationship Id="rId4" Type="http://schemas.openxmlformats.org/officeDocument/2006/relationships/slideLayout" Target="../slideLayouts/slideLayout337.xml"/><Relationship Id="rId9" Type="http://schemas.openxmlformats.org/officeDocument/2006/relationships/slideLayout" Target="../slideLayouts/slideLayout342.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352.xml"/><Relationship Id="rId3" Type="http://schemas.openxmlformats.org/officeDocument/2006/relationships/slideLayout" Target="../slideLayouts/slideLayout347.xml"/><Relationship Id="rId7" Type="http://schemas.openxmlformats.org/officeDocument/2006/relationships/slideLayout" Target="../slideLayouts/slideLayout351.xml"/><Relationship Id="rId12" Type="http://schemas.openxmlformats.org/officeDocument/2006/relationships/theme" Target="../theme/theme38.xml"/><Relationship Id="rId2" Type="http://schemas.openxmlformats.org/officeDocument/2006/relationships/slideLayout" Target="../slideLayouts/slideLayout346.xml"/><Relationship Id="rId1" Type="http://schemas.openxmlformats.org/officeDocument/2006/relationships/slideLayout" Target="../slideLayouts/slideLayout345.xml"/><Relationship Id="rId6" Type="http://schemas.openxmlformats.org/officeDocument/2006/relationships/slideLayout" Target="../slideLayouts/slideLayout350.xml"/><Relationship Id="rId11" Type="http://schemas.openxmlformats.org/officeDocument/2006/relationships/slideLayout" Target="../slideLayouts/slideLayout355.xml"/><Relationship Id="rId5" Type="http://schemas.openxmlformats.org/officeDocument/2006/relationships/slideLayout" Target="../slideLayouts/slideLayout349.xml"/><Relationship Id="rId10" Type="http://schemas.openxmlformats.org/officeDocument/2006/relationships/slideLayout" Target="../slideLayouts/slideLayout354.xml"/><Relationship Id="rId4" Type="http://schemas.openxmlformats.org/officeDocument/2006/relationships/slideLayout" Target="../slideLayouts/slideLayout348.xml"/><Relationship Id="rId9" Type="http://schemas.openxmlformats.org/officeDocument/2006/relationships/slideLayout" Target="../slideLayouts/slideLayout353.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363.xml"/><Relationship Id="rId3" Type="http://schemas.openxmlformats.org/officeDocument/2006/relationships/slideLayout" Target="../slideLayouts/slideLayout358.xml"/><Relationship Id="rId7" Type="http://schemas.openxmlformats.org/officeDocument/2006/relationships/slideLayout" Target="../slideLayouts/slideLayout362.xml"/><Relationship Id="rId12" Type="http://schemas.openxmlformats.org/officeDocument/2006/relationships/theme" Target="../theme/theme39.xml"/><Relationship Id="rId2" Type="http://schemas.openxmlformats.org/officeDocument/2006/relationships/slideLayout" Target="../slideLayouts/slideLayout357.xml"/><Relationship Id="rId1" Type="http://schemas.openxmlformats.org/officeDocument/2006/relationships/slideLayout" Target="../slideLayouts/slideLayout356.xml"/><Relationship Id="rId6" Type="http://schemas.openxmlformats.org/officeDocument/2006/relationships/slideLayout" Target="../slideLayouts/slideLayout361.xml"/><Relationship Id="rId11" Type="http://schemas.openxmlformats.org/officeDocument/2006/relationships/slideLayout" Target="../slideLayouts/slideLayout366.xml"/><Relationship Id="rId5" Type="http://schemas.openxmlformats.org/officeDocument/2006/relationships/slideLayout" Target="../slideLayouts/slideLayout360.xml"/><Relationship Id="rId10" Type="http://schemas.openxmlformats.org/officeDocument/2006/relationships/slideLayout" Target="../slideLayouts/slideLayout365.xml"/><Relationship Id="rId4" Type="http://schemas.openxmlformats.org/officeDocument/2006/relationships/slideLayout" Target="../slideLayouts/slideLayout359.xml"/><Relationship Id="rId9" Type="http://schemas.openxmlformats.org/officeDocument/2006/relationships/slideLayout" Target="../slideLayouts/slideLayout36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4.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374.xml"/><Relationship Id="rId3" Type="http://schemas.openxmlformats.org/officeDocument/2006/relationships/slideLayout" Target="../slideLayouts/slideLayout369.xml"/><Relationship Id="rId7" Type="http://schemas.openxmlformats.org/officeDocument/2006/relationships/slideLayout" Target="../slideLayouts/slideLayout373.xml"/><Relationship Id="rId12" Type="http://schemas.openxmlformats.org/officeDocument/2006/relationships/theme" Target="../theme/theme40.xml"/><Relationship Id="rId2" Type="http://schemas.openxmlformats.org/officeDocument/2006/relationships/slideLayout" Target="../slideLayouts/slideLayout368.xml"/><Relationship Id="rId1" Type="http://schemas.openxmlformats.org/officeDocument/2006/relationships/slideLayout" Target="../slideLayouts/slideLayout367.xml"/><Relationship Id="rId6" Type="http://schemas.openxmlformats.org/officeDocument/2006/relationships/slideLayout" Target="../slideLayouts/slideLayout372.xml"/><Relationship Id="rId11" Type="http://schemas.openxmlformats.org/officeDocument/2006/relationships/slideLayout" Target="../slideLayouts/slideLayout377.xml"/><Relationship Id="rId5" Type="http://schemas.openxmlformats.org/officeDocument/2006/relationships/slideLayout" Target="../slideLayouts/slideLayout371.xml"/><Relationship Id="rId10" Type="http://schemas.openxmlformats.org/officeDocument/2006/relationships/slideLayout" Target="../slideLayouts/slideLayout376.xml"/><Relationship Id="rId4" Type="http://schemas.openxmlformats.org/officeDocument/2006/relationships/slideLayout" Target="../slideLayouts/slideLayout370.xml"/><Relationship Id="rId9" Type="http://schemas.openxmlformats.org/officeDocument/2006/relationships/slideLayout" Target="../slideLayouts/slideLayout375.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385.xml"/><Relationship Id="rId3" Type="http://schemas.openxmlformats.org/officeDocument/2006/relationships/slideLayout" Target="../slideLayouts/slideLayout380.xml"/><Relationship Id="rId7" Type="http://schemas.openxmlformats.org/officeDocument/2006/relationships/slideLayout" Target="../slideLayouts/slideLayout384.xml"/><Relationship Id="rId12" Type="http://schemas.openxmlformats.org/officeDocument/2006/relationships/theme" Target="../theme/theme41.xml"/><Relationship Id="rId2" Type="http://schemas.openxmlformats.org/officeDocument/2006/relationships/slideLayout" Target="../slideLayouts/slideLayout379.xml"/><Relationship Id="rId1" Type="http://schemas.openxmlformats.org/officeDocument/2006/relationships/slideLayout" Target="../slideLayouts/slideLayout378.xml"/><Relationship Id="rId6" Type="http://schemas.openxmlformats.org/officeDocument/2006/relationships/slideLayout" Target="../slideLayouts/slideLayout383.xml"/><Relationship Id="rId11" Type="http://schemas.openxmlformats.org/officeDocument/2006/relationships/slideLayout" Target="../slideLayouts/slideLayout388.xml"/><Relationship Id="rId5" Type="http://schemas.openxmlformats.org/officeDocument/2006/relationships/slideLayout" Target="../slideLayouts/slideLayout382.xml"/><Relationship Id="rId10" Type="http://schemas.openxmlformats.org/officeDocument/2006/relationships/slideLayout" Target="../slideLayouts/slideLayout387.xml"/><Relationship Id="rId4" Type="http://schemas.openxmlformats.org/officeDocument/2006/relationships/slideLayout" Target="../slideLayouts/slideLayout381.xml"/><Relationship Id="rId9" Type="http://schemas.openxmlformats.org/officeDocument/2006/relationships/slideLayout" Target="../slideLayouts/slideLayout386.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396.xml"/><Relationship Id="rId13" Type="http://schemas.openxmlformats.org/officeDocument/2006/relationships/slideLayout" Target="../slideLayouts/slideLayout401.xml"/><Relationship Id="rId3" Type="http://schemas.openxmlformats.org/officeDocument/2006/relationships/slideLayout" Target="../slideLayouts/slideLayout391.xml"/><Relationship Id="rId7" Type="http://schemas.openxmlformats.org/officeDocument/2006/relationships/slideLayout" Target="../slideLayouts/slideLayout395.xml"/><Relationship Id="rId12" Type="http://schemas.openxmlformats.org/officeDocument/2006/relationships/slideLayout" Target="../slideLayouts/slideLayout400.xml"/><Relationship Id="rId2" Type="http://schemas.openxmlformats.org/officeDocument/2006/relationships/slideLayout" Target="../slideLayouts/slideLayout390.xml"/><Relationship Id="rId1" Type="http://schemas.openxmlformats.org/officeDocument/2006/relationships/slideLayout" Target="../slideLayouts/slideLayout389.xml"/><Relationship Id="rId6" Type="http://schemas.openxmlformats.org/officeDocument/2006/relationships/slideLayout" Target="../slideLayouts/slideLayout394.xml"/><Relationship Id="rId11" Type="http://schemas.openxmlformats.org/officeDocument/2006/relationships/slideLayout" Target="../slideLayouts/slideLayout399.xml"/><Relationship Id="rId5" Type="http://schemas.openxmlformats.org/officeDocument/2006/relationships/slideLayout" Target="../slideLayouts/slideLayout393.xml"/><Relationship Id="rId10" Type="http://schemas.openxmlformats.org/officeDocument/2006/relationships/slideLayout" Target="../slideLayouts/slideLayout398.xml"/><Relationship Id="rId4" Type="http://schemas.openxmlformats.org/officeDocument/2006/relationships/slideLayout" Target="../slideLayouts/slideLayout392.xml"/><Relationship Id="rId9" Type="http://schemas.openxmlformats.org/officeDocument/2006/relationships/slideLayout" Target="../slideLayouts/slideLayout397.xml"/><Relationship Id="rId14" Type="http://schemas.openxmlformats.org/officeDocument/2006/relationships/theme" Target="../theme/theme42.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409.xml"/><Relationship Id="rId13" Type="http://schemas.openxmlformats.org/officeDocument/2006/relationships/slideLayout" Target="../slideLayouts/slideLayout414.xml"/><Relationship Id="rId3" Type="http://schemas.openxmlformats.org/officeDocument/2006/relationships/slideLayout" Target="../slideLayouts/slideLayout404.xml"/><Relationship Id="rId7" Type="http://schemas.openxmlformats.org/officeDocument/2006/relationships/slideLayout" Target="../slideLayouts/slideLayout408.xml"/><Relationship Id="rId12" Type="http://schemas.openxmlformats.org/officeDocument/2006/relationships/slideLayout" Target="../slideLayouts/slideLayout413.xml"/><Relationship Id="rId2" Type="http://schemas.openxmlformats.org/officeDocument/2006/relationships/slideLayout" Target="../slideLayouts/slideLayout403.xml"/><Relationship Id="rId1" Type="http://schemas.openxmlformats.org/officeDocument/2006/relationships/slideLayout" Target="../slideLayouts/slideLayout402.xml"/><Relationship Id="rId6" Type="http://schemas.openxmlformats.org/officeDocument/2006/relationships/slideLayout" Target="../slideLayouts/slideLayout407.xml"/><Relationship Id="rId11" Type="http://schemas.openxmlformats.org/officeDocument/2006/relationships/slideLayout" Target="../slideLayouts/slideLayout412.xml"/><Relationship Id="rId5" Type="http://schemas.openxmlformats.org/officeDocument/2006/relationships/slideLayout" Target="../slideLayouts/slideLayout406.xml"/><Relationship Id="rId15" Type="http://schemas.openxmlformats.org/officeDocument/2006/relationships/theme" Target="../theme/theme43.xml"/><Relationship Id="rId10" Type="http://schemas.openxmlformats.org/officeDocument/2006/relationships/slideLayout" Target="../slideLayouts/slideLayout411.xml"/><Relationship Id="rId4" Type="http://schemas.openxmlformats.org/officeDocument/2006/relationships/slideLayout" Target="../slideLayouts/slideLayout405.xml"/><Relationship Id="rId9" Type="http://schemas.openxmlformats.org/officeDocument/2006/relationships/slideLayout" Target="../slideLayouts/slideLayout410.xml"/><Relationship Id="rId14" Type="http://schemas.openxmlformats.org/officeDocument/2006/relationships/slideLayout" Target="../slideLayouts/slideLayout415.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423.xml"/><Relationship Id="rId13" Type="http://schemas.openxmlformats.org/officeDocument/2006/relationships/theme" Target="../theme/theme44.xml"/><Relationship Id="rId3" Type="http://schemas.openxmlformats.org/officeDocument/2006/relationships/slideLayout" Target="../slideLayouts/slideLayout418.xml"/><Relationship Id="rId7" Type="http://schemas.openxmlformats.org/officeDocument/2006/relationships/slideLayout" Target="../slideLayouts/slideLayout422.xml"/><Relationship Id="rId12" Type="http://schemas.openxmlformats.org/officeDocument/2006/relationships/slideLayout" Target="../slideLayouts/slideLayout427.xml"/><Relationship Id="rId2" Type="http://schemas.openxmlformats.org/officeDocument/2006/relationships/slideLayout" Target="../slideLayouts/slideLayout417.xml"/><Relationship Id="rId1" Type="http://schemas.openxmlformats.org/officeDocument/2006/relationships/slideLayout" Target="../slideLayouts/slideLayout416.xml"/><Relationship Id="rId6" Type="http://schemas.openxmlformats.org/officeDocument/2006/relationships/slideLayout" Target="../slideLayouts/slideLayout421.xml"/><Relationship Id="rId11" Type="http://schemas.openxmlformats.org/officeDocument/2006/relationships/slideLayout" Target="../slideLayouts/slideLayout426.xml"/><Relationship Id="rId5" Type="http://schemas.openxmlformats.org/officeDocument/2006/relationships/slideLayout" Target="../slideLayouts/slideLayout420.xml"/><Relationship Id="rId10" Type="http://schemas.openxmlformats.org/officeDocument/2006/relationships/slideLayout" Target="../slideLayouts/slideLayout425.xml"/><Relationship Id="rId4" Type="http://schemas.openxmlformats.org/officeDocument/2006/relationships/slideLayout" Target="../slideLayouts/slideLayout419.xml"/><Relationship Id="rId9" Type="http://schemas.openxmlformats.org/officeDocument/2006/relationships/slideLayout" Target="../slideLayouts/slideLayout424.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435.xml"/><Relationship Id="rId13" Type="http://schemas.openxmlformats.org/officeDocument/2006/relationships/slideLayout" Target="../slideLayouts/slideLayout440.xml"/><Relationship Id="rId3" Type="http://schemas.openxmlformats.org/officeDocument/2006/relationships/slideLayout" Target="../slideLayouts/slideLayout430.xml"/><Relationship Id="rId7" Type="http://schemas.openxmlformats.org/officeDocument/2006/relationships/slideLayout" Target="../slideLayouts/slideLayout434.xml"/><Relationship Id="rId12" Type="http://schemas.openxmlformats.org/officeDocument/2006/relationships/slideLayout" Target="../slideLayouts/slideLayout439.xml"/><Relationship Id="rId2" Type="http://schemas.openxmlformats.org/officeDocument/2006/relationships/slideLayout" Target="../slideLayouts/slideLayout429.xml"/><Relationship Id="rId1" Type="http://schemas.openxmlformats.org/officeDocument/2006/relationships/slideLayout" Target="../slideLayouts/slideLayout428.xml"/><Relationship Id="rId6" Type="http://schemas.openxmlformats.org/officeDocument/2006/relationships/slideLayout" Target="../slideLayouts/slideLayout433.xml"/><Relationship Id="rId11" Type="http://schemas.openxmlformats.org/officeDocument/2006/relationships/slideLayout" Target="../slideLayouts/slideLayout438.xml"/><Relationship Id="rId5" Type="http://schemas.openxmlformats.org/officeDocument/2006/relationships/slideLayout" Target="../slideLayouts/slideLayout432.xml"/><Relationship Id="rId10" Type="http://schemas.openxmlformats.org/officeDocument/2006/relationships/slideLayout" Target="../slideLayouts/slideLayout437.xml"/><Relationship Id="rId4" Type="http://schemas.openxmlformats.org/officeDocument/2006/relationships/slideLayout" Target="../slideLayouts/slideLayout431.xml"/><Relationship Id="rId9" Type="http://schemas.openxmlformats.org/officeDocument/2006/relationships/slideLayout" Target="../slideLayouts/slideLayout436.xml"/><Relationship Id="rId14" Type="http://schemas.openxmlformats.org/officeDocument/2006/relationships/theme" Target="../theme/theme45.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448.xml"/><Relationship Id="rId3" Type="http://schemas.openxmlformats.org/officeDocument/2006/relationships/slideLayout" Target="../slideLayouts/slideLayout443.xml"/><Relationship Id="rId7" Type="http://schemas.openxmlformats.org/officeDocument/2006/relationships/slideLayout" Target="../slideLayouts/slideLayout447.xml"/><Relationship Id="rId12" Type="http://schemas.openxmlformats.org/officeDocument/2006/relationships/theme" Target="../theme/theme46.xml"/><Relationship Id="rId2" Type="http://schemas.openxmlformats.org/officeDocument/2006/relationships/slideLayout" Target="../slideLayouts/slideLayout442.xml"/><Relationship Id="rId1" Type="http://schemas.openxmlformats.org/officeDocument/2006/relationships/slideLayout" Target="../slideLayouts/slideLayout441.xml"/><Relationship Id="rId6" Type="http://schemas.openxmlformats.org/officeDocument/2006/relationships/slideLayout" Target="../slideLayouts/slideLayout446.xml"/><Relationship Id="rId11" Type="http://schemas.openxmlformats.org/officeDocument/2006/relationships/slideLayout" Target="../slideLayouts/slideLayout451.xml"/><Relationship Id="rId5" Type="http://schemas.openxmlformats.org/officeDocument/2006/relationships/slideLayout" Target="../slideLayouts/slideLayout445.xml"/><Relationship Id="rId10" Type="http://schemas.openxmlformats.org/officeDocument/2006/relationships/slideLayout" Target="../slideLayouts/slideLayout450.xml"/><Relationship Id="rId4" Type="http://schemas.openxmlformats.org/officeDocument/2006/relationships/slideLayout" Target="../slideLayouts/slideLayout444.xml"/><Relationship Id="rId9" Type="http://schemas.openxmlformats.org/officeDocument/2006/relationships/slideLayout" Target="../slideLayouts/slideLayout449.xml"/></Relationships>
</file>

<file path=ppt/slideMasters/_rels/slideMaster47.xml.rels><?xml version="1.0" encoding="UTF-8" standalone="yes"?>
<Relationships xmlns="http://schemas.openxmlformats.org/package/2006/relationships"><Relationship Id="rId2" Type="http://schemas.openxmlformats.org/officeDocument/2006/relationships/theme" Target="../theme/theme47.xml"/><Relationship Id="rId1" Type="http://schemas.openxmlformats.org/officeDocument/2006/relationships/slideLayout" Target="../slideLayouts/slideLayout452.xml"/></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460.xml"/><Relationship Id="rId3" Type="http://schemas.openxmlformats.org/officeDocument/2006/relationships/slideLayout" Target="../slideLayouts/slideLayout455.xml"/><Relationship Id="rId7" Type="http://schemas.openxmlformats.org/officeDocument/2006/relationships/slideLayout" Target="../slideLayouts/slideLayout459.xml"/><Relationship Id="rId12" Type="http://schemas.openxmlformats.org/officeDocument/2006/relationships/theme" Target="../theme/theme48.xml"/><Relationship Id="rId2" Type="http://schemas.openxmlformats.org/officeDocument/2006/relationships/slideLayout" Target="../slideLayouts/slideLayout454.xml"/><Relationship Id="rId1" Type="http://schemas.openxmlformats.org/officeDocument/2006/relationships/slideLayout" Target="../slideLayouts/slideLayout453.xml"/><Relationship Id="rId6" Type="http://schemas.openxmlformats.org/officeDocument/2006/relationships/slideLayout" Target="../slideLayouts/slideLayout458.xml"/><Relationship Id="rId11" Type="http://schemas.openxmlformats.org/officeDocument/2006/relationships/slideLayout" Target="../slideLayouts/slideLayout463.xml"/><Relationship Id="rId5" Type="http://schemas.openxmlformats.org/officeDocument/2006/relationships/slideLayout" Target="../slideLayouts/slideLayout457.xml"/><Relationship Id="rId10" Type="http://schemas.openxmlformats.org/officeDocument/2006/relationships/slideLayout" Target="../slideLayouts/slideLayout462.xml"/><Relationship Id="rId4" Type="http://schemas.openxmlformats.org/officeDocument/2006/relationships/slideLayout" Target="../slideLayouts/slideLayout456.xml"/><Relationship Id="rId9" Type="http://schemas.openxmlformats.org/officeDocument/2006/relationships/slideLayout" Target="../slideLayouts/slideLayout461.xml"/></Relationships>
</file>

<file path=ppt/slideMasters/_rels/slideMaster49.xml.rels><?xml version="1.0" encoding="UTF-8" standalone="yes"?>
<Relationships xmlns="http://schemas.openxmlformats.org/package/2006/relationships"><Relationship Id="rId8" Type="http://schemas.openxmlformats.org/officeDocument/2006/relationships/slideLayout" Target="../slideLayouts/slideLayout471.xml"/><Relationship Id="rId13" Type="http://schemas.openxmlformats.org/officeDocument/2006/relationships/slideLayout" Target="../slideLayouts/slideLayout476.xml"/><Relationship Id="rId3" Type="http://schemas.openxmlformats.org/officeDocument/2006/relationships/slideLayout" Target="../slideLayouts/slideLayout466.xml"/><Relationship Id="rId7" Type="http://schemas.openxmlformats.org/officeDocument/2006/relationships/slideLayout" Target="../slideLayouts/slideLayout470.xml"/><Relationship Id="rId12" Type="http://schemas.openxmlformats.org/officeDocument/2006/relationships/slideLayout" Target="../slideLayouts/slideLayout475.xml"/><Relationship Id="rId17" Type="http://schemas.openxmlformats.org/officeDocument/2006/relationships/image" Target="../media/image6.jpeg"/><Relationship Id="rId2" Type="http://schemas.openxmlformats.org/officeDocument/2006/relationships/slideLayout" Target="../slideLayouts/slideLayout465.xml"/><Relationship Id="rId16" Type="http://schemas.openxmlformats.org/officeDocument/2006/relationships/theme" Target="../theme/theme49.xml"/><Relationship Id="rId1" Type="http://schemas.openxmlformats.org/officeDocument/2006/relationships/slideLayout" Target="../slideLayouts/slideLayout464.xml"/><Relationship Id="rId6" Type="http://schemas.openxmlformats.org/officeDocument/2006/relationships/slideLayout" Target="../slideLayouts/slideLayout469.xml"/><Relationship Id="rId11" Type="http://schemas.openxmlformats.org/officeDocument/2006/relationships/slideLayout" Target="../slideLayouts/slideLayout474.xml"/><Relationship Id="rId5" Type="http://schemas.openxmlformats.org/officeDocument/2006/relationships/slideLayout" Target="../slideLayouts/slideLayout468.xml"/><Relationship Id="rId15" Type="http://schemas.openxmlformats.org/officeDocument/2006/relationships/slideLayout" Target="../slideLayouts/slideLayout478.xml"/><Relationship Id="rId10" Type="http://schemas.openxmlformats.org/officeDocument/2006/relationships/slideLayout" Target="../slideLayouts/slideLayout473.xml"/><Relationship Id="rId4" Type="http://schemas.openxmlformats.org/officeDocument/2006/relationships/slideLayout" Target="../slideLayouts/slideLayout467.xml"/><Relationship Id="rId9" Type="http://schemas.openxmlformats.org/officeDocument/2006/relationships/slideLayout" Target="../slideLayouts/slideLayout472.xml"/><Relationship Id="rId14" Type="http://schemas.openxmlformats.org/officeDocument/2006/relationships/slideLayout" Target="../slideLayouts/slideLayout47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5.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0.xml.rels><?xml version="1.0" encoding="UTF-8" standalone="yes"?>
<Relationships xmlns="http://schemas.openxmlformats.org/package/2006/relationships"><Relationship Id="rId8" Type="http://schemas.openxmlformats.org/officeDocument/2006/relationships/slideLayout" Target="../slideLayouts/slideLayout486.xml"/><Relationship Id="rId13" Type="http://schemas.openxmlformats.org/officeDocument/2006/relationships/theme" Target="../theme/theme50.xml"/><Relationship Id="rId3" Type="http://schemas.openxmlformats.org/officeDocument/2006/relationships/slideLayout" Target="../slideLayouts/slideLayout481.xml"/><Relationship Id="rId7" Type="http://schemas.openxmlformats.org/officeDocument/2006/relationships/slideLayout" Target="../slideLayouts/slideLayout485.xml"/><Relationship Id="rId12" Type="http://schemas.openxmlformats.org/officeDocument/2006/relationships/slideLayout" Target="../slideLayouts/slideLayout490.xml"/><Relationship Id="rId2" Type="http://schemas.openxmlformats.org/officeDocument/2006/relationships/slideLayout" Target="../slideLayouts/slideLayout480.xml"/><Relationship Id="rId16" Type="http://schemas.openxmlformats.org/officeDocument/2006/relationships/image" Target="../media/image9.png"/><Relationship Id="rId1" Type="http://schemas.openxmlformats.org/officeDocument/2006/relationships/slideLayout" Target="../slideLayouts/slideLayout479.xml"/><Relationship Id="rId6" Type="http://schemas.openxmlformats.org/officeDocument/2006/relationships/slideLayout" Target="../slideLayouts/slideLayout484.xml"/><Relationship Id="rId11" Type="http://schemas.openxmlformats.org/officeDocument/2006/relationships/slideLayout" Target="../slideLayouts/slideLayout489.xml"/><Relationship Id="rId5" Type="http://schemas.openxmlformats.org/officeDocument/2006/relationships/slideLayout" Target="../slideLayouts/slideLayout483.xml"/><Relationship Id="rId15" Type="http://schemas.openxmlformats.org/officeDocument/2006/relationships/image" Target="../media/image8.png"/><Relationship Id="rId10" Type="http://schemas.openxmlformats.org/officeDocument/2006/relationships/slideLayout" Target="../slideLayouts/slideLayout488.xml"/><Relationship Id="rId4" Type="http://schemas.openxmlformats.org/officeDocument/2006/relationships/slideLayout" Target="../slideLayouts/slideLayout482.xml"/><Relationship Id="rId9" Type="http://schemas.openxmlformats.org/officeDocument/2006/relationships/slideLayout" Target="../slideLayouts/slideLayout487.xml"/><Relationship Id="rId14" Type="http://schemas.openxmlformats.org/officeDocument/2006/relationships/image" Target="../media/image7.png"/></Relationships>
</file>

<file path=ppt/slideMasters/_rels/slideMaster51.xml.rels><?xml version="1.0" encoding="UTF-8" standalone="yes"?>
<Relationships xmlns="http://schemas.openxmlformats.org/package/2006/relationships"><Relationship Id="rId8" Type="http://schemas.openxmlformats.org/officeDocument/2006/relationships/slideLayout" Target="../slideLayouts/slideLayout498.xml"/><Relationship Id="rId13" Type="http://schemas.openxmlformats.org/officeDocument/2006/relationships/image" Target="../media/image10.jpeg"/><Relationship Id="rId3" Type="http://schemas.openxmlformats.org/officeDocument/2006/relationships/slideLayout" Target="../slideLayouts/slideLayout493.xml"/><Relationship Id="rId7" Type="http://schemas.openxmlformats.org/officeDocument/2006/relationships/slideLayout" Target="../slideLayouts/slideLayout497.xml"/><Relationship Id="rId12" Type="http://schemas.openxmlformats.org/officeDocument/2006/relationships/theme" Target="../theme/theme51.xml"/><Relationship Id="rId2" Type="http://schemas.openxmlformats.org/officeDocument/2006/relationships/slideLayout" Target="../slideLayouts/slideLayout492.xml"/><Relationship Id="rId1" Type="http://schemas.openxmlformats.org/officeDocument/2006/relationships/slideLayout" Target="../slideLayouts/slideLayout491.xml"/><Relationship Id="rId6" Type="http://schemas.openxmlformats.org/officeDocument/2006/relationships/slideLayout" Target="../slideLayouts/slideLayout496.xml"/><Relationship Id="rId11" Type="http://schemas.openxmlformats.org/officeDocument/2006/relationships/slideLayout" Target="../slideLayouts/slideLayout501.xml"/><Relationship Id="rId5" Type="http://schemas.openxmlformats.org/officeDocument/2006/relationships/slideLayout" Target="../slideLayouts/slideLayout495.xml"/><Relationship Id="rId10" Type="http://schemas.openxmlformats.org/officeDocument/2006/relationships/slideLayout" Target="../slideLayouts/slideLayout500.xml"/><Relationship Id="rId4" Type="http://schemas.openxmlformats.org/officeDocument/2006/relationships/slideLayout" Target="../slideLayouts/slideLayout494.xml"/><Relationship Id="rId9" Type="http://schemas.openxmlformats.org/officeDocument/2006/relationships/slideLayout" Target="../slideLayouts/slideLayout499.xml"/><Relationship Id="rId14" Type="http://schemas.openxmlformats.org/officeDocument/2006/relationships/image" Target="../media/image11.png"/></Relationships>
</file>

<file path=ppt/slideMasters/_rels/slideMaster52.xml.rels><?xml version="1.0" encoding="UTF-8" standalone="yes"?>
<Relationships xmlns="http://schemas.openxmlformats.org/package/2006/relationships"><Relationship Id="rId8" Type="http://schemas.openxmlformats.org/officeDocument/2006/relationships/slideLayout" Target="../slideLayouts/slideLayout509.xml"/><Relationship Id="rId13" Type="http://schemas.openxmlformats.org/officeDocument/2006/relationships/slideLayout" Target="../slideLayouts/slideLayout514.xml"/><Relationship Id="rId3" Type="http://schemas.openxmlformats.org/officeDocument/2006/relationships/slideLayout" Target="../slideLayouts/slideLayout504.xml"/><Relationship Id="rId7" Type="http://schemas.openxmlformats.org/officeDocument/2006/relationships/slideLayout" Target="../slideLayouts/slideLayout508.xml"/><Relationship Id="rId12" Type="http://schemas.openxmlformats.org/officeDocument/2006/relationships/slideLayout" Target="../slideLayouts/slideLayout513.xml"/><Relationship Id="rId2" Type="http://schemas.openxmlformats.org/officeDocument/2006/relationships/slideLayout" Target="../slideLayouts/slideLayout503.xml"/><Relationship Id="rId1" Type="http://schemas.openxmlformats.org/officeDocument/2006/relationships/slideLayout" Target="../slideLayouts/slideLayout502.xml"/><Relationship Id="rId6" Type="http://schemas.openxmlformats.org/officeDocument/2006/relationships/slideLayout" Target="../slideLayouts/slideLayout507.xml"/><Relationship Id="rId11" Type="http://schemas.openxmlformats.org/officeDocument/2006/relationships/slideLayout" Target="../slideLayouts/slideLayout512.xml"/><Relationship Id="rId5" Type="http://schemas.openxmlformats.org/officeDocument/2006/relationships/slideLayout" Target="../slideLayouts/slideLayout506.xml"/><Relationship Id="rId10" Type="http://schemas.openxmlformats.org/officeDocument/2006/relationships/slideLayout" Target="../slideLayouts/slideLayout511.xml"/><Relationship Id="rId4" Type="http://schemas.openxmlformats.org/officeDocument/2006/relationships/slideLayout" Target="../slideLayouts/slideLayout505.xml"/><Relationship Id="rId9" Type="http://schemas.openxmlformats.org/officeDocument/2006/relationships/slideLayout" Target="../slideLayouts/slideLayout510.xml"/><Relationship Id="rId14" Type="http://schemas.openxmlformats.org/officeDocument/2006/relationships/theme" Target="../theme/theme52.xml"/></Relationships>
</file>

<file path=ppt/slideMasters/_rels/slideMaster53.xml.rels><?xml version="1.0" encoding="UTF-8" standalone="yes"?>
<Relationships xmlns="http://schemas.openxmlformats.org/package/2006/relationships"><Relationship Id="rId8" Type="http://schemas.openxmlformats.org/officeDocument/2006/relationships/slideLayout" Target="../slideLayouts/slideLayout522.xml"/><Relationship Id="rId13" Type="http://schemas.openxmlformats.org/officeDocument/2006/relationships/slideLayout" Target="../slideLayouts/slideLayout527.xml"/><Relationship Id="rId3" Type="http://schemas.openxmlformats.org/officeDocument/2006/relationships/slideLayout" Target="../slideLayouts/slideLayout517.xml"/><Relationship Id="rId7" Type="http://schemas.openxmlformats.org/officeDocument/2006/relationships/slideLayout" Target="../slideLayouts/slideLayout521.xml"/><Relationship Id="rId12" Type="http://schemas.openxmlformats.org/officeDocument/2006/relationships/slideLayout" Target="../slideLayouts/slideLayout526.xml"/><Relationship Id="rId2" Type="http://schemas.openxmlformats.org/officeDocument/2006/relationships/slideLayout" Target="../slideLayouts/slideLayout516.xml"/><Relationship Id="rId1" Type="http://schemas.openxmlformats.org/officeDocument/2006/relationships/slideLayout" Target="../slideLayouts/slideLayout515.xml"/><Relationship Id="rId6" Type="http://schemas.openxmlformats.org/officeDocument/2006/relationships/slideLayout" Target="../slideLayouts/slideLayout520.xml"/><Relationship Id="rId11" Type="http://schemas.openxmlformats.org/officeDocument/2006/relationships/slideLayout" Target="../slideLayouts/slideLayout525.xml"/><Relationship Id="rId5" Type="http://schemas.openxmlformats.org/officeDocument/2006/relationships/slideLayout" Target="../slideLayouts/slideLayout519.xml"/><Relationship Id="rId10" Type="http://schemas.openxmlformats.org/officeDocument/2006/relationships/slideLayout" Target="../slideLayouts/slideLayout524.xml"/><Relationship Id="rId4" Type="http://schemas.openxmlformats.org/officeDocument/2006/relationships/slideLayout" Target="../slideLayouts/slideLayout518.xml"/><Relationship Id="rId9" Type="http://schemas.openxmlformats.org/officeDocument/2006/relationships/slideLayout" Target="../slideLayouts/slideLayout523.xml"/><Relationship Id="rId14" Type="http://schemas.openxmlformats.org/officeDocument/2006/relationships/theme" Target="../theme/theme53.xml"/></Relationships>
</file>

<file path=ppt/slideMasters/_rels/slideMaster54.xml.rels><?xml version="1.0" encoding="UTF-8" standalone="yes"?>
<Relationships xmlns="http://schemas.openxmlformats.org/package/2006/relationships"><Relationship Id="rId8" Type="http://schemas.openxmlformats.org/officeDocument/2006/relationships/slideLayout" Target="../slideLayouts/slideLayout535.xml"/><Relationship Id="rId13" Type="http://schemas.openxmlformats.org/officeDocument/2006/relationships/slideLayout" Target="../slideLayouts/slideLayout540.xml"/><Relationship Id="rId3" Type="http://schemas.openxmlformats.org/officeDocument/2006/relationships/slideLayout" Target="../slideLayouts/slideLayout530.xml"/><Relationship Id="rId7" Type="http://schemas.openxmlformats.org/officeDocument/2006/relationships/slideLayout" Target="../slideLayouts/slideLayout534.xml"/><Relationship Id="rId12" Type="http://schemas.openxmlformats.org/officeDocument/2006/relationships/slideLayout" Target="../slideLayouts/slideLayout539.xml"/><Relationship Id="rId2" Type="http://schemas.openxmlformats.org/officeDocument/2006/relationships/slideLayout" Target="../slideLayouts/slideLayout529.xml"/><Relationship Id="rId1" Type="http://schemas.openxmlformats.org/officeDocument/2006/relationships/slideLayout" Target="../slideLayouts/slideLayout528.xml"/><Relationship Id="rId6" Type="http://schemas.openxmlformats.org/officeDocument/2006/relationships/slideLayout" Target="../slideLayouts/slideLayout533.xml"/><Relationship Id="rId11" Type="http://schemas.openxmlformats.org/officeDocument/2006/relationships/slideLayout" Target="../slideLayouts/slideLayout538.xml"/><Relationship Id="rId5" Type="http://schemas.openxmlformats.org/officeDocument/2006/relationships/slideLayout" Target="../slideLayouts/slideLayout532.xml"/><Relationship Id="rId10" Type="http://schemas.openxmlformats.org/officeDocument/2006/relationships/slideLayout" Target="../slideLayouts/slideLayout537.xml"/><Relationship Id="rId4" Type="http://schemas.openxmlformats.org/officeDocument/2006/relationships/slideLayout" Target="../slideLayouts/slideLayout531.xml"/><Relationship Id="rId9" Type="http://schemas.openxmlformats.org/officeDocument/2006/relationships/slideLayout" Target="../slideLayouts/slideLayout536.xml"/><Relationship Id="rId14" Type="http://schemas.openxmlformats.org/officeDocument/2006/relationships/theme" Target="../theme/theme54.xml"/></Relationships>
</file>

<file path=ppt/slideMasters/_rels/slideMaster55.xml.rels><?xml version="1.0" encoding="UTF-8" standalone="yes"?>
<Relationships xmlns="http://schemas.openxmlformats.org/package/2006/relationships"><Relationship Id="rId8" Type="http://schemas.openxmlformats.org/officeDocument/2006/relationships/slideLayout" Target="../slideLayouts/slideLayout548.xml"/><Relationship Id="rId3" Type="http://schemas.openxmlformats.org/officeDocument/2006/relationships/slideLayout" Target="../slideLayouts/slideLayout543.xml"/><Relationship Id="rId7" Type="http://schemas.openxmlformats.org/officeDocument/2006/relationships/slideLayout" Target="../slideLayouts/slideLayout547.xml"/><Relationship Id="rId12" Type="http://schemas.openxmlformats.org/officeDocument/2006/relationships/theme" Target="../theme/theme55.xml"/><Relationship Id="rId2" Type="http://schemas.openxmlformats.org/officeDocument/2006/relationships/slideLayout" Target="../slideLayouts/slideLayout542.xml"/><Relationship Id="rId1" Type="http://schemas.openxmlformats.org/officeDocument/2006/relationships/slideLayout" Target="../slideLayouts/slideLayout541.xml"/><Relationship Id="rId6" Type="http://schemas.openxmlformats.org/officeDocument/2006/relationships/slideLayout" Target="../slideLayouts/slideLayout546.xml"/><Relationship Id="rId11" Type="http://schemas.openxmlformats.org/officeDocument/2006/relationships/slideLayout" Target="../slideLayouts/slideLayout551.xml"/><Relationship Id="rId5" Type="http://schemas.openxmlformats.org/officeDocument/2006/relationships/slideLayout" Target="../slideLayouts/slideLayout545.xml"/><Relationship Id="rId10" Type="http://schemas.openxmlformats.org/officeDocument/2006/relationships/slideLayout" Target="../slideLayouts/slideLayout550.xml"/><Relationship Id="rId4" Type="http://schemas.openxmlformats.org/officeDocument/2006/relationships/slideLayout" Target="../slideLayouts/slideLayout544.xml"/><Relationship Id="rId9" Type="http://schemas.openxmlformats.org/officeDocument/2006/relationships/slideLayout" Target="../slideLayouts/slideLayout549.xml"/></Relationships>
</file>

<file path=ppt/slideMasters/_rels/slideMaster56.xml.rels><?xml version="1.0" encoding="UTF-8" standalone="yes"?>
<Relationships xmlns="http://schemas.openxmlformats.org/package/2006/relationships"><Relationship Id="rId8" Type="http://schemas.openxmlformats.org/officeDocument/2006/relationships/slideLayout" Target="../slideLayouts/slideLayout559.xml"/><Relationship Id="rId3" Type="http://schemas.openxmlformats.org/officeDocument/2006/relationships/slideLayout" Target="../slideLayouts/slideLayout554.xml"/><Relationship Id="rId7" Type="http://schemas.openxmlformats.org/officeDocument/2006/relationships/slideLayout" Target="../slideLayouts/slideLayout558.xml"/><Relationship Id="rId12" Type="http://schemas.openxmlformats.org/officeDocument/2006/relationships/theme" Target="../theme/theme56.xml"/><Relationship Id="rId2" Type="http://schemas.openxmlformats.org/officeDocument/2006/relationships/slideLayout" Target="../slideLayouts/slideLayout553.xml"/><Relationship Id="rId1" Type="http://schemas.openxmlformats.org/officeDocument/2006/relationships/slideLayout" Target="../slideLayouts/slideLayout552.xml"/><Relationship Id="rId6" Type="http://schemas.openxmlformats.org/officeDocument/2006/relationships/slideLayout" Target="../slideLayouts/slideLayout557.xml"/><Relationship Id="rId11" Type="http://schemas.openxmlformats.org/officeDocument/2006/relationships/slideLayout" Target="../slideLayouts/slideLayout562.xml"/><Relationship Id="rId5" Type="http://schemas.openxmlformats.org/officeDocument/2006/relationships/slideLayout" Target="../slideLayouts/slideLayout556.xml"/><Relationship Id="rId10" Type="http://schemas.openxmlformats.org/officeDocument/2006/relationships/slideLayout" Target="../slideLayouts/slideLayout561.xml"/><Relationship Id="rId4" Type="http://schemas.openxmlformats.org/officeDocument/2006/relationships/slideLayout" Target="../slideLayouts/slideLayout555.xml"/><Relationship Id="rId9" Type="http://schemas.openxmlformats.org/officeDocument/2006/relationships/slideLayout" Target="../slideLayouts/slideLayout560.xml"/></Relationships>
</file>

<file path=ppt/slideMasters/_rels/slideMaster57.xml.rels><?xml version="1.0" encoding="UTF-8" standalone="yes"?>
<Relationships xmlns="http://schemas.openxmlformats.org/package/2006/relationships"><Relationship Id="rId8" Type="http://schemas.openxmlformats.org/officeDocument/2006/relationships/slideLayout" Target="../slideLayouts/slideLayout570.xml"/><Relationship Id="rId3" Type="http://schemas.openxmlformats.org/officeDocument/2006/relationships/slideLayout" Target="../slideLayouts/slideLayout565.xml"/><Relationship Id="rId7" Type="http://schemas.openxmlformats.org/officeDocument/2006/relationships/slideLayout" Target="../slideLayouts/slideLayout569.xml"/><Relationship Id="rId12" Type="http://schemas.openxmlformats.org/officeDocument/2006/relationships/theme" Target="../theme/theme57.xml"/><Relationship Id="rId2" Type="http://schemas.openxmlformats.org/officeDocument/2006/relationships/slideLayout" Target="../slideLayouts/slideLayout564.xml"/><Relationship Id="rId1" Type="http://schemas.openxmlformats.org/officeDocument/2006/relationships/slideLayout" Target="../slideLayouts/slideLayout563.xml"/><Relationship Id="rId6" Type="http://schemas.openxmlformats.org/officeDocument/2006/relationships/slideLayout" Target="../slideLayouts/slideLayout568.xml"/><Relationship Id="rId11" Type="http://schemas.openxmlformats.org/officeDocument/2006/relationships/slideLayout" Target="../slideLayouts/slideLayout573.xml"/><Relationship Id="rId5" Type="http://schemas.openxmlformats.org/officeDocument/2006/relationships/slideLayout" Target="../slideLayouts/slideLayout567.xml"/><Relationship Id="rId10" Type="http://schemas.openxmlformats.org/officeDocument/2006/relationships/slideLayout" Target="../slideLayouts/slideLayout572.xml"/><Relationship Id="rId4" Type="http://schemas.openxmlformats.org/officeDocument/2006/relationships/slideLayout" Target="../slideLayouts/slideLayout566.xml"/><Relationship Id="rId9" Type="http://schemas.openxmlformats.org/officeDocument/2006/relationships/slideLayout" Target="../slideLayouts/slideLayout571.xml"/></Relationships>
</file>

<file path=ppt/slideMasters/_rels/slideMaster58.xml.rels><?xml version="1.0" encoding="UTF-8" standalone="yes"?>
<Relationships xmlns="http://schemas.openxmlformats.org/package/2006/relationships"><Relationship Id="rId8" Type="http://schemas.openxmlformats.org/officeDocument/2006/relationships/slideLayout" Target="../slideLayouts/slideLayout581.xml"/><Relationship Id="rId3" Type="http://schemas.openxmlformats.org/officeDocument/2006/relationships/slideLayout" Target="../slideLayouts/slideLayout576.xml"/><Relationship Id="rId7" Type="http://schemas.openxmlformats.org/officeDocument/2006/relationships/slideLayout" Target="../slideLayouts/slideLayout580.xml"/><Relationship Id="rId12" Type="http://schemas.openxmlformats.org/officeDocument/2006/relationships/theme" Target="../theme/theme58.xml"/><Relationship Id="rId2" Type="http://schemas.openxmlformats.org/officeDocument/2006/relationships/slideLayout" Target="../slideLayouts/slideLayout575.xml"/><Relationship Id="rId1" Type="http://schemas.openxmlformats.org/officeDocument/2006/relationships/slideLayout" Target="../slideLayouts/slideLayout574.xml"/><Relationship Id="rId6" Type="http://schemas.openxmlformats.org/officeDocument/2006/relationships/slideLayout" Target="../slideLayouts/slideLayout579.xml"/><Relationship Id="rId11" Type="http://schemas.openxmlformats.org/officeDocument/2006/relationships/slideLayout" Target="../slideLayouts/slideLayout584.xml"/><Relationship Id="rId5" Type="http://schemas.openxmlformats.org/officeDocument/2006/relationships/slideLayout" Target="../slideLayouts/slideLayout578.xml"/><Relationship Id="rId10" Type="http://schemas.openxmlformats.org/officeDocument/2006/relationships/slideLayout" Target="../slideLayouts/slideLayout583.xml"/><Relationship Id="rId4" Type="http://schemas.openxmlformats.org/officeDocument/2006/relationships/slideLayout" Target="../slideLayouts/slideLayout577.xml"/><Relationship Id="rId9" Type="http://schemas.openxmlformats.org/officeDocument/2006/relationships/slideLayout" Target="../slideLayouts/slideLayout582.xml"/></Relationships>
</file>

<file path=ppt/slideMasters/_rels/slideMaster59.xml.rels><?xml version="1.0" encoding="UTF-8" standalone="yes"?>
<Relationships xmlns="http://schemas.openxmlformats.org/package/2006/relationships"><Relationship Id="rId8" Type="http://schemas.openxmlformats.org/officeDocument/2006/relationships/slideLayout" Target="../slideLayouts/slideLayout592.xml"/><Relationship Id="rId13" Type="http://schemas.openxmlformats.org/officeDocument/2006/relationships/theme" Target="../theme/theme59.xml"/><Relationship Id="rId3" Type="http://schemas.openxmlformats.org/officeDocument/2006/relationships/slideLayout" Target="../slideLayouts/slideLayout587.xml"/><Relationship Id="rId7" Type="http://schemas.openxmlformats.org/officeDocument/2006/relationships/slideLayout" Target="../slideLayouts/slideLayout591.xml"/><Relationship Id="rId12" Type="http://schemas.openxmlformats.org/officeDocument/2006/relationships/slideLayout" Target="../slideLayouts/slideLayout596.xml"/><Relationship Id="rId2" Type="http://schemas.openxmlformats.org/officeDocument/2006/relationships/slideLayout" Target="../slideLayouts/slideLayout586.xml"/><Relationship Id="rId16" Type="http://schemas.openxmlformats.org/officeDocument/2006/relationships/image" Target="../media/image9.png"/><Relationship Id="rId1" Type="http://schemas.openxmlformats.org/officeDocument/2006/relationships/slideLayout" Target="../slideLayouts/slideLayout585.xml"/><Relationship Id="rId6" Type="http://schemas.openxmlformats.org/officeDocument/2006/relationships/slideLayout" Target="../slideLayouts/slideLayout590.xml"/><Relationship Id="rId11" Type="http://schemas.openxmlformats.org/officeDocument/2006/relationships/slideLayout" Target="../slideLayouts/slideLayout595.xml"/><Relationship Id="rId5" Type="http://schemas.openxmlformats.org/officeDocument/2006/relationships/slideLayout" Target="../slideLayouts/slideLayout589.xml"/><Relationship Id="rId15" Type="http://schemas.openxmlformats.org/officeDocument/2006/relationships/image" Target="../media/image8.png"/><Relationship Id="rId10" Type="http://schemas.openxmlformats.org/officeDocument/2006/relationships/slideLayout" Target="../slideLayouts/slideLayout594.xml"/><Relationship Id="rId4" Type="http://schemas.openxmlformats.org/officeDocument/2006/relationships/slideLayout" Target="../slideLayouts/slideLayout588.xml"/><Relationship Id="rId9" Type="http://schemas.openxmlformats.org/officeDocument/2006/relationships/slideLayout" Target="../slideLayouts/slideLayout593.xml"/><Relationship Id="rId14" Type="http://schemas.openxmlformats.org/officeDocument/2006/relationships/image" Target="../media/image7.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6.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0.xml.rels><?xml version="1.0" encoding="UTF-8" standalone="yes"?>
<Relationships xmlns="http://schemas.openxmlformats.org/package/2006/relationships"><Relationship Id="rId8" Type="http://schemas.openxmlformats.org/officeDocument/2006/relationships/slideLayout" Target="../slideLayouts/slideLayout604.xml"/><Relationship Id="rId13" Type="http://schemas.openxmlformats.org/officeDocument/2006/relationships/theme" Target="../theme/theme60.xml"/><Relationship Id="rId3" Type="http://schemas.openxmlformats.org/officeDocument/2006/relationships/slideLayout" Target="../slideLayouts/slideLayout599.xml"/><Relationship Id="rId7" Type="http://schemas.openxmlformats.org/officeDocument/2006/relationships/slideLayout" Target="../slideLayouts/slideLayout603.xml"/><Relationship Id="rId12" Type="http://schemas.openxmlformats.org/officeDocument/2006/relationships/slideLayout" Target="../slideLayouts/slideLayout608.xml"/><Relationship Id="rId2" Type="http://schemas.openxmlformats.org/officeDocument/2006/relationships/slideLayout" Target="../slideLayouts/slideLayout598.xml"/><Relationship Id="rId1" Type="http://schemas.openxmlformats.org/officeDocument/2006/relationships/slideLayout" Target="../slideLayouts/slideLayout597.xml"/><Relationship Id="rId6" Type="http://schemas.openxmlformats.org/officeDocument/2006/relationships/slideLayout" Target="../slideLayouts/slideLayout602.xml"/><Relationship Id="rId11" Type="http://schemas.openxmlformats.org/officeDocument/2006/relationships/slideLayout" Target="../slideLayouts/slideLayout607.xml"/><Relationship Id="rId5" Type="http://schemas.openxmlformats.org/officeDocument/2006/relationships/slideLayout" Target="../slideLayouts/slideLayout601.xml"/><Relationship Id="rId10" Type="http://schemas.openxmlformats.org/officeDocument/2006/relationships/slideLayout" Target="../slideLayouts/slideLayout606.xml"/><Relationship Id="rId4" Type="http://schemas.openxmlformats.org/officeDocument/2006/relationships/slideLayout" Target="../slideLayouts/slideLayout600.xml"/><Relationship Id="rId9" Type="http://schemas.openxmlformats.org/officeDocument/2006/relationships/slideLayout" Target="../slideLayouts/slideLayout605.xml"/></Relationships>
</file>

<file path=ppt/slideMasters/_rels/slideMaster61.xml.rels><?xml version="1.0" encoding="UTF-8" standalone="yes"?>
<Relationships xmlns="http://schemas.openxmlformats.org/package/2006/relationships"><Relationship Id="rId8" Type="http://schemas.openxmlformats.org/officeDocument/2006/relationships/slideLayout" Target="../slideLayouts/slideLayout616.xml"/><Relationship Id="rId3" Type="http://schemas.openxmlformats.org/officeDocument/2006/relationships/slideLayout" Target="../slideLayouts/slideLayout611.xml"/><Relationship Id="rId7" Type="http://schemas.openxmlformats.org/officeDocument/2006/relationships/slideLayout" Target="../slideLayouts/slideLayout615.xml"/><Relationship Id="rId12" Type="http://schemas.openxmlformats.org/officeDocument/2006/relationships/theme" Target="../theme/theme61.xml"/><Relationship Id="rId2" Type="http://schemas.openxmlformats.org/officeDocument/2006/relationships/slideLayout" Target="../slideLayouts/slideLayout610.xml"/><Relationship Id="rId1" Type="http://schemas.openxmlformats.org/officeDocument/2006/relationships/slideLayout" Target="../slideLayouts/slideLayout609.xml"/><Relationship Id="rId6" Type="http://schemas.openxmlformats.org/officeDocument/2006/relationships/slideLayout" Target="../slideLayouts/slideLayout614.xml"/><Relationship Id="rId11" Type="http://schemas.openxmlformats.org/officeDocument/2006/relationships/slideLayout" Target="../slideLayouts/slideLayout619.xml"/><Relationship Id="rId5" Type="http://schemas.openxmlformats.org/officeDocument/2006/relationships/slideLayout" Target="../slideLayouts/slideLayout613.xml"/><Relationship Id="rId10" Type="http://schemas.openxmlformats.org/officeDocument/2006/relationships/slideLayout" Target="../slideLayouts/slideLayout618.xml"/><Relationship Id="rId4" Type="http://schemas.openxmlformats.org/officeDocument/2006/relationships/slideLayout" Target="../slideLayouts/slideLayout612.xml"/><Relationship Id="rId9" Type="http://schemas.openxmlformats.org/officeDocument/2006/relationships/slideLayout" Target="../slideLayouts/slideLayout617.xml"/></Relationships>
</file>

<file path=ppt/slideMasters/_rels/slideMaster62.xml.rels><?xml version="1.0" encoding="UTF-8" standalone="yes"?>
<Relationships xmlns="http://schemas.openxmlformats.org/package/2006/relationships"><Relationship Id="rId8" Type="http://schemas.openxmlformats.org/officeDocument/2006/relationships/slideLayout" Target="../slideLayouts/slideLayout627.xml"/><Relationship Id="rId3" Type="http://schemas.openxmlformats.org/officeDocument/2006/relationships/slideLayout" Target="../slideLayouts/slideLayout622.xml"/><Relationship Id="rId7" Type="http://schemas.openxmlformats.org/officeDocument/2006/relationships/slideLayout" Target="../slideLayouts/slideLayout626.xml"/><Relationship Id="rId12" Type="http://schemas.openxmlformats.org/officeDocument/2006/relationships/theme" Target="../theme/theme62.xml"/><Relationship Id="rId2" Type="http://schemas.openxmlformats.org/officeDocument/2006/relationships/slideLayout" Target="../slideLayouts/slideLayout621.xml"/><Relationship Id="rId1" Type="http://schemas.openxmlformats.org/officeDocument/2006/relationships/slideLayout" Target="../slideLayouts/slideLayout620.xml"/><Relationship Id="rId6" Type="http://schemas.openxmlformats.org/officeDocument/2006/relationships/slideLayout" Target="../slideLayouts/slideLayout625.xml"/><Relationship Id="rId11" Type="http://schemas.openxmlformats.org/officeDocument/2006/relationships/slideLayout" Target="../slideLayouts/slideLayout630.xml"/><Relationship Id="rId5" Type="http://schemas.openxmlformats.org/officeDocument/2006/relationships/slideLayout" Target="../slideLayouts/slideLayout624.xml"/><Relationship Id="rId10" Type="http://schemas.openxmlformats.org/officeDocument/2006/relationships/slideLayout" Target="../slideLayouts/slideLayout629.xml"/><Relationship Id="rId4" Type="http://schemas.openxmlformats.org/officeDocument/2006/relationships/slideLayout" Target="../slideLayouts/slideLayout623.xml"/><Relationship Id="rId9" Type="http://schemas.openxmlformats.org/officeDocument/2006/relationships/slideLayout" Target="../slideLayouts/slideLayout628.xml"/></Relationships>
</file>

<file path=ppt/slideMasters/_rels/slideMaster63.xml.rels><?xml version="1.0" encoding="UTF-8" standalone="yes"?>
<Relationships xmlns="http://schemas.openxmlformats.org/package/2006/relationships"><Relationship Id="rId2" Type="http://schemas.openxmlformats.org/officeDocument/2006/relationships/theme" Target="../theme/theme63.xml"/><Relationship Id="rId1" Type="http://schemas.openxmlformats.org/officeDocument/2006/relationships/slideLayout" Target="../slideLayouts/slideLayout631.xml"/></Relationships>
</file>

<file path=ppt/slideMasters/_rels/slideMaster64.xml.rels><?xml version="1.0" encoding="UTF-8" standalone="yes"?>
<Relationships xmlns="http://schemas.openxmlformats.org/package/2006/relationships"><Relationship Id="rId8" Type="http://schemas.openxmlformats.org/officeDocument/2006/relationships/slideLayout" Target="../slideLayouts/slideLayout639.xml"/><Relationship Id="rId3" Type="http://schemas.openxmlformats.org/officeDocument/2006/relationships/slideLayout" Target="../slideLayouts/slideLayout634.xml"/><Relationship Id="rId7" Type="http://schemas.openxmlformats.org/officeDocument/2006/relationships/slideLayout" Target="../slideLayouts/slideLayout638.xml"/><Relationship Id="rId2" Type="http://schemas.openxmlformats.org/officeDocument/2006/relationships/slideLayout" Target="../slideLayouts/slideLayout633.xml"/><Relationship Id="rId1" Type="http://schemas.openxmlformats.org/officeDocument/2006/relationships/slideLayout" Target="../slideLayouts/slideLayout632.xml"/><Relationship Id="rId6" Type="http://schemas.openxmlformats.org/officeDocument/2006/relationships/slideLayout" Target="../slideLayouts/slideLayout637.xml"/><Relationship Id="rId11" Type="http://schemas.openxmlformats.org/officeDocument/2006/relationships/theme" Target="../theme/theme64.xml"/><Relationship Id="rId5" Type="http://schemas.openxmlformats.org/officeDocument/2006/relationships/slideLayout" Target="../slideLayouts/slideLayout636.xml"/><Relationship Id="rId10" Type="http://schemas.openxmlformats.org/officeDocument/2006/relationships/slideLayout" Target="../slideLayouts/slideLayout641.xml"/><Relationship Id="rId4" Type="http://schemas.openxmlformats.org/officeDocument/2006/relationships/slideLayout" Target="../slideLayouts/slideLayout635.xml"/><Relationship Id="rId9" Type="http://schemas.openxmlformats.org/officeDocument/2006/relationships/slideLayout" Target="../slideLayouts/slideLayout640.xml"/></Relationships>
</file>

<file path=ppt/slideMasters/_rels/slideMaster65.xml.rels><?xml version="1.0" encoding="UTF-8" standalone="yes"?>
<Relationships xmlns="http://schemas.openxmlformats.org/package/2006/relationships"><Relationship Id="rId8" Type="http://schemas.openxmlformats.org/officeDocument/2006/relationships/slideLayout" Target="../slideLayouts/slideLayout649.xml"/><Relationship Id="rId13" Type="http://schemas.openxmlformats.org/officeDocument/2006/relationships/image" Target="../media/image13.jpeg"/><Relationship Id="rId3" Type="http://schemas.openxmlformats.org/officeDocument/2006/relationships/slideLayout" Target="../slideLayouts/slideLayout644.xml"/><Relationship Id="rId7" Type="http://schemas.openxmlformats.org/officeDocument/2006/relationships/slideLayout" Target="../slideLayouts/slideLayout648.xml"/><Relationship Id="rId12" Type="http://schemas.openxmlformats.org/officeDocument/2006/relationships/theme" Target="../theme/theme65.xml"/><Relationship Id="rId2" Type="http://schemas.openxmlformats.org/officeDocument/2006/relationships/slideLayout" Target="../slideLayouts/slideLayout643.xml"/><Relationship Id="rId1" Type="http://schemas.openxmlformats.org/officeDocument/2006/relationships/slideLayout" Target="../slideLayouts/slideLayout642.xml"/><Relationship Id="rId6" Type="http://schemas.openxmlformats.org/officeDocument/2006/relationships/slideLayout" Target="../slideLayouts/slideLayout647.xml"/><Relationship Id="rId11" Type="http://schemas.openxmlformats.org/officeDocument/2006/relationships/slideLayout" Target="../slideLayouts/slideLayout652.xml"/><Relationship Id="rId5" Type="http://schemas.openxmlformats.org/officeDocument/2006/relationships/slideLayout" Target="../slideLayouts/slideLayout646.xml"/><Relationship Id="rId10" Type="http://schemas.openxmlformats.org/officeDocument/2006/relationships/slideLayout" Target="../slideLayouts/slideLayout651.xml"/><Relationship Id="rId4" Type="http://schemas.openxmlformats.org/officeDocument/2006/relationships/slideLayout" Target="../slideLayouts/slideLayout645.xml"/><Relationship Id="rId9" Type="http://schemas.openxmlformats.org/officeDocument/2006/relationships/slideLayout" Target="../slideLayouts/slideLayout650.xml"/></Relationships>
</file>

<file path=ppt/slideMasters/_rels/slideMaster66.xml.rels><?xml version="1.0" encoding="UTF-8" standalone="yes"?>
<Relationships xmlns="http://schemas.openxmlformats.org/package/2006/relationships"><Relationship Id="rId8" Type="http://schemas.openxmlformats.org/officeDocument/2006/relationships/slideLayout" Target="../slideLayouts/slideLayout660.xml"/><Relationship Id="rId3" Type="http://schemas.openxmlformats.org/officeDocument/2006/relationships/slideLayout" Target="../slideLayouts/slideLayout655.xml"/><Relationship Id="rId7" Type="http://schemas.openxmlformats.org/officeDocument/2006/relationships/slideLayout" Target="../slideLayouts/slideLayout659.xml"/><Relationship Id="rId12" Type="http://schemas.openxmlformats.org/officeDocument/2006/relationships/theme" Target="../theme/theme66.xml"/><Relationship Id="rId2" Type="http://schemas.openxmlformats.org/officeDocument/2006/relationships/slideLayout" Target="../slideLayouts/slideLayout654.xml"/><Relationship Id="rId1" Type="http://schemas.openxmlformats.org/officeDocument/2006/relationships/slideLayout" Target="../slideLayouts/slideLayout653.xml"/><Relationship Id="rId6" Type="http://schemas.openxmlformats.org/officeDocument/2006/relationships/slideLayout" Target="../slideLayouts/slideLayout658.xml"/><Relationship Id="rId11" Type="http://schemas.openxmlformats.org/officeDocument/2006/relationships/slideLayout" Target="../slideLayouts/slideLayout663.xml"/><Relationship Id="rId5" Type="http://schemas.openxmlformats.org/officeDocument/2006/relationships/slideLayout" Target="../slideLayouts/slideLayout657.xml"/><Relationship Id="rId10" Type="http://schemas.openxmlformats.org/officeDocument/2006/relationships/slideLayout" Target="../slideLayouts/slideLayout662.xml"/><Relationship Id="rId4" Type="http://schemas.openxmlformats.org/officeDocument/2006/relationships/slideLayout" Target="../slideLayouts/slideLayout656.xml"/><Relationship Id="rId9" Type="http://schemas.openxmlformats.org/officeDocument/2006/relationships/slideLayout" Target="../slideLayouts/slideLayout661.xml"/></Relationships>
</file>

<file path=ppt/slideMasters/_rels/slideMaster67.xml.rels><?xml version="1.0" encoding="UTF-8" standalone="yes"?>
<Relationships xmlns="http://schemas.openxmlformats.org/package/2006/relationships"><Relationship Id="rId8" Type="http://schemas.openxmlformats.org/officeDocument/2006/relationships/slideLayout" Target="../slideLayouts/slideLayout671.xml"/><Relationship Id="rId3" Type="http://schemas.openxmlformats.org/officeDocument/2006/relationships/slideLayout" Target="../slideLayouts/slideLayout666.xml"/><Relationship Id="rId7" Type="http://schemas.openxmlformats.org/officeDocument/2006/relationships/slideLayout" Target="../slideLayouts/slideLayout670.xml"/><Relationship Id="rId12" Type="http://schemas.openxmlformats.org/officeDocument/2006/relationships/theme" Target="../theme/theme67.xml"/><Relationship Id="rId2" Type="http://schemas.openxmlformats.org/officeDocument/2006/relationships/slideLayout" Target="../slideLayouts/slideLayout665.xml"/><Relationship Id="rId1" Type="http://schemas.openxmlformats.org/officeDocument/2006/relationships/slideLayout" Target="../slideLayouts/slideLayout664.xml"/><Relationship Id="rId6" Type="http://schemas.openxmlformats.org/officeDocument/2006/relationships/slideLayout" Target="../slideLayouts/slideLayout669.xml"/><Relationship Id="rId11" Type="http://schemas.openxmlformats.org/officeDocument/2006/relationships/slideLayout" Target="../slideLayouts/slideLayout674.xml"/><Relationship Id="rId5" Type="http://schemas.openxmlformats.org/officeDocument/2006/relationships/slideLayout" Target="../slideLayouts/slideLayout668.xml"/><Relationship Id="rId10" Type="http://schemas.openxmlformats.org/officeDocument/2006/relationships/slideLayout" Target="../slideLayouts/slideLayout673.xml"/><Relationship Id="rId4" Type="http://schemas.openxmlformats.org/officeDocument/2006/relationships/slideLayout" Target="../slideLayouts/slideLayout667.xml"/><Relationship Id="rId9" Type="http://schemas.openxmlformats.org/officeDocument/2006/relationships/slideLayout" Target="../slideLayouts/slideLayout672.xml"/></Relationships>
</file>

<file path=ppt/slideMasters/_rels/slideMaster68.xml.rels><?xml version="1.0" encoding="UTF-8" standalone="yes"?>
<Relationships xmlns="http://schemas.openxmlformats.org/package/2006/relationships"><Relationship Id="rId8" Type="http://schemas.openxmlformats.org/officeDocument/2006/relationships/slideLayout" Target="../slideLayouts/slideLayout682.xml"/><Relationship Id="rId3" Type="http://schemas.openxmlformats.org/officeDocument/2006/relationships/slideLayout" Target="../slideLayouts/slideLayout677.xml"/><Relationship Id="rId7" Type="http://schemas.openxmlformats.org/officeDocument/2006/relationships/slideLayout" Target="../slideLayouts/slideLayout681.xml"/><Relationship Id="rId12" Type="http://schemas.openxmlformats.org/officeDocument/2006/relationships/theme" Target="../theme/theme68.xml"/><Relationship Id="rId2" Type="http://schemas.openxmlformats.org/officeDocument/2006/relationships/slideLayout" Target="../slideLayouts/slideLayout676.xml"/><Relationship Id="rId1" Type="http://schemas.openxmlformats.org/officeDocument/2006/relationships/slideLayout" Target="../slideLayouts/slideLayout675.xml"/><Relationship Id="rId6" Type="http://schemas.openxmlformats.org/officeDocument/2006/relationships/slideLayout" Target="../slideLayouts/slideLayout680.xml"/><Relationship Id="rId11" Type="http://schemas.openxmlformats.org/officeDocument/2006/relationships/slideLayout" Target="../slideLayouts/slideLayout685.xml"/><Relationship Id="rId5" Type="http://schemas.openxmlformats.org/officeDocument/2006/relationships/slideLayout" Target="../slideLayouts/slideLayout679.xml"/><Relationship Id="rId10" Type="http://schemas.openxmlformats.org/officeDocument/2006/relationships/slideLayout" Target="../slideLayouts/slideLayout684.xml"/><Relationship Id="rId4" Type="http://schemas.openxmlformats.org/officeDocument/2006/relationships/slideLayout" Target="../slideLayouts/slideLayout678.xml"/><Relationship Id="rId9" Type="http://schemas.openxmlformats.org/officeDocument/2006/relationships/slideLayout" Target="../slideLayouts/slideLayout683.xml"/></Relationships>
</file>

<file path=ppt/slideMasters/_rels/slideMaster69.xml.rels><?xml version="1.0" encoding="UTF-8" standalone="yes"?>
<Relationships xmlns="http://schemas.openxmlformats.org/package/2006/relationships"><Relationship Id="rId8" Type="http://schemas.openxmlformats.org/officeDocument/2006/relationships/slideLayout" Target="../slideLayouts/slideLayout693.xml"/><Relationship Id="rId13" Type="http://schemas.openxmlformats.org/officeDocument/2006/relationships/slideLayout" Target="../slideLayouts/slideLayout698.xml"/><Relationship Id="rId3" Type="http://schemas.openxmlformats.org/officeDocument/2006/relationships/slideLayout" Target="../slideLayouts/slideLayout688.xml"/><Relationship Id="rId7" Type="http://schemas.openxmlformats.org/officeDocument/2006/relationships/slideLayout" Target="../slideLayouts/slideLayout692.xml"/><Relationship Id="rId12" Type="http://schemas.openxmlformats.org/officeDocument/2006/relationships/slideLayout" Target="../slideLayouts/slideLayout697.xml"/><Relationship Id="rId2" Type="http://schemas.openxmlformats.org/officeDocument/2006/relationships/slideLayout" Target="../slideLayouts/slideLayout687.xml"/><Relationship Id="rId1" Type="http://schemas.openxmlformats.org/officeDocument/2006/relationships/slideLayout" Target="../slideLayouts/slideLayout686.xml"/><Relationship Id="rId6" Type="http://schemas.openxmlformats.org/officeDocument/2006/relationships/slideLayout" Target="../slideLayouts/slideLayout691.xml"/><Relationship Id="rId11" Type="http://schemas.openxmlformats.org/officeDocument/2006/relationships/slideLayout" Target="../slideLayouts/slideLayout696.xml"/><Relationship Id="rId5" Type="http://schemas.openxmlformats.org/officeDocument/2006/relationships/slideLayout" Target="../slideLayouts/slideLayout690.xml"/><Relationship Id="rId10" Type="http://schemas.openxmlformats.org/officeDocument/2006/relationships/slideLayout" Target="../slideLayouts/slideLayout695.xml"/><Relationship Id="rId4" Type="http://schemas.openxmlformats.org/officeDocument/2006/relationships/slideLayout" Target="../slideLayouts/slideLayout689.xml"/><Relationship Id="rId9" Type="http://schemas.openxmlformats.org/officeDocument/2006/relationships/slideLayout" Target="../slideLayouts/slideLayout694.xml"/><Relationship Id="rId14" Type="http://schemas.openxmlformats.org/officeDocument/2006/relationships/theme" Target="../theme/theme6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7.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8.xml.rels><?xml version="1.0" encoding="UTF-8" standalone="yes"?>
<Relationships xmlns="http://schemas.openxmlformats.org/package/2006/relationships"><Relationship Id="rId3" Type="http://schemas.openxmlformats.org/officeDocument/2006/relationships/theme" Target="../theme/theme8.xml"/><Relationship Id="rId2" Type="http://schemas.openxmlformats.org/officeDocument/2006/relationships/slideLayout" Target="../slideLayouts/slideLayout69.xml"/><Relationship Id="rId1" Type="http://schemas.openxmlformats.org/officeDocument/2006/relationships/slideLayout" Target="../slideLayouts/slideLayout68.xml"/></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7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669900"/>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US" alt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alt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015B7873-B8E6-4A76-81B3-354D6AFEE531}"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3200400" cy="6858000"/>
            <a:chOff x="0" y="0"/>
            <a:chExt cx="2016" cy="4320"/>
          </a:xfrm>
        </p:grpSpPr>
        <p:sp>
          <p:nvSpPr>
            <p:cNvPr id="1036" name="Rectangle 3"/>
            <p:cNvSpPr>
              <a:spLocks noChangeArrowheads="1"/>
            </p:cNvSpPr>
            <p:nvPr/>
          </p:nvSpPr>
          <p:spPr bwMode="auto">
            <a:xfrm>
              <a:off x="0" y="0"/>
              <a:ext cx="480" cy="4320"/>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003366"/>
                </a:solidFill>
                <a:latin typeface="Times New Roman" charset="0"/>
                <a:ea typeface="ＭＳ Ｐゴシック" charset="0"/>
              </a:endParaRPr>
            </a:p>
          </p:txBody>
        </p:sp>
        <p:sp>
          <p:nvSpPr>
            <p:cNvPr id="1037" name="Rectangle 4"/>
            <p:cNvSpPr>
              <a:spLocks noChangeArrowheads="1"/>
            </p:cNvSpPr>
            <p:nvPr/>
          </p:nvSpPr>
          <p:spPr bwMode="auto">
            <a:xfrm>
              <a:off x="432" y="0"/>
              <a:ext cx="1584" cy="672"/>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003366"/>
                </a:solidFill>
                <a:latin typeface="Times New Roman" charset="0"/>
                <a:ea typeface="ＭＳ Ｐゴシック" charset="0"/>
              </a:endParaRPr>
            </a:p>
          </p:txBody>
        </p:sp>
      </p:grpSp>
      <p:sp>
        <p:nvSpPr>
          <p:cNvPr id="1027" name="AutoShape 5"/>
          <p:cNvSpPr>
            <a:spLocks noChangeArrowheads="1"/>
          </p:cNvSpPr>
          <p:nvPr/>
        </p:nvSpPr>
        <p:spPr bwMode="auto">
          <a:xfrm>
            <a:off x="762000" y="762000"/>
            <a:ext cx="5105400" cy="609600"/>
          </a:xfrm>
          <a:prstGeom prst="roundRect">
            <a:avLst>
              <a:gd name="adj" fmla="val 50000"/>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kumimoji="1" lang="en-US" sz="2400">
              <a:solidFill>
                <a:srgbClr val="003366"/>
              </a:solidFill>
              <a:latin typeface="Times New Roman" charset="0"/>
              <a:ea typeface="ＭＳ Ｐゴシック" charset="0"/>
            </a:endParaRPr>
          </a:p>
        </p:txBody>
      </p:sp>
      <p:sp>
        <p:nvSpPr>
          <p:cNvPr id="1028" name="Rectangle 6"/>
          <p:cNvSpPr>
            <a:spLocks noGrp="1" noChangeArrowheads="1"/>
          </p:cNvSpPr>
          <p:nvPr>
            <p:ph type="title"/>
          </p:nvPr>
        </p:nvSpPr>
        <p:spPr bwMode="auto">
          <a:xfrm>
            <a:off x="914400" y="762000"/>
            <a:ext cx="8001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029" name="Rectangle 7"/>
          <p:cNvSpPr>
            <a:spLocks noGrp="1" noChangeArrowheads="1"/>
          </p:cNvSpPr>
          <p:nvPr>
            <p:ph type="body" idx="1"/>
          </p:nvPr>
        </p:nvSpPr>
        <p:spPr bwMode="auto">
          <a:xfrm>
            <a:off x="914400" y="2362200"/>
            <a:ext cx="8001000" cy="3733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52" name="Rectangle 8"/>
          <p:cNvSpPr>
            <a:spLocks noGrp="1" noChangeArrowheads="1"/>
          </p:cNvSpPr>
          <p:nvPr>
            <p:ph type="dt" sz="half" idx="2"/>
          </p:nvPr>
        </p:nvSpPr>
        <p:spPr bwMode="auto">
          <a:xfrm>
            <a:off x="7010400" y="6553200"/>
            <a:ext cx="1905000" cy="3048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lvl1pPr algn="r">
              <a:defRPr sz="1400">
                <a:latin typeface="+mn-lt"/>
                <a:ea typeface="+mn-ea"/>
                <a:cs typeface="+mn-cs"/>
              </a:defRPr>
            </a:lvl1pPr>
          </a:lstStyle>
          <a:p>
            <a:pPr>
              <a:defRPr/>
            </a:pPr>
            <a:endParaRPr lang="en-US">
              <a:solidFill>
                <a:srgbClr val="003366"/>
              </a:solidFill>
            </a:endParaRPr>
          </a:p>
        </p:txBody>
      </p:sp>
      <p:sp>
        <p:nvSpPr>
          <p:cNvPr id="6153" name="Rectangle 9"/>
          <p:cNvSpPr>
            <a:spLocks noGrp="1" noChangeArrowheads="1"/>
          </p:cNvSpPr>
          <p:nvPr>
            <p:ph type="ftr" sz="quarter" idx="3"/>
          </p:nvPr>
        </p:nvSpPr>
        <p:spPr bwMode="auto">
          <a:xfrm>
            <a:off x="2936875" y="6529388"/>
            <a:ext cx="2895600" cy="3048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lvl1pPr algn="ctr">
              <a:defRPr sz="1400">
                <a:latin typeface="+mn-lt"/>
                <a:ea typeface="+mn-ea"/>
                <a:cs typeface="+mn-cs"/>
              </a:defRPr>
            </a:lvl1pPr>
          </a:lstStyle>
          <a:p>
            <a:pPr>
              <a:defRPr/>
            </a:pPr>
            <a:endParaRPr lang="en-US">
              <a:solidFill>
                <a:srgbClr val="003366"/>
              </a:solidFill>
            </a:endParaRPr>
          </a:p>
        </p:txBody>
      </p:sp>
      <p:sp>
        <p:nvSpPr>
          <p:cNvPr id="6154" name="Rectangle 10"/>
          <p:cNvSpPr>
            <a:spLocks noGrp="1" noChangeArrowheads="1"/>
          </p:cNvSpPr>
          <p:nvPr>
            <p:ph type="sldNum" sz="quarter" idx="4"/>
          </p:nvPr>
        </p:nvSpPr>
        <p:spPr bwMode="auto">
          <a:xfrm>
            <a:off x="84138" y="5946775"/>
            <a:ext cx="587375" cy="885825"/>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spAutoFit/>
          </a:bodyPr>
          <a:lstStyle>
            <a:lvl1pPr>
              <a:defRPr sz="2600" b="1">
                <a:solidFill>
                  <a:schemeClr val="bg1"/>
                </a:solidFill>
                <a:latin typeface="Arial" charset="0"/>
              </a:defRPr>
            </a:lvl1pPr>
          </a:lstStyle>
          <a:p>
            <a:pPr>
              <a:defRPr/>
            </a:pPr>
            <a:fld id="{ADE087D3-4B94-0449-9642-88B11C8468C5}" type="slidenum">
              <a:rPr lang="en-US">
                <a:solidFill>
                  <a:srgbClr val="FFFFFF"/>
                </a:solidFill>
                <a:ea typeface="ＭＳ Ｐゴシック" charset="0"/>
              </a:rPr>
              <a:pPr>
                <a:defRPr/>
              </a:pPr>
              <a:t>‹#›</a:t>
            </a:fld>
            <a:endParaRPr lang="en-US">
              <a:solidFill>
                <a:srgbClr val="FFFFFF"/>
              </a:solidFill>
              <a:ea typeface="ＭＳ Ｐゴシック" charset="0"/>
            </a:endParaRPr>
          </a:p>
        </p:txBody>
      </p:sp>
      <p:grpSp>
        <p:nvGrpSpPr>
          <p:cNvPr id="1033" name="Group 11"/>
          <p:cNvGrpSpPr>
            <a:grpSpLocks/>
          </p:cNvGrpSpPr>
          <p:nvPr/>
        </p:nvGrpSpPr>
        <p:grpSpPr bwMode="auto">
          <a:xfrm>
            <a:off x="228600" y="1981200"/>
            <a:ext cx="7391400" cy="319088"/>
            <a:chOff x="144" y="1248"/>
            <a:chExt cx="4656" cy="201"/>
          </a:xfrm>
        </p:grpSpPr>
        <p:sp>
          <p:nvSpPr>
            <p:cNvPr id="1034" name="AutoShape 12"/>
            <p:cNvSpPr>
              <a:spLocks noChangeArrowheads="1"/>
            </p:cNvSpPr>
            <p:nvPr/>
          </p:nvSpPr>
          <p:spPr bwMode="auto">
            <a:xfrm>
              <a:off x="384" y="1248"/>
              <a:ext cx="4416" cy="200"/>
            </a:xfrm>
            <a:prstGeom prst="roundRect">
              <a:avLst>
                <a:gd name="adj" fmla="val 0"/>
              </a:avLst>
            </a:pr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sz="2400">
                <a:solidFill>
                  <a:srgbClr val="003366"/>
                </a:solidFill>
                <a:latin typeface="Times New Roman" charset="0"/>
                <a:ea typeface="ＭＳ Ｐゴシック" charset="0"/>
              </a:endParaRPr>
            </a:p>
          </p:txBody>
        </p:sp>
        <p:sp>
          <p:nvSpPr>
            <p:cNvPr id="1035" name="AutoShape 13"/>
            <p:cNvSpPr>
              <a:spLocks noChangeArrowheads="1"/>
            </p:cNvSpPr>
            <p:nvPr/>
          </p:nvSpPr>
          <p:spPr bwMode="auto">
            <a:xfrm flipH="1">
              <a:off x="144" y="1248"/>
              <a:ext cx="248" cy="201"/>
            </a:xfrm>
            <a:prstGeom prst="flowChartDelay">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003366"/>
                </a:solidFill>
                <a:latin typeface="Times New Roman" charset="0"/>
                <a:ea typeface="ＭＳ Ｐゴシック" charset="0"/>
              </a:endParaRPr>
            </a:p>
          </p:txBody>
        </p:sp>
      </p:grpSp>
    </p:spTree>
    <p:extLst>
      <p:ext uri="{BB962C8B-B14F-4D97-AF65-F5344CB8AC3E}">
        <p14:creationId xmlns:p14="http://schemas.microsoft.com/office/powerpoint/2010/main" val="1661930885"/>
      </p:ext>
    </p:extLst>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 id="2147483780" r:id="rId11"/>
  </p:sldLayoutIdLst>
  <p:txStyles>
    <p:titleStyle>
      <a:lvl1pPr algn="l" rtl="0" eaLnBrk="0" fontAlgn="base" hangingPunct="0">
        <a:lnSpc>
          <a:spcPct val="90000"/>
        </a:lnSpc>
        <a:spcBef>
          <a:spcPct val="0"/>
        </a:spcBef>
        <a:spcAft>
          <a:spcPct val="0"/>
        </a:spcAft>
        <a:defRPr sz="3600" b="1">
          <a:solidFill>
            <a:schemeClr val="tx2"/>
          </a:solidFill>
          <a:latin typeface="+mj-lt"/>
          <a:ea typeface="ＭＳ Ｐゴシック" charset="0"/>
          <a:cs typeface="Geneva" charset="0"/>
        </a:defRPr>
      </a:lvl1pPr>
      <a:lvl2pPr algn="l" rtl="0" eaLnBrk="0" fontAlgn="base" hangingPunct="0">
        <a:lnSpc>
          <a:spcPct val="90000"/>
        </a:lnSpc>
        <a:spcBef>
          <a:spcPct val="0"/>
        </a:spcBef>
        <a:spcAft>
          <a:spcPct val="0"/>
        </a:spcAft>
        <a:defRPr sz="3600" b="1">
          <a:solidFill>
            <a:schemeClr val="tx2"/>
          </a:solidFill>
          <a:latin typeface="Arial" charset="0"/>
          <a:ea typeface="ＭＳ Ｐゴシック" charset="0"/>
          <a:cs typeface="Geneva" charset="0"/>
        </a:defRPr>
      </a:lvl2pPr>
      <a:lvl3pPr algn="l" rtl="0" eaLnBrk="0" fontAlgn="base" hangingPunct="0">
        <a:lnSpc>
          <a:spcPct val="90000"/>
        </a:lnSpc>
        <a:spcBef>
          <a:spcPct val="0"/>
        </a:spcBef>
        <a:spcAft>
          <a:spcPct val="0"/>
        </a:spcAft>
        <a:defRPr sz="3600" b="1">
          <a:solidFill>
            <a:schemeClr val="tx2"/>
          </a:solidFill>
          <a:latin typeface="Arial" charset="0"/>
          <a:ea typeface="ＭＳ Ｐゴシック" charset="0"/>
          <a:cs typeface="Geneva" charset="0"/>
        </a:defRPr>
      </a:lvl3pPr>
      <a:lvl4pPr algn="l" rtl="0" eaLnBrk="0" fontAlgn="base" hangingPunct="0">
        <a:lnSpc>
          <a:spcPct val="90000"/>
        </a:lnSpc>
        <a:spcBef>
          <a:spcPct val="0"/>
        </a:spcBef>
        <a:spcAft>
          <a:spcPct val="0"/>
        </a:spcAft>
        <a:defRPr sz="3600" b="1">
          <a:solidFill>
            <a:schemeClr val="tx2"/>
          </a:solidFill>
          <a:latin typeface="Arial" charset="0"/>
          <a:ea typeface="ＭＳ Ｐゴシック" charset="0"/>
          <a:cs typeface="Geneva" charset="0"/>
        </a:defRPr>
      </a:lvl4pPr>
      <a:lvl5pPr algn="l" rtl="0" eaLnBrk="0" fontAlgn="base" hangingPunct="0">
        <a:lnSpc>
          <a:spcPct val="90000"/>
        </a:lnSpc>
        <a:spcBef>
          <a:spcPct val="0"/>
        </a:spcBef>
        <a:spcAft>
          <a:spcPct val="0"/>
        </a:spcAft>
        <a:defRPr sz="3600" b="1">
          <a:solidFill>
            <a:schemeClr val="tx2"/>
          </a:solidFill>
          <a:latin typeface="Arial" charset="0"/>
          <a:ea typeface="ＭＳ Ｐゴシック" charset="0"/>
          <a:cs typeface="Geneva" charset="0"/>
        </a:defRPr>
      </a:lvl5pPr>
      <a:lvl6pPr marL="457200" algn="l" rtl="0" fontAlgn="base">
        <a:lnSpc>
          <a:spcPct val="90000"/>
        </a:lnSpc>
        <a:spcBef>
          <a:spcPct val="0"/>
        </a:spcBef>
        <a:spcAft>
          <a:spcPct val="0"/>
        </a:spcAft>
        <a:defRPr sz="3600" b="1">
          <a:solidFill>
            <a:schemeClr val="tx2"/>
          </a:solidFill>
          <a:latin typeface="Arial" charset="0"/>
        </a:defRPr>
      </a:lvl6pPr>
      <a:lvl7pPr marL="914400" algn="l" rtl="0" fontAlgn="base">
        <a:lnSpc>
          <a:spcPct val="90000"/>
        </a:lnSpc>
        <a:spcBef>
          <a:spcPct val="0"/>
        </a:spcBef>
        <a:spcAft>
          <a:spcPct val="0"/>
        </a:spcAft>
        <a:defRPr sz="3600" b="1">
          <a:solidFill>
            <a:schemeClr val="tx2"/>
          </a:solidFill>
          <a:latin typeface="Arial" charset="0"/>
        </a:defRPr>
      </a:lvl7pPr>
      <a:lvl8pPr marL="1371600" algn="l" rtl="0" fontAlgn="base">
        <a:lnSpc>
          <a:spcPct val="90000"/>
        </a:lnSpc>
        <a:spcBef>
          <a:spcPct val="0"/>
        </a:spcBef>
        <a:spcAft>
          <a:spcPct val="0"/>
        </a:spcAft>
        <a:defRPr sz="3600" b="1">
          <a:solidFill>
            <a:schemeClr val="tx2"/>
          </a:solidFill>
          <a:latin typeface="Arial" charset="0"/>
        </a:defRPr>
      </a:lvl8pPr>
      <a:lvl9pPr marL="1828800" algn="l" rtl="0" fontAlgn="base">
        <a:lnSpc>
          <a:spcPct val="90000"/>
        </a:lnSpc>
        <a:spcBef>
          <a:spcPct val="0"/>
        </a:spcBef>
        <a:spcAft>
          <a:spcPct val="0"/>
        </a:spcAft>
        <a:defRPr sz="3600" b="1">
          <a:solidFill>
            <a:schemeClr val="tx2"/>
          </a:solidFill>
          <a:latin typeface="Arial" charset="0"/>
        </a:defRPr>
      </a:lvl9pPr>
    </p:titleStyle>
    <p:bodyStyle>
      <a:lvl1pPr marL="342900" indent="-342900" algn="l" rtl="0" eaLnBrk="0" fontAlgn="base" hangingPunct="0">
        <a:spcBef>
          <a:spcPct val="20000"/>
        </a:spcBef>
        <a:spcAft>
          <a:spcPct val="0"/>
        </a:spcAft>
        <a:buClr>
          <a:schemeClr val="tx1"/>
        </a:buClr>
        <a:buSzPct val="75000"/>
        <a:buFont typeface="Wingdings" charset="0"/>
        <a:buChar char="l"/>
        <a:defRPr sz="2800">
          <a:solidFill>
            <a:schemeClr val="tx1"/>
          </a:solidFill>
          <a:latin typeface="+mn-lt"/>
          <a:ea typeface="ＭＳ Ｐゴシック" charset="0"/>
          <a:cs typeface="Geneva" charset="0"/>
        </a:defRPr>
      </a:lvl1pPr>
      <a:lvl2pPr marL="742950" indent="-285750" algn="l" rtl="0" eaLnBrk="0" fontAlgn="base" hangingPunct="0">
        <a:spcBef>
          <a:spcPct val="20000"/>
        </a:spcBef>
        <a:spcAft>
          <a:spcPct val="0"/>
        </a:spcAft>
        <a:buClr>
          <a:schemeClr val="tx1"/>
        </a:buClr>
        <a:buSzPct val="75000"/>
        <a:buChar char="–"/>
        <a:defRPr sz="2400">
          <a:solidFill>
            <a:schemeClr val="tx1"/>
          </a:solidFill>
          <a:latin typeface="+mn-lt"/>
          <a:ea typeface="Geneva" charset="-128"/>
          <a:cs typeface="Geneva" charset="0"/>
        </a:defRPr>
      </a:lvl2pPr>
      <a:lvl3pPr marL="11430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latin typeface="+mn-lt"/>
          <a:ea typeface="Geneva" charset="-128"/>
          <a:cs typeface="Geneva" charset="0"/>
        </a:defRPr>
      </a:lvl3pPr>
      <a:lvl4pPr marL="1600200" indent="-228600" algn="l" rtl="0" eaLnBrk="0" fontAlgn="base" hangingPunct="0">
        <a:spcBef>
          <a:spcPct val="20000"/>
        </a:spcBef>
        <a:spcAft>
          <a:spcPct val="0"/>
        </a:spcAft>
        <a:buClr>
          <a:schemeClr val="tx1"/>
        </a:buClr>
        <a:buSzPct val="80000"/>
        <a:buChar char="–"/>
        <a:defRPr>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65000"/>
        <a:buFont typeface="Wingdings" charset="0"/>
        <a:buChar char="l"/>
        <a:defRPr>
          <a:solidFill>
            <a:schemeClr val="tx1"/>
          </a:solidFill>
          <a:latin typeface="+mn-lt"/>
          <a:ea typeface="Geneva" charset="-128"/>
          <a:cs typeface="Geneva" charset="0"/>
        </a:defRPr>
      </a:lvl5pPr>
      <a:lvl6pPr marL="2514600" indent="-228600" algn="l" rtl="0" fontAlgn="base">
        <a:spcBef>
          <a:spcPct val="20000"/>
        </a:spcBef>
        <a:spcAft>
          <a:spcPct val="0"/>
        </a:spcAft>
        <a:buClr>
          <a:schemeClr val="tx1"/>
        </a:buClr>
        <a:buSzPct val="65000"/>
        <a:buFont typeface="Wingdings" charset="2"/>
        <a:buChar char="l"/>
        <a:defRPr>
          <a:solidFill>
            <a:schemeClr val="tx1"/>
          </a:solidFill>
          <a:latin typeface="+mn-lt"/>
          <a:ea typeface="Geneva" charset="-128"/>
        </a:defRPr>
      </a:lvl6pPr>
      <a:lvl7pPr marL="2971800" indent="-228600" algn="l" rtl="0" fontAlgn="base">
        <a:spcBef>
          <a:spcPct val="20000"/>
        </a:spcBef>
        <a:spcAft>
          <a:spcPct val="0"/>
        </a:spcAft>
        <a:buClr>
          <a:schemeClr val="tx1"/>
        </a:buClr>
        <a:buSzPct val="65000"/>
        <a:buFont typeface="Wingdings" charset="2"/>
        <a:buChar char="l"/>
        <a:defRPr>
          <a:solidFill>
            <a:schemeClr val="tx1"/>
          </a:solidFill>
          <a:latin typeface="+mn-lt"/>
          <a:ea typeface="Geneva" charset="-128"/>
        </a:defRPr>
      </a:lvl7pPr>
      <a:lvl8pPr marL="3429000" indent="-228600" algn="l" rtl="0" fontAlgn="base">
        <a:spcBef>
          <a:spcPct val="20000"/>
        </a:spcBef>
        <a:spcAft>
          <a:spcPct val="0"/>
        </a:spcAft>
        <a:buClr>
          <a:schemeClr val="tx1"/>
        </a:buClr>
        <a:buSzPct val="65000"/>
        <a:buFont typeface="Wingdings" charset="2"/>
        <a:buChar char="l"/>
        <a:defRPr>
          <a:solidFill>
            <a:schemeClr val="tx1"/>
          </a:solidFill>
          <a:latin typeface="+mn-lt"/>
          <a:ea typeface="Geneva" charset="-128"/>
        </a:defRPr>
      </a:lvl8pPr>
      <a:lvl9pPr marL="3886200" indent="-228600" algn="l" rtl="0" fontAlgn="base">
        <a:spcBef>
          <a:spcPct val="20000"/>
        </a:spcBef>
        <a:spcAft>
          <a:spcPct val="0"/>
        </a:spcAft>
        <a:buClr>
          <a:schemeClr val="tx1"/>
        </a:buClr>
        <a:buSzPct val="65000"/>
        <a:buFont typeface="Wingdings" charset="2"/>
        <a:buChar char="l"/>
        <a:defRPr>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90980"/>
                <a:invGamma/>
              </a:schemeClr>
            </a:gs>
          </a:gsLst>
          <a:lin ang="5400000" scaled="1"/>
        </a:gra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1422400"/>
            <a:ext cx="9147175" cy="5435600"/>
            <a:chOff x="0" y="896"/>
            <a:chExt cx="5762" cy="3424"/>
          </a:xfrm>
        </p:grpSpPr>
        <p:grpSp>
          <p:nvGrpSpPr>
            <p:cNvPr id="29704" name="Group 3"/>
            <p:cNvGrpSpPr>
              <a:grpSpLocks/>
            </p:cNvGrpSpPr>
            <p:nvPr userDrawn="1"/>
          </p:nvGrpSpPr>
          <p:grpSpPr bwMode="auto">
            <a:xfrm>
              <a:off x="20" y="896"/>
              <a:ext cx="5742" cy="3424"/>
              <a:chOff x="20" y="896"/>
              <a:chExt cx="5742" cy="3424"/>
            </a:xfrm>
          </p:grpSpPr>
          <p:sp>
            <p:nvSpPr>
              <p:cNvPr id="29841" name="Freeform 4"/>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sz="2400">
                  <a:solidFill>
                    <a:srgbClr val="FFFFFF"/>
                  </a:solidFill>
                  <a:latin typeface="Times New Roman" charset="0"/>
                  <a:ea typeface="ＭＳ Ｐゴシック" charset="0"/>
                </a:endParaRPr>
              </a:p>
            </p:txBody>
          </p:sp>
          <p:sp>
            <p:nvSpPr>
              <p:cNvPr id="29842" name="Freeform 5"/>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sz="2400">
                  <a:solidFill>
                    <a:srgbClr val="FFFFFF"/>
                  </a:solidFill>
                  <a:latin typeface="Times New Roman" charset="0"/>
                  <a:ea typeface="ＭＳ Ｐゴシック" charset="0"/>
                </a:endParaRPr>
              </a:p>
            </p:txBody>
          </p:sp>
          <p:sp>
            <p:nvSpPr>
              <p:cNvPr id="29843" name="Freeform 6"/>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sz="2400">
                  <a:solidFill>
                    <a:srgbClr val="FFFFFF"/>
                  </a:solidFill>
                  <a:latin typeface="Times New Roman" charset="0"/>
                  <a:ea typeface="ＭＳ Ｐゴシック" charset="0"/>
                </a:endParaRPr>
              </a:p>
            </p:txBody>
          </p:sp>
          <p:sp>
            <p:nvSpPr>
              <p:cNvPr id="29844" name="Freeform 7"/>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sz="2400">
                  <a:solidFill>
                    <a:srgbClr val="FFFFFF"/>
                  </a:solidFill>
                  <a:latin typeface="Times New Roman" charset="0"/>
                  <a:ea typeface="ＭＳ Ｐゴシック" charset="0"/>
                </a:endParaRPr>
              </a:p>
            </p:txBody>
          </p:sp>
          <p:sp>
            <p:nvSpPr>
              <p:cNvPr id="29845" name="Freeform 8"/>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sz="2400">
                  <a:solidFill>
                    <a:srgbClr val="FFFFFF"/>
                  </a:solidFill>
                  <a:latin typeface="Times New Roman" charset="0"/>
                  <a:ea typeface="ＭＳ Ｐゴシック" charset="0"/>
                </a:endParaRPr>
              </a:p>
            </p:txBody>
          </p:sp>
          <p:sp>
            <p:nvSpPr>
              <p:cNvPr id="29846" name="Freeform 9"/>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sz="2400">
                  <a:solidFill>
                    <a:srgbClr val="FFFFFF"/>
                  </a:solidFill>
                  <a:latin typeface="Times New Roman" charset="0"/>
                  <a:ea typeface="ＭＳ Ｐゴシック" charset="0"/>
                </a:endParaRPr>
              </a:p>
            </p:txBody>
          </p:sp>
          <p:sp>
            <p:nvSpPr>
              <p:cNvPr id="29847" name="Freeform 10"/>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sz="2400">
                  <a:solidFill>
                    <a:srgbClr val="FFFFFF"/>
                  </a:solidFill>
                  <a:latin typeface="Times New Roman" charset="0"/>
                  <a:ea typeface="ＭＳ Ｐゴシック" charset="0"/>
                </a:endParaRPr>
              </a:p>
            </p:txBody>
          </p:sp>
          <p:sp>
            <p:nvSpPr>
              <p:cNvPr id="29848" name="Freeform 11"/>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sz="2400">
                  <a:solidFill>
                    <a:srgbClr val="FFFFFF"/>
                  </a:solidFill>
                  <a:latin typeface="Times New Roman" charset="0"/>
                  <a:ea typeface="ＭＳ Ｐゴシック" charset="0"/>
                </a:endParaRPr>
              </a:p>
            </p:txBody>
          </p:sp>
          <p:sp>
            <p:nvSpPr>
              <p:cNvPr id="29849" name="Freeform 12"/>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sz="2400">
                  <a:solidFill>
                    <a:srgbClr val="FFFFFF"/>
                  </a:solidFill>
                  <a:latin typeface="Times New Roman" charset="0"/>
                  <a:ea typeface="ＭＳ Ｐゴシック" charset="0"/>
                </a:endParaRPr>
              </a:p>
            </p:txBody>
          </p:sp>
          <p:sp>
            <p:nvSpPr>
              <p:cNvPr id="29850" name="Freeform 13"/>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sz="2400">
                  <a:solidFill>
                    <a:srgbClr val="FFFFFF"/>
                  </a:solidFill>
                  <a:latin typeface="Times New Roman" charset="0"/>
                  <a:ea typeface="ＭＳ Ｐゴシック" charset="0"/>
                </a:endParaRPr>
              </a:p>
            </p:txBody>
          </p:sp>
          <p:sp>
            <p:nvSpPr>
              <p:cNvPr id="29851" name="Freeform 14"/>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sz="2400">
                  <a:solidFill>
                    <a:srgbClr val="FFFFFF"/>
                  </a:solidFill>
                  <a:latin typeface="Times New Roman" charset="0"/>
                  <a:ea typeface="ＭＳ Ｐゴシック" charset="0"/>
                </a:endParaRPr>
              </a:p>
            </p:txBody>
          </p:sp>
          <p:sp>
            <p:nvSpPr>
              <p:cNvPr id="29852" name="Freeform 15"/>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sz="2400">
                  <a:solidFill>
                    <a:srgbClr val="FFFFFF"/>
                  </a:solidFill>
                  <a:latin typeface="Times New Roman" charset="0"/>
                  <a:ea typeface="ＭＳ Ｐゴシック" charset="0"/>
                </a:endParaRPr>
              </a:p>
            </p:txBody>
          </p:sp>
          <p:sp>
            <p:nvSpPr>
              <p:cNvPr id="29853" name="Freeform 16"/>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sz="2400">
                  <a:solidFill>
                    <a:srgbClr val="FFFFFF"/>
                  </a:solidFill>
                  <a:latin typeface="Times New Roman" charset="0"/>
                  <a:ea typeface="ＭＳ Ｐゴシック" charset="0"/>
                </a:endParaRPr>
              </a:p>
            </p:txBody>
          </p:sp>
        </p:grpSp>
        <p:grpSp>
          <p:nvGrpSpPr>
            <p:cNvPr id="29705" name="Group 17"/>
            <p:cNvGrpSpPr>
              <a:grpSpLocks/>
            </p:cNvGrpSpPr>
            <p:nvPr userDrawn="1"/>
          </p:nvGrpSpPr>
          <p:grpSpPr bwMode="auto">
            <a:xfrm>
              <a:off x="0" y="2291"/>
              <a:ext cx="1385" cy="1702"/>
              <a:chOff x="0" y="2291"/>
              <a:chExt cx="1385" cy="1702"/>
            </a:xfrm>
          </p:grpSpPr>
          <p:sp>
            <p:nvSpPr>
              <p:cNvPr id="29706" name="Rectangle 18"/>
              <p:cNvSpPr>
                <a:spLocks noChangeArrowheads="1"/>
              </p:cNvSpPr>
              <p:nvPr userDrawn="1"/>
            </p:nvSpPr>
            <p:spPr bwMode="ltGray">
              <a:xfrm rot="6798887">
                <a:off x="63" y="3882"/>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ahoma" charset="0"/>
                  <a:ea typeface="ＭＳ Ｐゴシック" charset="0"/>
                </a:endParaRPr>
              </a:p>
            </p:txBody>
          </p:sp>
          <p:sp>
            <p:nvSpPr>
              <p:cNvPr id="29707" name="Rectangle 19"/>
              <p:cNvSpPr>
                <a:spLocks noChangeArrowheads="1"/>
              </p:cNvSpPr>
              <p:nvPr userDrawn="1"/>
            </p:nvSpPr>
            <p:spPr bwMode="ltGray">
              <a:xfrm rot="6798887">
                <a:off x="33" y="388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ahoma" charset="0"/>
                  <a:ea typeface="ＭＳ Ｐゴシック" charset="0"/>
                </a:endParaRPr>
              </a:p>
            </p:txBody>
          </p:sp>
          <p:sp>
            <p:nvSpPr>
              <p:cNvPr id="29708" name="Rectangle 20"/>
              <p:cNvSpPr>
                <a:spLocks noChangeArrowheads="1"/>
              </p:cNvSpPr>
              <p:nvPr userDrawn="1"/>
            </p:nvSpPr>
            <p:spPr bwMode="ltGray">
              <a:xfrm rot="6798887">
                <a:off x="7" y="3874"/>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ahoma" charset="0"/>
                  <a:ea typeface="ＭＳ Ｐゴシック" charset="0"/>
                </a:endParaRPr>
              </a:p>
            </p:txBody>
          </p:sp>
          <p:sp>
            <p:nvSpPr>
              <p:cNvPr id="29709" name="Rectangle 21"/>
              <p:cNvSpPr>
                <a:spLocks noChangeArrowheads="1"/>
              </p:cNvSpPr>
              <p:nvPr userDrawn="1"/>
            </p:nvSpPr>
            <p:spPr bwMode="ltGray">
              <a:xfrm rot="5999912">
                <a:off x="209" y="388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ahoma" charset="0"/>
                  <a:ea typeface="ＭＳ Ｐゴシック" charset="0"/>
                </a:endParaRPr>
              </a:p>
            </p:txBody>
          </p:sp>
          <p:sp>
            <p:nvSpPr>
              <p:cNvPr id="29710" name="Rectangle 22"/>
              <p:cNvSpPr>
                <a:spLocks noChangeArrowheads="1"/>
              </p:cNvSpPr>
              <p:nvPr userDrawn="1"/>
            </p:nvSpPr>
            <p:spPr bwMode="ltGray">
              <a:xfrm rot="5999912">
                <a:off x="183" y="388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ahoma" charset="0"/>
                  <a:ea typeface="ＭＳ Ｐゴシック" charset="0"/>
                </a:endParaRPr>
              </a:p>
            </p:txBody>
          </p:sp>
          <p:sp>
            <p:nvSpPr>
              <p:cNvPr id="29711" name="Rectangle 23"/>
              <p:cNvSpPr>
                <a:spLocks noChangeArrowheads="1"/>
              </p:cNvSpPr>
              <p:nvPr userDrawn="1"/>
            </p:nvSpPr>
            <p:spPr bwMode="ltGray">
              <a:xfrm rot="6250138">
                <a:off x="153" y="388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ahoma" charset="0"/>
                  <a:ea typeface="ＭＳ Ｐゴシック" charset="0"/>
                </a:endParaRPr>
              </a:p>
            </p:txBody>
          </p:sp>
          <p:sp>
            <p:nvSpPr>
              <p:cNvPr id="29712" name="Rectangle 24"/>
              <p:cNvSpPr>
                <a:spLocks noChangeArrowheads="1"/>
              </p:cNvSpPr>
              <p:nvPr userDrawn="1"/>
            </p:nvSpPr>
            <p:spPr bwMode="ltGray">
              <a:xfrm rot="6238076">
                <a:off x="123" y="388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ahoma" charset="0"/>
                  <a:ea typeface="ＭＳ Ｐゴシック" charset="0"/>
                </a:endParaRPr>
              </a:p>
            </p:txBody>
          </p:sp>
          <p:sp>
            <p:nvSpPr>
              <p:cNvPr id="29713" name="Rectangle 25"/>
              <p:cNvSpPr>
                <a:spLocks noChangeArrowheads="1"/>
              </p:cNvSpPr>
              <p:nvPr userDrawn="1"/>
            </p:nvSpPr>
            <p:spPr bwMode="ltGray">
              <a:xfrm rot="5380717">
                <a:off x="363" y="386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ahoma" charset="0"/>
                  <a:ea typeface="ＭＳ Ｐゴシック" charset="0"/>
                </a:endParaRPr>
              </a:p>
            </p:txBody>
          </p:sp>
          <p:sp>
            <p:nvSpPr>
              <p:cNvPr id="29714" name="Rectangle 26"/>
              <p:cNvSpPr>
                <a:spLocks noChangeArrowheads="1"/>
              </p:cNvSpPr>
              <p:nvPr userDrawn="1"/>
            </p:nvSpPr>
            <p:spPr bwMode="ltGray">
              <a:xfrm rot="5380717">
                <a:off x="333" y="3872"/>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ahoma" charset="0"/>
                  <a:ea typeface="ＭＳ Ｐゴシック" charset="0"/>
                </a:endParaRPr>
              </a:p>
            </p:txBody>
          </p:sp>
          <p:sp>
            <p:nvSpPr>
              <p:cNvPr id="29715" name="Rectangle 27"/>
              <p:cNvSpPr>
                <a:spLocks noChangeArrowheads="1"/>
              </p:cNvSpPr>
              <p:nvPr userDrawn="1"/>
            </p:nvSpPr>
            <p:spPr bwMode="ltGray">
              <a:xfrm rot="5583200">
                <a:off x="303" y="387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ahoma" charset="0"/>
                  <a:ea typeface="ＭＳ Ｐゴシック" charset="0"/>
                </a:endParaRPr>
              </a:p>
            </p:txBody>
          </p:sp>
          <p:sp>
            <p:nvSpPr>
              <p:cNvPr id="29716" name="Rectangle 28"/>
              <p:cNvSpPr>
                <a:spLocks noChangeArrowheads="1"/>
              </p:cNvSpPr>
              <p:nvPr userDrawn="1"/>
            </p:nvSpPr>
            <p:spPr bwMode="ltGray">
              <a:xfrm rot="5737625">
                <a:off x="271" y="3882"/>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ahoma" charset="0"/>
                  <a:ea typeface="ＭＳ Ｐゴシック" charset="0"/>
                </a:endParaRPr>
              </a:p>
            </p:txBody>
          </p:sp>
          <p:sp>
            <p:nvSpPr>
              <p:cNvPr id="29717" name="Rectangle 29"/>
              <p:cNvSpPr>
                <a:spLocks noChangeArrowheads="1"/>
              </p:cNvSpPr>
              <p:nvPr userDrawn="1"/>
            </p:nvSpPr>
            <p:spPr bwMode="ltGray">
              <a:xfrm rot="4715477">
                <a:off x="517" y="382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ahoma" charset="0"/>
                  <a:ea typeface="ＭＳ Ｐゴシック" charset="0"/>
                </a:endParaRPr>
              </a:p>
            </p:txBody>
          </p:sp>
          <p:sp>
            <p:nvSpPr>
              <p:cNvPr id="29718" name="Rectangle 30"/>
              <p:cNvSpPr>
                <a:spLocks noChangeArrowheads="1"/>
              </p:cNvSpPr>
              <p:nvPr userDrawn="1"/>
            </p:nvSpPr>
            <p:spPr bwMode="ltGray">
              <a:xfrm rot="4924949">
                <a:off x="486" y="383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ahoma" charset="0"/>
                  <a:ea typeface="ＭＳ Ｐゴシック" charset="0"/>
                </a:endParaRPr>
              </a:p>
            </p:txBody>
          </p:sp>
          <p:sp>
            <p:nvSpPr>
              <p:cNvPr id="29719" name="Rectangle 31"/>
              <p:cNvSpPr>
                <a:spLocks noChangeArrowheads="1"/>
              </p:cNvSpPr>
              <p:nvPr userDrawn="1"/>
            </p:nvSpPr>
            <p:spPr bwMode="ltGray">
              <a:xfrm rot="4924949">
                <a:off x="456" y="384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ahoma" charset="0"/>
                  <a:ea typeface="ＭＳ Ｐゴシック" charset="0"/>
                </a:endParaRPr>
              </a:p>
            </p:txBody>
          </p:sp>
          <p:sp>
            <p:nvSpPr>
              <p:cNvPr id="29720" name="Rectangle 32"/>
              <p:cNvSpPr>
                <a:spLocks noChangeArrowheads="1"/>
              </p:cNvSpPr>
              <p:nvPr userDrawn="1"/>
            </p:nvSpPr>
            <p:spPr bwMode="ltGray">
              <a:xfrm rot="5041352">
                <a:off x="427" y="3850"/>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ahoma" charset="0"/>
                  <a:ea typeface="ＭＳ Ｐゴシック" charset="0"/>
                </a:endParaRPr>
              </a:p>
            </p:txBody>
          </p:sp>
          <p:sp>
            <p:nvSpPr>
              <p:cNvPr id="29721" name="Rectangle 33"/>
              <p:cNvSpPr>
                <a:spLocks noChangeArrowheads="1"/>
              </p:cNvSpPr>
              <p:nvPr userDrawn="1"/>
            </p:nvSpPr>
            <p:spPr bwMode="ltGray">
              <a:xfrm rot="3816889">
                <a:off x="664" y="376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ahoma" charset="0"/>
                  <a:ea typeface="ＭＳ Ｐゴシック" charset="0"/>
                </a:endParaRPr>
              </a:p>
            </p:txBody>
          </p:sp>
          <p:sp>
            <p:nvSpPr>
              <p:cNvPr id="29722" name="Rectangle 34"/>
              <p:cNvSpPr>
                <a:spLocks noChangeArrowheads="1"/>
              </p:cNvSpPr>
              <p:nvPr userDrawn="1"/>
            </p:nvSpPr>
            <p:spPr bwMode="ltGray">
              <a:xfrm rot="3816889">
                <a:off x="634" y="3780"/>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ahoma" charset="0"/>
                  <a:ea typeface="ＭＳ Ｐゴシック" charset="0"/>
                </a:endParaRPr>
              </a:p>
            </p:txBody>
          </p:sp>
          <p:sp>
            <p:nvSpPr>
              <p:cNvPr id="29723" name="Rectangle 35"/>
              <p:cNvSpPr>
                <a:spLocks noChangeArrowheads="1"/>
              </p:cNvSpPr>
              <p:nvPr userDrawn="1"/>
            </p:nvSpPr>
            <p:spPr bwMode="ltGray">
              <a:xfrm rot="4104184">
                <a:off x="606" y="3790"/>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ahoma" charset="0"/>
                  <a:ea typeface="ＭＳ Ｐゴシック" charset="0"/>
                </a:endParaRPr>
              </a:p>
            </p:txBody>
          </p:sp>
          <p:sp>
            <p:nvSpPr>
              <p:cNvPr id="29724" name="Rectangle 36"/>
              <p:cNvSpPr>
                <a:spLocks noChangeArrowheads="1"/>
              </p:cNvSpPr>
              <p:nvPr userDrawn="1"/>
            </p:nvSpPr>
            <p:spPr bwMode="ltGray">
              <a:xfrm rot="4325343">
                <a:off x="575" y="380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ahoma" charset="0"/>
                  <a:ea typeface="ＭＳ Ｐゴシック" charset="0"/>
                </a:endParaRPr>
              </a:p>
            </p:txBody>
          </p:sp>
          <p:sp>
            <p:nvSpPr>
              <p:cNvPr id="29725" name="Rectangle 37"/>
              <p:cNvSpPr>
                <a:spLocks noChangeArrowheads="1"/>
              </p:cNvSpPr>
              <p:nvPr userDrawn="1"/>
            </p:nvSpPr>
            <p:spPr bwMode="ltGray">
              <a:xfrm rot="3368036">
                <a:off x="800" y="368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ahoma" charset="0"/>
                  <a:ea typeface="ＭＳ Ｐゴシック" charset="0"/>
                </a:endParaRPr>
              </a:p>
            </p:txBody>
          </p:sp>
          <p:sp>
            <p:nvSpPr>
              <p:cNvPr id="29726" name="Rectangle 38"/>
              <p:cNvSpPr>
                <a:spLocks noChangeArrowheads="1"/>
              </p:cNvSpPr>
              <p:nvPr userDrawn="1"/>
            </p:nvSpPr>
            <p:spPr bwMode="ltGray">
              <a:xfrm rot="3368036">
                <a:off x="772" y="369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ahoma" charset="0"/>
                  <a:ea typeface="ＭＳ Ｐゴシック" charset="0"/>
                </a:endParaRPr>
              </a:p>
            </p:txBody>
          </p:sp>
          <p:sp>
            <p:nvSpPr>
              <p:cNvPr id="29727" name="Rectangle 39"/>
              <p:cNvSpPr>
                <a:spLocks noChangeArrowheads="1"/>
              </p:cNvSpPr>
              <p:nvPr userDrawn="1"/>
            </p:nvSpPr>
            <p:spPr bwMode="ltGray">
              <a:xfrm rot="3368036">
                <a:off x="746" y="3716"/>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ahoma" charset="0"/>
                  <a:ea typeface="ＭＳ Ｐゴシック" charset="0"/>
                </a:endParaRPr>
              </a:p>
            </p:txBody>
          </p:sp>
          <p:sp>
            <p:nvSpPr>
              <p:cNvPr id="29728" name="Rectangle 40"/>
              <p:cNvSpPr>
                <a:spLocks noChangeArrowheads="1"/>
              </p:cNvSpPr>
              <p:nvPr userDrawn="1"/>
            </p:nvSpPr>
            <p:spPr bwMode="ltGray">
              <a:xfrm rot="3816889">
                <a:off x="717" y="373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ahoma" charset="0"/>
                  <a:ea typeface="ＭＳ Ｐゴシック" charset="0"/>
                </a:endParaRPr>
              </a:p>
            </p:txBody>
          </p:sp>
          <p:sp>
            <p:nvSpPr>
              <p:cNvPr id="29729" name="Rectangle 41"/>
              <p:cNvSpPr>
                <a:spLocks noChangeArrowheads="1"/>
              </p:cNvSpPr>
              <p:nvPr userDrawn="1"/>
            </p:nvSpPr>
            <p:spPr bwMode="ltGray">
              <a:xfrm rot="2302266">
                <a:off x="923" y="3587"/>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ahoma" charset="0"/>
                  <a:ea typeface="ＭＳ Ｐゴシック" charset="0"/>
                </a:endParaRPr>
              </a:p>
            </p:txBody>
          </p:sp>
          <p:sp>
            <p:nvSpPr>
              <p:cNvPr id="29730" name="Rectangle 42"/>
              <p:cNvSpPr>
                <a:spLocks noChangeArrowheads="1"/>
              </p:cNvSpPr>
              <p:nvPr userDrawn="1"/>
            </p:nvSpPr>
            <p:spPr bwMode="ltGray">
              <a:xfrm rot="2302266">
                <a:off x="899" y="360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ahoma" charset="0"/>
                  <a:ea typeface="ＭＳ Ｐゴシック" charset="0"/>
                </a:endParaRPr>
              </a:p>
            </p:txBody>
          </p:sp>
          <p:sp>
            <p:nvSpPr>
              <p:cNvPr id="29731" name="Rectangle 43"/>
              <p:cNvSpPr>
                <a:spLocks noChangeArrowheads="1"/>
              </p:cNvSpPr>
              <p:nvPr userDrawn="1"/>
            </p:nvSpPr>
            <p:spPr bwMode="ltGray">
              <a:xfrm rot="2707562">
                <a:off x="876" y="362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ahoma" charset="0"/>
                  <a:ea typeface="ＭＳ Ｐゴシック" charset="0"/>
                </a:endParaRPr>
              </a:p>
            </p:txBody>
          </p:sp>
          <p:sp>
            <p:nvSpPr>
              <p:cNvPr id="29732" name="Rectangle 44"/>
              <p:cNvSpPr>
                <a:spLocks noChangeArrowheads="1"/>
              </p:cNvSpPr>
              <p:nvPr userDrawn="1"/>
            </p:nvSpPr>
            <p:spPr bwMode="ltGray">
              <a:xfrm rot="2707562">
                <a:off x="850" y="364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ahoma" charset="0"/>
                  <a:ea typeface="ＭＳ Ｐゴシック" charset="0"/>
                </a:endParaRPr>
              </a:p>
            </p:txBody>
          </p:sp>
          <p:sp>
            <p:nvSpPr>
              <p:cNvPr id="29733" name="Rectangle 45"/>
              <p:cNvSpPr>
                <a:spLocks noChangeArrowheads="1"/>
              </p:cNvSpPr>
              <p:nvPr userDrawn="1"/>
            </p:nvSpPr>
            <p:spPr bwMode="ltGray">
              <a:xfrm rot="1525830">
                <a:off x="1027" y="3473"/>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ahoma" charset="0"/>
                  <a:ea typeface="ＭＳ Ｐゴシック" charset="0"/>
                </a:endParaRPr>
              </a:p>
            </p:txBody>
          </p:sp>
          <p:sp>
            <p:nvSpPr>
              <p:cNvPr id="29734" name="Rectangle 46"/>
              <p:cNvSpPr>
                <a:spLocks noChangeArrowheads="1"/>
              </p:cNvSpPr>
              <p:nvPr userDrawn="1"/>
            </p:nvSpPr>
            <p:spPr bwMode="ltGray">
              <a:xfrm rot="1525830">
                <a:off x="1009" y="3497"/>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ahoma" charset="0"/>
                  <a:ea typeface="ＭＳ Ｐゴシック" charset="0"/>
                </a:endParaRPr>
              </a:p>
            </p:txBody>
          </p:sp>
          <p:sp>
            <p:nvSpPr>
              <p:cNvPr id="29735" name="Rectangle 47"/>
              <p:cNvSpPr>
                <a:spLocks noChangeArrowheads="1"/>
              </p:cNvSpPr>
              <p:nvPr userDrawn="1"/>
            </p:nvSpPr>
            <p:spPr bwMode="ltGray">
              <a:xfrm rot="1788117">
                <a:off x="990" y="3519"/>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ahoma" charset="0"/>
                  <a:ea typeface="ＭＳ Ｐゴシック" charset="0"/>
                </a:endParaRPr>
              </a:p>
            </p:txBody>
          </p:sp>
          <p:sp>
            <p:nvSpPr>
              <p:cNvPr id="29736" name="Rectangle 48"/>
              <p:cNvSpPr>
                <a:spLocks noChangeArrowheads="1"/>
              </p:cNvSpPr>
              <p:nvPr userDrawn="1"/>
            </p:nvSpPr>
            <p:spPr bwMode="ltGray">
              <a:xfrm rot="1788117">
                <a:off x="969" y="354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ahoma" charset="0"/>
                  <a:ea typeface="ＭＳ Ｐゴシック" charset="0"/>
                </a:endParaRPr>
              </a:p>
            </p:txBody>
          </p:sp>
          <p:sp>
            <p:nvSpPr>
              <p:cNvPr id="29737" name="Rectangle 49"/>
              <p:cNvSpPr>
                <a:spLocks noChangeArrowheads="1"/>
              </p:cNvSpPr>
              <p:nvPr userDrawn="1"/>
            </p:nvSpPr>
            <p:spPr bwMode="ltGray">
              <a:xfrm rot="841630">
                <a:off x="1113" y="3355"/>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ahoma" charset="0"/>
                  <a:ea typeface="ＭＳ Ｐゴシック" charset="0"/>
                </a:endParaRPr>
              </a:p>
            </p:txBody>
          </p:sp>
          <p:sp>
            <p:nvSpPr>
              <p:cNvPr id="29738" name="Rectangle 50"/>
              <p:cNvSpPr>
                <a:spLocks noChangeArrowheads="1"/>
              </p:cNvSpPr>
              <p:nvPr userDrawn="1"/>
            </p:nvSpPr>
            <p:spPr bwMode="ltGray">
              <a:xfrm rot="841630">
                <a:off x="1100" y="337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ahoma" charset="0"/>
                  <a:ea typeface="ＭＳ Ｐゴシック" charset="0"/>
                </a:endParaRPr>
              </a:p>
            </p:txBody>
          </p:sp>
          <p:sp>
            <p:nvSpPr>
              <p:cNvPr id="29739" name="Rectangle 51"/>
              <p:cNvSpPr>
                <a:spLocks noChangeArrowheads="1"/>
              </p:cNvSpPr>
              <p:nvPr userDrawn="1"/>
            </p:nvSpPr>
            <p:spPr bwMode="ltGray">
              <a:xfrm rot="1308689">
                <a:off x="1086" y="340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ahoma" charset="0"/>
                  <a:ea typeface="ＭＳ Ｐゴシック" charset="0"/>
                </a:endParaRPr>
              </a:p>
            </p:txBody>
          </p:sp>
          <p:sp>
            <p:nvSpPr>
              <p:cNvPr id="29740" name="Rectangle 52"/>
              <p:cNvSpPr>
                <a:spLocks noChangeArrowheads="1"/>
              </p:cNvSpPr>
              <p:nvPr userDrawn="1"/>
            </p:nvSpPr>
            <p:spPr bwMode="ltGray">
              <a:xfrm rot="1308689">
                <a:off x="1064" y="3425"/>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ahoma" charset="0"/>
                  <a:ea typeface="ＭＳ Ｐゴシック" charset="0"/>
                </a:endParaRPr>
              </a:p>
            </p:txBody>
          </p:sp>
          <p:sp>
            <p:nvSpPr>
              <p:cNvPr id="29741" name="Rectangle 53"/>
              <p:cNvSpPr>
                <a:spLocks noChangeArrowheads="1"/>
              </p:cNvSpPr>
              <p:nvPr userDrawn="1"/>
            </p:nvSpPr>
            <p:spPr bwMode="ltGray">
              <a:xfrm rot="469913">
                <a:off x="1172" y="3225"/>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ahoma" charset="0"/>
                  <a:ea typeface="ＭＳ Ｐゴシック" charset="0"/>
                </a:endParaRPr>
              </a:p>
            </p:txBody>
          </p:sp>
          <p:sp>
            <p:nvSpPr>
              <p:cNvPr id="29742" name="Rectangle 54"/>
              <p:cNvSpPr>
                <a:spLocks noChangeArrowheads="1"/>
              </p:cNvSpPr>
              <p:nvPr userDrawn="1"/>
            </p:nvSpPr>
            <p:spPr bwMode="ltGray">
              <a:xfrm rot="559869">
                <a:off x="1162" y="3250"/>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ahoma" charset="0"/>
                  <a:ea typeface="ＭＳ Ｐゴシック" charset="0"/>
                </a:endParaRPr>
              </a:p>
            </p:txBody>
          </p:sp>
          <p:sp>
            <p:nvSpPr>
              <p:cNvPr id="29743" name="Rectangle 55"/>
              <p:cNvSpPr>
                <a:spLocks noChangeArrowheads="1"/>
              </p:cNvSpPr>
              <p:nvPr userDrawn="1"/>
            </p:nvSpPr>
            <p:spPr bwMode="ltGray">
              <a:xfrm rot="734079">
                <a:off x="1154" y="3276"/>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ahoma" charset="0"/>
                  <a:ea typeface="ＭＳ Ｐゴシック" charset="0"/>
                </a:endParaRPr>
              </a:p>
            </p:txBody>
          </p:sp>
          <p:sp>
            <p:nvSpPr>
              <p:cNvPr id="29744" name="Rectangle 56"/>
              <p:cNvSpPr>
                <a:spLocks noChangeArrowheads="1"/>
              </p:cNvSpPr>
              <p:nvPr userDrawn="1"/>
            </p:nvSpPr>
            <p:spPr bwMode="ltGray">
              <a:xfrm rot="734079">
                <a:off x="1141" y="3304"/>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ahoma" charset="0"/>
                  <a:ea typeface="ＭＳ Ｐゴシック" charset="0"/>
                </a:endParaRPr>
              </a:p>
            </p:txBody>
          </p:sp>
          <p:sp>
            <p:nvSpPr>
              <p:cNvPr id="29745" name="Rectangle 57"/>
              <p:cNvSpPr>
                <a:spLocks noChangeArrowheads="1"/>
              </p:cNvSpPr>
              <p:nvPr userDrawn="1"/>
            </p:nvSpPr>
            <p:spPr bwMode="ltGray">
              <a:xfrm rot="-293905">
                <a:off x="1211" y="3096"/>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ahoma" charset="0"/>
                  <a:ea typeface="ＭＳ Ｐゴシック" charset="0"/>
                </a:endParaRPr>
              </a:p>
            </p:txBody>
          </p:sp>
          <p:sp>
            <p:nvSpPr>
              <p:cNvPr id="29746" name="Rectangle 58"/>
              <p:cNvSpPr>
                <a:spLocks noChangeArrowheads="1"/>
              </p:cNvSpPr>
              <p:nvPr userDrawn="1"/>
            </p:nvSpPr>
            <p:spPr bwMode="ltGray">
              <a:xfrm rot="-8">
                <a:off x="1201" y="3122"/>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ahoma" charset="0"/>
                  <a:ea typeface="ＭＳ Ｐゴシック" charset="0"/>
                </a:endParaRPr>
              </a:p>
            </p:txBody>
          </p:sp>
          <p:sp>
            <p:nvSpPr>
              <p:cNvPr id="29747" name="Rectangle 59"/>
              <p:cNvSpPr>
                <a:spLocks noChangeArrowheads="1"/>
              </p:cNvSpPr>
              <p:nvPr userDrawn="1"/>
            </p:nvSpPr>
            <p:spPr bwMode="ltGray">
              <a:xfrm rot="-8">
                <a:off x="1200" y="3147"/>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ahoma" charset="0"/>
                  <a:ea typeface="ＭＳ Ｐゴシック" charset="0"/>
                </a:endParaRPr>
              </a:p>
            </p:txBody>
          </p:sp>
          <p:sp>
            <p:nvSpPr>
              <p:cNvPr id="29748" name="Rectangle 60"/>
              <p:cNvSpPr>
                <a:spLocks noChangeArrowheads="1"/>
              </p:cNvSpPr>
              <p:nvPr userDrawn="1"/>
            </p:nvSpPr>
            <p:spPr bwMode="ltGray">
              <a:xfrm rot="214188">
                <a:off x="1189" y="3173"/>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ahoma" charset="0"/>
                  <a:ea typeface="ＭＳ Ｐゴシック" charset="0"/>
                </a:endParaRPr>
              </a:p>
            </p:txBody>
          </p:sp>
          <p:sp>
            <p:nvSpPr>
              <p:cNvPr id="29749" name="Rectangle 61"/>
              <p:cNvSpPr>
                <a:spLocks noChangeArrowheads="1"/>
              </p:cNvSpPr>
              <p:nvPr userDrawn="1"/>
            </p:nvSpPr>
            <p:spPr bwMode="ltGray">
              <a:xfrm rot="-682388">
                <a:off x="1219" y="296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ahoma" charset="0"/>
                  <a:ea typeface="ＭＳ Ｐゴシック" charset="0"/>
                </a:endParaRPr>
              </a:p>
            </p:txBody>
          </p:sp>
          <p:sp>
            <p:nvSpPr>
              <p:cNvPr id="29750" name="Rectangle 62"/>
              <p:cNvSpPr>
                <a:spLocks noChangeArrowheads="1"/>
              </p:cNvSpPr>
              <p:nvPr userDrawn="1"/>
            </p:nvSpPr>
            <p:spPr bwMode="ltGray">
              <a:xfrm rot="-480400">
                <a:off x="1220" y="2991"/>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ahoma" charset="0"/>
                  <a:ea typeface="ＭＳ Ｐゴシック" charset="0"/>
                </a:endParaRPr>
              </a:p>
            </p:txBody>
          </p:sp>
          <p:sp>
            <p:nvSpPr>
              <p:cNvPr id="29751" name="Rectangle 63"/>
              <p:cNvSpPr>
                <a:spLocks noChangeArrowheads="1"/>
              </p:cNvSpPr>
              <p:nvPr userDrawn="1"/>
            </p:nvSpPr>
            <p:spPr bwMode="ltGray">
              <a:xfrm rot="-480400">
                <a:off x="1220" y="301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ahoma" charset="0"/>
                  <a:ea typeface="ＭＳ Ｐゴシック" charset="0"/>
                </a:endParaRPr>
              </a:p>
            </p:txBody>
          </p:sp>
          <p:sp>
            <p:nvSpPr>
              <p:cNvPr id="29752" name="Rectangle 64"/>
              <p:cNvSpPr>
                <a:spLocks noChangeArrowheads="1"/>
              </p:cNvSpPr>
              <p:nvPr userDrawn="1"/>
            </p:nvSpPr>
            <p:spPr bwMode="ltGray">
              <a:xfrm rot="-270546">
                <a:off x="1219" y="3041"/>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ahoma" charset="0"/>
                  <a:ea typeface="ＭＳ Ｐゴシック" charset="0"/>
                </a:endParaRPr>
              </a:p>
            </p:txBody>
          </p:sp>
          <p:sp>
            <p:nvSpPr>
              <p:cNvPr id="29753" name="Rectangle 65"/>
              <p:cNvSpPr>
                <a:spLocks noChangeArrowheads="1"/>
              </p:cNvSpPr>
              <p:nvPr userDrawn="1"/>
            </p:nvSpPr>
            <p:spPr bwMode="ltGray">
              <a:xfrm rot="-1132286">
                <a:off x="1207" y="2843"/>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ahoma" charset="0"/>
                  <a:ea typeface="ＭＳ Ｐゴシック" charset="0"/>
                </a:endParaRPr>
              </a:p>
            </p:txBody>
          </p:sp>
          <p:sp>
            <p:nvSpPr>
              <p:cNvPr id="29754" name="Rectangle 66"/>
              <p:cNvSpPr>
                <a:spLocks noChangeArrowheads="1"/>
              </p:cNvSpPr>
              <p:nvPr userDrawn="1"/>
            </p:nvSpPr>
            <p:spPr bwMode="ltGray">
              <a:xfrm rot="-969272">
                <a:off x="1213" y="2864"/>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ahoma" charset="0"/>
                  <a:ea typeface="ＭＳ Ｐゴシック" charset="0"/>
                </a:endParaRPr>
              </a:p>
            </p:txBody>
          </p:sp>
          <p:sp>
            <p:nvSpPr>
              <p:cNvPr id="29755" name="Rectangle 67"/>
              <p:cNvSpPr>
                <a:spLocks noChangeArrowheads="1"/>
              </p:cNvSpPr>
              <p:nvPr userDrawn="1"/>
            </p:nvSpPr>
            <p:spPr bwMode="ltGray">
              <a:xfrm rot="-969272">
                <a:off x="1216" y="2888"/>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ahoma" charset="0"/>
                  <a:ea typeface="ＭＳ Ｐゴシック" charset="0"/>
                </a:endParaRPr>
              </a:p>
            </p:txBody>
          </p:sp>
          <p:sp>
            <p:nvSpPr>
              <p:cNvPr id="29756" name="Rectangle 68"/>
              <p:cNvSpPr>
                <a:spLocks noChangeArrowheads="1"/>
              </p:cNvSpPr>
              <p:nvPr userDrawn="1"/>
            </p:nvSpPr>
            <p:spPr bwMode="ltGray">
              <a:xfrm rot="-806259">
                <a:off x="1219" y="291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ahoma" charset="0"/>
                  <a:ea typeface="ＭＳ Ｐゴシック" charset="0"/>
                </a:endParaRPr>
              </a:p>
            </p:txBody>
          </p:sp>
          <p:sp>
            <p:nvSpPr>
              <p:cNvPr id="29757" name="Rectangle 69"/>
              <p:cNvSpPr>
                <a:spLocks noChangeArrowheads="1"/>
              </p:cNvSpPr>
              <p:nvPr userDrawn="1"/>
            </p:nvSpPr>
            <p:spPr bwMode="ltGray">
              <a:xfrm rot="-1543941">
                <a:off x="1165" y="272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ahoma" charset="0"/>
                  <a:ea typeface="ＭＳ Ｐゴシック" charset="0"/>
                </a:endParaRPr>
              </a:p>
            </p:txBody>
          </p:sp>
          <p:sp>
            <p:nvSpPr>
              <p:cNvPr id="29758" name="Rectangle 70"/>
              <p:cNvSpPr>
                <a:spLocks noChangeArrowheads="1"/>
              </p:cNvSpPr>
              <p:nvPr userDrawn="1"/>
            </p:nvSpPr>
            <p:spPr bwMode="ltGray">
              <a:xfrm rot="-1341953">
                <a:off x="1176" y="2752"/>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ahoma" charset="0"/>
                  <a:ea typeface="ＭＳ Ｐゴシック" charset="0"/>
                </a:endParaRPr>
              </a:p>
            </p:txBody>
          </p:sp>
          <p:sp>
            <p:nvSpPr>
              <p:cNvPr id="29759" name="Rectangle 71"/>
              <p:cNvSpPr>
                <a:spLocks noChangeArrowheads="1"/>
              </p:cNvSpPr>
              <p:nvPr userDrawn="1"/>
            </p:nvSpPr>
            <p:spPr bwMode="ltGray">
              <a:xfrm rot="-1341953">
                <a:off x="1184" y="277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ahoma" charset="0"/>
                  <a:ea typeface="ＭＳ Ｐゴシック" charset="0"/>
                </a:endParaRPr>
              </a:p>
            </p:txBody>
          </p:sp>
          <p:sp>
            <p:nvSpPr>
              <p:cNvPr id="29760" name="Rectangle 72"/>
              <p:cNvSpPr>
                <a:spLocks noChangeArrowheads="1"/>
              </p:cNvSpPr>
              <p:nvPr userDrawn="1"/>
            </p:nvSpPr>
            <p:spPr bwMode="ltGray">
              <a:xfrm rot="-1341953">
                <a:off x="1194" y="279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ahoma" charset="0"/>
                  <a:ea typeface="ＭＳ Ｐゴシック" charset="0"/>
                </a:endParaRPr>
              </a:p>
            </p:txBody>
          </p:sp>
          <p:sp>
            <p:nvSpPr>
              <p:cNvPr id="29761" name="Rectangle 73"/>
              <p:cNvSpPr>
                <a:spLocks noChangeArrowheads="1"/>
              </p:cNvSpPr>
              <p:nvPr userDrawn="1"/>
            </p:nvSpPr>
            <p:spPr bwMode="ltGray">
              <a:xfrm rot="-1928746">
                <a:off x="1101" y="2628"/>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ahoma" charset="0"/>
                  <a:ea typeface="ＭＳ Ｐゴシック" charset="0"/>
                </a:endParaRPr>
              </a:p>
            </p:txBody>
          </p:sp>
          <p:sp>
            <p:nvSpPr>
              <p:cNvPr id="29762" name="Rectangle 74"/>
              <p:cNvSpPr>
                <a:spLocks noChangeArrowheads="1"/>
              </p:cNvSpPr>
              <p:nvPr userDrawn="1"/>
            </p:nvSpPr>
            <p:spPr bwMode="ltGray">
              <a:xfrm rot="-1844175">
                <a:off x="1114" y="264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ahoma" charset="0"/>
                  <a:ea typeface="ＭＳ Ｐゴシック" charset="0"/>
                </a:endParaRPr>
              </a:p>
            </p:txBody>
          </p:sp>
          <p:sp>
            <p:nvSpPr>
              <p:cNvPr id="29763" name="Rectangle 75"/>
              <p:cNvSpPr>
                <a:spLocks noChangeArrowheads="1"/>
              </p:cNvSpPr>
              <p:nvPr userDrawn="1"/>
            </p:nvSpPr>
            <p:spPr bwMode="ltGray">
              <a:xfrm rot="-1752383">
                <a:off x="1129" y="266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ahoma" charset="0"/>
                  <a:ea typeface="ＭＳ Ｐゴシック" charset="0"/>
                </a:endParaRPr>
              </a:p>
            </p:txBody>
          </p:sp>
          <p:sp>
            <p:nvSpPr>
              <p:cNvPr id="29764" name="Rectangle 76"/>
              <p:cNvSpPr>
                <a:spLocks noChangeArrowheads="1"/>
              </p:cNvSpPr>
              <p:nvPr userDrawn="1"/>
            </p:nvSpPr>
            <p:spPr bwMode="ltGray">
              <a:xfrm rot="-1752383">
                <a:off x="1142" y="2684"/>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ahoma" charset="0"/>
                  <a:ea typeface="ＭＳ Ｐゴシック" charset="0"/>
                </a:endParaRPr>
              </a:p>
            </p:txBody>
          </p:sp>
          <p:sp>
            <p:nvSpPr>
              <p:cNvPr id="29765" name="Rectangle 77"/>
              <p:cNvSpPr>
                <a:spLocks noChangeArrowheads="1"/>
              </p:cNvSpPr>
              <p:nvPr userDrawn="1"/>
            </p:nvSpPr>
            <p:spPr bwMode="ltGray">
              <a:xfrm rot="-2466736">
                <a:off x="1014" y="2538"/>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ahoma" charset="0"/>
                  <a:ea typeface="ＭＳ Ｐゴシック" charset="0"/>
                </a:endParaRPr>
              </a:p>
            </p:txBody>
          </p:sp>
          <p:sp>
            <p:nvSpPr>
              <p:cNvPr id="29766" name="Rectangle 78"/>
              <p:cNvSpPr>
                <a:spLocks noChangeArrowheads="1"/>
              </p:cNvSpPr>
              <p:nvPr userDrawn="1"/>
            </p:nvSpPr>
            <p:spPr bwMode="ltGray">
              <a:xfrm rot="-2466736">
                <a:off x="1035" y="255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ahoma" charset="0"/>
                  <a:ea typeface="ＭＳ Ｐゴシック" charset="0"/>
                </a:endParaRPr>
              </a:p>
            </p:txBody>
          </p:sp>
          <p:sp>
            <p:nvSpPr>
              <p:cNvPr id="29767" name="Rectangle 79"/>
              <p:cNvSpPr>
                <a:spLocks noChangeArrowheads="1"/>
              </p:cNvSpPr>
              <p:nvPr userDrawn="1"/>
            </p:nvSpPr>
            <p:spPr bwMode="ltGray">
              <a:xfrm rot="-2466736">
                <a:off x="1050" y="2574"/>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ahoma" charset="0"/>
                  <a:ea typeface="ＭＳ Ｐゴシック" charset="0"/>
                </a:endParaRPr>
              </a:p>
            </p:txBody>
          </p:sp>
          <p:sp>
            <p:nvSpPr>
              <p:cNvPr id="29768" name="Rectangle 80"/>
              <p:cNvSpPr>
                <a:spLocks noChangeArrowheads="1"/>
              </p:cNvSpPr>
              <p:nvPr userDrawn="1"/>
            </p:nvSpPr>
            <p:spPr bwMode="ltGray">
              <a:xfrm rot="-2342866">
                <a:off x="1068" y="2590"/>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ahoma" charset="0"/>
                  <a:ea typeface="ＭＳ Ｐゴシック" charset="0"/>
                </a:endParaRPr>
              </a:p>
            </p:txBody>
          </p:sp>
          <p:sp>
            <p:nvSpPr>
              <p:cNvPr id="29769" name="Freeform 81"/>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400">
                  <a:solidFill>
                    <a:srgbClr val="FFFFFF"/>
                  </a:solidFill>
                  <a:latin typeface="Times New Roman" charset="0"/>
                  <a:ea typeface="ＭＳ Ｐゴシック" charset="0"/>
                </a:endParaRPr>
              </a:p>
            </p:txBody>
          </p:sp>
          <p:sp>
            <p:nvSpPr>
              <p:cNvPr id="29770" name="Rectangle 82"/>
              <p:cNvSpPr>
                <a:spLocks noChangeArrowheads="1"/>
              </p:cNvSpPr>
              <p:nvPr userDrawn="1"/>
            </p:nvSpPr>
            <p:spPr bwMode="ltGray">
              <a:xfrm rot="6575641">
                <a:off x="-217" y="3138"/>
                <a:ext cx="122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ahoma" charset="0"/>
                  <a:ea typeface="ＭＳ Ｐゴシック" charset="0"/>
                </a:endParaRPr>
              </a:p>
            </p:txBody>
          </p:sp>
          <p:sp>
            <p:nvSpPr>
              <p:cNvPr id="29771" name="Rectangle 83"/>
              <p:cNvSpPr>
                <a:spLocks noChangeArrowheads="1"/>
              </p:cNvSpPr>
              <p:nvPr userDrawn="1"/>
            </p:nvSpPr>
            <p:spPr bwMode="ltGray">
              <a:xfrm rot="238799">
                <a:off x="4" y="3146"/>
                <a:ext cx="103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ahoma" charset="0"/>
                  <a:ea typeface="ＭＳ Ｐゴシック" charset="0"/>
                </a:endParaRPr>
              </a:p>
            </p:txBody>
          </p:sp>
          <p:sp>
            <p:nvSpPr>
              <p:cNvPr id="29772" name="Rectangle 84"/>
              <p:cNvSpPr>
                <a:spLocks noChangeArrowheads="1"/>
              </p:cNvSpPr>
              <p:nvPr userDrawn="1"/>
            </p:nvSpPr>
            <p:spPr bwMode="ltGray">
              <a:xfrm rot="-2957028">
                <a:off x="907" y="2472"/>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ahoma" charset="0"/>
                  <a:ea typeface="ＭＳ Ｐゴシック" charset="0"/>
                </a:endParaRPr>
              </a:p>
            </p:txBody>
          </p:sp>
          <p:sp>
            <p:nvSpPr>
              <p:cNvPr id="29773" name="Rectangle 85"/>
              <p:cNvSpPr>
                <a:spLocks noChangeArrowheads="1"/>
              </p:cNvSpPr>
              <p:nvPr userDrawn="1"/>
            </p:nvSpPr>
            <p:spPr bwMode="ltGray">
              <a:xfrm rot="-2957028">
                <a:off x="930" y="2486"/>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ahoma" charset="0"/>
                  <a:ea typeface="ＭＳ Ｐゴシック" charset="0"/>
                </a:endParaRPr>
              </a:p>
            </p:txBody>
          </p:sp>
          <p:sp>
            <p:nvSpPr>
              <p:cNvPr id="29774" name="Rectangle 86"/>
              <p:cNvSpPr>
                <a:spLocks noChangeArrowheads="1"/>
              </p:cNvSpPr>
              <p:nvPr userDrawn="1"/>
            </p:nvSpPr>
            <p:spPr bwMode="ltGray">
              <a:xfrm rot="-2957028">
                <a:off x="954" y="249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ahoma" charset="0"/>
                  <a:ea typeface="ＭＳ Ｐゴシック" charset="0"/>
                </a:endParaRPr>
              </a:p>
            </p:txBody>
          </p:sp>
          <p:sp>
            <p:nvSpPr>
              <p:cNvPr id="29775" name="Rectangle 87"/>
              <p:cNvSpPr>
                <a:spLocks noChangeArrowheads="1"/>
              </p:cNvSpPr>
              <p:nvPr userDrawn="1"/>
            </p:nvSpPr>
            <p:spPr bwMode="ltGray">
              <a:xfrm rot="-2661033">
                <a:off x="974" y="2509"/>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ahoma" charset="0"/>
                  <a:ea typeface="ＭＳ Ｐゴシック" charset="0"/>
                </a:endParaRPr>
              </a:p>
            </p:txBody>
          </p:sp>
          <p:sp>
            <p:nvSpPr>
              <p:cNvPr id="29776" name="Rectangle 88"/>
              <p:cNvSpPr>
                <a:spLocks noChangeArrowheads="1"/>
              </p:cNvSpPr>
              <p:nvPr userDrawn="1"/>
            </p:nvSpPr>
            <p:spPr bwMode="ltGray">
              <a:xfrm rot="-3638503">
                <a:off x="788" y="2426"/>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ahoma" charset="0"/>
                  <a:ea typeface="ＭＳ Ｐゴシック" charset="0"/>
                </a:endParaRPr>
              </a:p>
            </p:txBody>
          </p:sp>
          <p:sp>
            <p:nvSpPr>
              <p:cNvPr id="29777" name="Rectangle 89"/>
              <p:cNvSpPr>
                <a:spLocks noChangeArrowheads="1"/>
              </p:cNvSpPr>
              <p:nvPr userDrawn="1"/>
            </p:nvSpPr>
            <p:spPr bwMode="ltGray">
              <a:xfrm rot="-3638503">
                <a:off x="815" y="2434"/>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ahoma" charset="0"/>
                  <a:ea typeface="ＭＳ Ｐゴシック" charset="0"/>
                </a:endParaRPr>
              </a:p>
            </p:txBody>
          </p:sp>
          <p:sp>
            <p:nvSpPr>
              <p:cNvPr id="29778" name="Rectangle 90"/>
              <p:cNvSpPr>
                <a:spLocks noChangeArrowheads="1"/>
              </p:cNvSpPr>
              <p:nvPr userDrawn="1"/>
            </p:nvSpPr>
            <p:spPr bwMode="ltGray">
              <a:xfrm rot="-3514633">
                <a:off x="837" y="2440"/>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ahoma" charset="0"/>
                  <a:ea typeface="ＭＳ Ｐゴシック" charset="0"/>
                </a:endParaRPr>
              </a:p>
            </p:txBody>
          </p:sp>
          <p:sp>
            <p:nvSpPr>
              <p:cNvPr id="29779" name="Rectangle 91"/>
              <p:cNvSpPr>
                <a:spLocks noChangeArrowheads="1"/>
              </p:cNvSpPr>
              <p:nvPr userDrawn="1"/>
            </p:nvSpPr>
            <p:spPr bwMode="ltGray">
              <a:xfrm rot="-3220799">
                <a:off x="862" y="2452"/>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ahoma" charset="0"/>
                  <a:ea typeface="ＭＳ Ｐゴシック" charset="0"/>
                </a:endParaRPr>
              </a:p>
            </p:txBody>
          </p:sp>
          <p:sp>
            <p:nvSpPr>
              <p:cNvPr id="29780" name="Rectangle 92"/>
              <p:cNvSpPr>
                <a:spLocks noChangeArrowheads="1"/>
              </p:cNvSpPr>
              <p:nvPr userDrawn="1"/>
            </p:nvSpPr>
            <p:spPr bwMode="ltGray">
              <a:xfrm rot="-4338250">
                <a:off x="649" y="2396"/>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ahoma" charset="0"/>
                  <a:ea typeface="ＭＳ Ｐゴシック" charset="0"/>
                </a:endParaRPr>
              </a:p>
            </p:txBody>
          </p:sp>
          <p:sp>
            <p:nvSpPr>
              <p:cNvPr id="29781" name="Rectangle 93"/>
              <p:cNvSpPr>
                <a:spLocks noChangeArrowheads="1"/>
              </p:cNvSpPr>
              <p:nvPr userDrawn="1"/>
            </p:nvSpPr>
            <p:spPr bwMode="ltGray">
              <a:xfrm rot="-4250359">
                <a:off x="677" y="2402"/>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ahoma" charset="0"/>
                  <a:ea typeface="ＭＳ Ｐゴシック" charset="0"/>
                </a:endParaRPr>
              </a:p>
            </p:txBody>
          </p:sp>
          <p:sp>
            <p:nvSpPr>
              <p:cNvPr id="29782" name="Rectangle 94"/>
              <p:cNvSpPr>
                <a:spLocks noChangeArrowheads="1"/>
              </p:cNvSpPr>
              <p:nvPr userDrawn="1"/>
            </p:nvSpPr>
            <p:spPr bwMode="ltGray">
              <a:xfrm rot="-4250359">
                <a:off x="708" y="2406"/>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ahoma" charset="0"/>
                  <a:ea typeface="ＭＳ Ｐゴシック" charset="0"/>
                </a:endParaRPr>
              </a:p>
            </p:txBody>
          </p:sp>
          <p:sp>
            <p:nvSpPr>
              <p:cNvPr id="29783" name="Rectangle 95"/>
              <p:cNvSpPr>
                <a:spLocks noChangeArrowheads="1"/>
              </p:cNvSpPr>
              <p:nvPr userDrawn="1"/>
            </p:nvSpPr>
            <p:spPr bwMode="ltGray">
              <a:xfrm rot="-3989246">
                <a:off x="738" y="241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ahoma" charset="0"/>
                  <a:ea typeface="ＭＳ Ｐゴシック" charset="0"/>
                </a:endParaRPr>
              </a:p>
            </p:txBody>
          </p:sp>
          <p:sp>
            <p:nvSpPr>
              <p:cNvPr id="29784" name="Rectangle 96"/>
              <p:cNvSpPr>
                <a:spLocks noChangeArrowheads="1"/>
              </p:cNvSpPr>
              <p:nvPr userDrawn="1"/>
            </p:nvSpPr>
            <p:spPr bwMode="ltGray">
              <a:xfrm rot="-4862215">
                <a:off x="503" y="239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ahoma" charset="0"/>
                  <a:ea typeface="ＭＳ Ｐゴシック" charset="0"/>
                </a:endParaRPr>
              </a:p>
            </p:txBody>
          </p:sp>
          <p:sp>
            <p:nvSpPr>
              <p:cNvPr id="29785" name="Rectangle 97"/>
              <p:cNvSpPr>
                <a:spLocks noChangeArrowheads="1"/>
              </p:cNvSpPr>
              <p:nvPr userDrawn="1"/>
            </p:nvSpPr>
            <p:spPr bwMode="ltGray">
              <a:xfrm rot="-4673370">
                <a:off x="534" y="2392"/>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ahoma" charset="0"/>
                  <a:ea typeface="ＭＳ Ｐゴシック" charset="0"/>
                </a:endParaRPr>
              </a:p>
            </p:txBody>
          </p:sp>
          <p:sp>
            <p:nvSpPr>
              <p:cNvPr id="29786" name="Rectangle 98"/>
              <p:cNvSpPr>
                <a:spLocks noChangeArrowheads="1"/>
              </p:cNvSpPr>
              <p:nvPr userDrawn="1"/>
            </p:nvSpPr>
            <p:spPr bwMode="ltGray">
              <a:xfrm rot="-4646721">
                <a:off x="563" y="239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ahoma" charset="0"/>
                  <a:ea typeface="ＭＳ Ｐゴシック" charset="0"/>
                </a:endParaRPr>
              </a:p>
            </p:txBody>
          </p:sp>
          <p:sp>
            <p:nvSpPr>
              <p:cNvPr id="29787" name="Rectangle 99"/>
              <p:cNvSpPr>
                <a:spLocks noChangeArrowheads="1"/>
              </p:cNvSpPr>
              <p:nvPr userDrawn="1"/>
            </p:nvSpPr>
            <p:spPr bwMode="ltGray">
              <a:xfrm rot="-4580623">
                <a:off x="595" y="239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ahoma" charset="0"/>
                  <a:ea typeface="ＭＳ Ｐゴシック" charset="0"/>
                </a:endParaRPr>
              </a:p>
            </p:txBody>
          </p:sp>
          <p:sp>
            <p:nvSpPr>
              <p:cNvPr id="29788" name="Rectangle 100"/>
              <p:cNvSpPr>
                <a:spLocks noChangeArrowheads="1"/>
              </p:cNvSpPr>
              <p:nvPr userDrawn="1"/>
            </p:nvSpPr>
            <p:spPr bwMode="ltGray">
              <a:xfrm rot="-5195129">
                <a:off x="355" y="241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ahoma" charset="0"/>
                  <a:ea typeface="ＭＳ Ｐゴシック" charset="0"/>
                </a:endParaRPr>
              </a:p>
            </p:txBody>
          </p:sp>
          <p:sp>
            <p:nvSpPr>
              <p:cNvPr id="29789" name="Rectangle 101"/>
              <p:cNvSpPr>
                <a:spLocks noChangeArrowheads="1"/>
              </p:cNvSpPr>
              <p:nvPr userDrawn="1"/>
            </p:nvSpPr>
            <p:spPr bwMode="ltGray">
              <a:xfrm rot="-5360484">
                <a:off x="385" y="240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ahoma" charset="0"/>
                  <a:ea typeface="ＭＳ Ｐゴシック" charset="0"/>
                </a:endParaRPr>
              </a:p>
            </p:txBody>
          </p:sp>
          <p:sp>
            <p:nvSpPr>
              <p:cNvPr id="29790" name="Rectangle 102"/>
              <p:cNvSpPr>
                <a:spLocks noChangeArrowheads="1"/>
              </p:cNvSpPr>
              <p:nvPr userDrawn="1"/>
            </p:nvSpPr>
            <p:spPr bwMode="ltGray">
              <a:xfrm rot="-5288939">
                <a:off x="419" y="240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ahoma" charset="0"/>
                  <a:ea typeface="ＭＳ Ｐゴシック" charset="0"/>
                </a:endParaRPr>
              </a:p>
            </p:txBody>
          </p:sp>
          <p:sp>
            <p:nvSpPr>
              <p:cNvPr id="29791" name="Rectangle 103"/>
              <p:cNvSpPr>
                <a:spLocks noChangeArrowheads="1"/>
              </p:cNvSpPr>
              <p:nvPr userDrawn="1"/>
            </p:nvSpPr>
            <p:spPr bwMode="ltGray">
              <a:xfrm rot="-5164854">
                <a:off x="449" y="2400"/>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ahoma" charset="0"/>
                  <a:ea typeface="ＭＳ Ｐゴシック" charset="0"/>
                </a:endParaRPr>
              </a:p>
            </p:txBody>
          </p:sp>
          <p:sp>
            <p:nvSpPr>
              <p:cNvPr id="29792" name="Rectangle 104"/>
              <p:cNvSpPr>
                <a:spLocks noChangeArrowheads="1"/>
              </p:cNvSpPr>
              <p:nvPr userDrawn="1"/>
            </p:nvSpPr>
            <p:spPr bwMode="ltGray">
              <a:xfrm rot="-6132163">
                <a:off x="206" y="245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ahoma" charset="0"/>
                  <a:ea typeface="ＭＳ Ｐゴシック" charset="0"/>
                </a:endParaRPr>
              </a:p>
            </p:txBody>
          </p:sp>
          <p:sp>
            <p:nvSpPr>
              <p:cNvPr id="29793" name="Rectangle 105"/>
              <p:cNvSpPr>
                <a:spLocks noChangeArrowheads="1"/>
              </p:cNvSpPr>
              <p:nvPr userDrawn="1"/>
            </p:nvSpPr>
            <p:spPr bwMode="ltGray">
              <a:xfrm rot="-6220433">
                <a:off x="237" y="244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ahoma" charset="0"/>
                  <a:ea typeface="ＭＳ Ｐゴシック" charset="0"/>
                </a:endParaRPr>
              </a:p>
            </p:txBody>
          </p:sp>
          <p:sp>
            <p:nvSpPr>
              <p:cNvPr id="29794" name="Rectangle 106"/>
              <p:cNvSpPr>
                <a:spLocks noChangeArrowheads="1"/>
              </p:cNvSpPr>
              <p:nvPr userDrawn="1"/>
            </p:nvSpPr>
            <p:spPr bwMode="ltGray">
              <a:xfrm rot="-6110943">
                <a:off x="266" y="243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ahoma" charset="0"/>
                  <a:ea typeface="ＭＳ Ｐゴシック" charset="0"/>
                </a:endParaRPr>
              </a:p>
            </p:txBody>
          </p:sp>
          <p:sp>
            <p:nvSpPr>
              <p:cNvPr id="29795" name="Rectangle 107"/>
              <p:cNvSpPr>
                <a:spLocks noChangeArrowheads="1"/>
              </p:cNvSpPr>
              <p:nvPr userDrawn="1"/>
            </p:nvSpPr>
            <p:spPr bwMode="ltGray">
              <a:xfrm rot="-5919570">
                <a:off x="293" y="242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ahoma" charset="0"/>
                  <a:ea typeface="ＭＳ Ｐゴシック" charset="0"/>
                </a:endParaRPr>
              </a:p>
            </p:txBody>
          </p:sp>
          <p:sp>
            <p:nvSpPr>
              <p:cNvPr id="29796" name="Rectangle 108"/>
              <p:cNvSpPr>
                <a:spLocks noChangeArrowheads="1"/>
              </p:cNvSpPr>
              <p:nvPr userDrawn="1"/>
            </p:nvSpPr>
            <p:spPr bwMode="ltGray">
              <a:xfrm rot="-7376291">
                <a:off x="6" y="254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ahoma" charset="0"/>
                  <a:ea typeface="ＭＳ Ｐゴシック" charset="0"/>
                </a:endParaRPr>
              </a:p>
            </p:txBody>
          </p:sp>
          <p:sp>
            <p:nvSpPr>
              <p:cNvPr id="29797" name="Rectangle 109"/>
              <p:cNvSpPr>
                <a:spLocks noChangeArrowheads="1"/>
              </p:cNvSpPr>
              <p:nvPr userDrawn="1"/>
            </p:nvSpPr>
            <p:spPr bwMode="ltGray">
              <a:xfrm rot="-7168347">
                <a:off x="65" y="2516"/>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ahoma" charset="0"/>
                  <a:ea typeface="ＭＳ Ｐゴシック" charset="0"/>
                </a:endParaRPr>
              </a:p>
            </p:txBody>
          </p:sp>
          <p:sp>
            <p:nvSpPr>
              <p:cNvPr id="29798" name="Rectangle 110"/>
              <p:cNvSpPr>
                <a:spLocks noChangeArrowheads="1"/>
              </p:cNvSpPr>
              <p:nvPr userDrawn="1"/>
            </p:nvSpPr>
            <p:spPr bwMode="ltGray">
              <a:xfrm rot="-6802416">
                <a:off x="92" y="250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ahoma" charset="0"/>
                  <a:ea typeface="ＭＳ Ｐゴシック" charset="0"/>
                </a:endParaRPr>
              </a:p>
            </p:txBody>
          </p:sp>
          <p:sp>
            <p:nvSpPr>
              <p:cNvPr id="29799" name="Rectangle 111"/>
              <p:cNvSpPr>
                <a:spLocks noChangeArrowheads="1"/>
              </p:cNvSpPr>
              <p:nvPr userDrawn="1"/>
            </p:nvSpPr>
            <p:spPr bwMode="ltGray">
              <a:xfrm rot="-6802416">
                <a:off x="119" y="249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ahoma" charset="0"/>
                  <a:ea typeface="ＭＳ Ｐゴシック" charset="0"/>
                </a:endParaRPr>
              </a:p>
            </p:txBody>
          </p:sp>
          <p:sp>
            <p:nvSpPr>
              <p:cNvPr id="29800" name="Rectangle 112"/>
              <p:cNvSpPr>
                <a:spLocks noChangeArrowheads="1"/>
              </p:cNvSpPr>
              <p:nvPr userDrawn="1"/>
            </p:nvSpPr>
            <p:spPr bwMode="ltGray">
              <a:xfrm rot="-6457704">
                <a:off x="150" y="247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ahoma" charset="0"/>
                  <a:ea typeface="ＭＳ Ｐゴシック" charset="0"/>
                </a:endParaRPr>
              </a:p>
            </p:txBody>
          </p:sp>
          <p:sp>
            <p:nvSpPr>
              <p:cNvPr id="29801" name="Rectangle 113"/>
              <p:cNvSpPr>
                <a:spLocks noChangeArrowheads="1"/>
              </p:cNvSpPr>
              <p:nvPr userDrawn="1"/>
            </p:nvSpPr>
            <p:spPr bwMode="ltGray">
              <a:xfrm rot="-1876771">
                <a:off x="0" y="3363"/>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ahoma" charset="0"/>
                  <a:ea typeface="ＭＳ Ｐゴシック" charset="0"/>
                </a:endParaRPr>
              </a:p>
            </p:txBody>
          </p:sp>
          <p:sp>
            <p:nvSpPr>
              <p:cNvPr id="29802" name="Rectangle 114"/>
              <p:cNvSpPr>
                <a:spLocks noChangeArrowheads="1"/>
              </p:cNvSpPr>
              <p:nvPr userDrawn="1"/>
            </p:nvSpPr>
            <p:spPr bwMode="ltGray">
              <a:xfrm rot="3283992">
                <a:off x="511" y="3478"/>
                <a:ext cx="24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ahoma" charset="0"/>
                  <a:ea typeface="ＭＳ Ｐゴシック" charset="0"/>
                </a:endParaRPr>
              </a:p>
            </p:txBody>
          </p:sp>
          <p:sp>
            <p:nvSpPr>
              <p:cNvPr id="29803" name="Rectangle 115"/>
              <p:cNvSpPr>
                <a:spLocks noChangeArrowheads="1"/>
              </p:cNvSpPr>
              <p:nvPr userDrawn="1"/>
            </p:nvSpPr>
            <p:spPr bwMode="ltGray">
              <a:xfrm rot="3283992">
                <a:off x="35" y="2798"/>
                <a:ext cx="24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ahoma" charset="0"/>
                  <a:ea typeface="ＭＳ Ｐゴシック" charset="0"/>
                </a:endParaRPr>
              </a:p>
            </p:txBody>
          </p:sp>
          <p:sp>
            <p:nvSpPr>
              <p:cNvPr id="29804" name="Rectangle 116"/>
              <p:cNvSpPr>
                <a:spLocks noChangeArrowheads="1"/>
              </p:cNvSpPr>
              <p:nvPr userDrawn="1"/>
            </p:nvSpPr>
            <p:spPr bwMode="ltGray">
              <a:xfrm rot="-1876771">
                <a:off x="700" y="2851"/>
                <a:ext cx="31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ahoma" charset="0"/>
                  <a:ea typeface="ＭＳ Ｐゴシック" charset="0"/>
                </a:endParaRPr>
              </a:p>
            </p:txBody>
          </p:sp>
          <p:sp>
            <p:nvSpPr>
              <p:cNvPr id="29805" name="Rectangle 117"/>
              <p:cNvSpPr>
                <a:spLocks noChangeArrowheads="1"/>
              </p:cNvSpPr>
              <p:nvPr userDrawn="1"/>
            </p:nvSpPr>
            <p:spPr bwMode="ltGray">
              <a:xfrm rot="5908516">
                <a:off x="200" y="3915"/>
                <a:ext cx="138"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ahoma" charset="0"/>
                  <a:ea typeface="ＭＳ Ｐゴシック" charset="0"/>
                </a:endParaRPr>
              </a:p>
            </p:txBody>
          </p:sp>
          <p:sp>
            <p:nvSpPr>
              <p:cNvPr id="29806" name="Rectangle 118"/>
              <p:cNvSpPr>
                <a:spLocks noChangeArrowheads="1"/>
              </p:cNvSpPr>
              <p:nvPr userDrawn="1"/>
            </p:nvSpPr>
            <p:spPr bwMode="ltGray">
              <a:xfrm rot="6683973">
                <a:off x="45" y="3915"/>
                <a:ext cx="144"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ahoma" charset="0"/>
                  <a:ea typeface="ＭＳ Ｐゴシック" charset="0"/>
                </a:endParaRPr>
              </a:p>
            </p:txBody>
          </p:sp>
          <p:sp>
            <p:nvSpPr>
              <p:cNvPr id="29807" name="Rectangle 119"/>
              <p:cNvSpPr>
                <a:spLocks noChangeArrowheads="1"/>
              </p:cNvSpPr>
              <p:nvPr userDrawn="1"/>
            </p:nvSpPr>
            <p:spPr bwMode="ltGray">
              <a:xfrm rot="5245609">
                <a:off x="361" y="3893"/>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ahoma" charset="0"/>
                  <a:ea typeface="ＭＳ Ｐゴシック" charset="0"/>
                </a:endParaRPr>
              </a:p>
            </p:txBody>
          </p:sp>
          <p:sp>
            <p:nvSpPr>
              <p:cNvPr id="29808" name="Rectangle 120"/>
              <p:cNvSpPr>
                <a:spLocks noChangeArrowheads="1"/>
              </p:cNvSpPr>
              <p:nvPr userDrawn="1"/>
            </p:nvSpPr>
            <p:spPr bwMode="ltGray">
              <a:xfrm rot="4500520">
                <a:off x="522" y="3847"/>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ahoma" charset="0"/>
                  <a:ea typeface="ＭＳ Ｐゴシック" charset="0"/>
                </a:endParaRPr>
              </a:p>
            </p:txBody>
          </p:sp>
          <p:sp>
            <p:nvSpPr>
              <p:cNvPr id="29809" name="Rectangle 121"/>
              <p:cNvSpPr>
                <a:spLocks noChangeArrowheads="1"/>
              </p:cNvSpPr>
              <p:nvPr userDrawn="1"/>
            </p:nvSpPr>
            <p:spPr bwMode="ltGray">
              <a:xfrm rot="3805227">
                <a:off x="670" y="3778"/>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ahoma" charset="0"/>
                  <a:ea typeface="ＭＳ Ｐゴシック" charset="0"/>
                </a:endParaRPr>
              </a:p>
            </p:txBody>
          </p:sp>
          <p:sp>
            <p:nvSpPr>
              <p:cNvPr id="29810" name="Rectangle 122"/>
              <p:cNvSpPr>
                <a:spLocks noChangeArrowheads="1"/>
              </p:cNvSpPr>
              <p:nvPr userDrawn="1"/>
            </p:nvSpPr>
            <p:spPr bwMode="ltGray">
              <a:xfrm rot="3060138">
                <a:off x="813" y="3688"/>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ahoma" charset="0"/>
                  <a:ea typeface="ＭＳ Ｐゴシック" charset="0"/>
                </a:endParaRPr>
              </a:p>
            </p:txBody>
          </p:sp>
          <p:sp>
            <p:nvSpPr>
              <p:cNvPr id="29811" name="Rectangle 123"/>
              <p:cNvSpPr>
                <a:spLocks noChangeArrowheads="1"/>
              </p:cNvSpPr>
              <p:nvPr userDrawn="1"/>
            </p:nvSpPr>
            <p:spPr bwMode="ltGray">
              <a:xfrm rot="2090281">
                <a:off x="938" y="3582"/>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ahoma" charset="0"/>
                  <a:ea typeface="ＭＳ Ｐゴシック" charset="0"/>
                </a:endParaRPr>
              </a:p>
            </p:txBody>
          </p:sp>
          <p:sp>
            <p:nvSpPr>
              <p:cNvPr id="29812" name="Rectangle 124"/>
              <p:cNvSpPr>
                <a:spLocks noChangeArrowheads="1"/>
              </p:cNvSpPr>
              <p:nvPr userDrawn="1"/>
            </p:nvSpPr>
            <p:spPr bwMode="ltGray">
              <a:xfrm rot="-7168347">
                <a:off x="-18" y="2506"/>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ahoma" charset="0"/>
                  <a:ea typeface="ＭＳ Ｐゴシック" charset="0"/>
                </a:endParaRPr>
              </a:p>
            </p:txBody>
          </p:sp>
          <p:sp>
            <p:nvSpPr>
              <p:cNvPr id="29813" name="Rectangle 125"/>
              <p:cNvSpPr>
                <a:spLocks noChangeArrowheads="1"/>
              </p:cNvSpPr>
              <p:nvPr userDrawn="1"/>
            </p:nvSpPr>
            <p:spPr bwMode="ltGray">
              <a:xfrm rot="-6406501">
                <a:off x="136" y="2433"/>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ahoma" charset="0"/>
                  <a:ea typeface="ＭＳ Ｐゴシック" charset="0"/>
                </a:endParaRPr>
              </a:p>
            </p:txBody>
          </p:sp>
          <p:sp>
            <p:nvSpPr>
              <p:cNvPr id="29814" name="Rectangle 126"/>
              <p:cNvSpPr>
                <a:spLocks noChangeArrowheads="1"/>
              </p:cNvSpPr>
              <p:nvPr userDrawn="1"/>
            </p:nvSpPr>
            <p:spPr bwMode="ltGray">
              <a:xfrm rot="-4970620">
                <a:off x="447" y="2364"/>
                <a:ext cx="138"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ahoma" charset="0"/>
                  <a:ea typeface="ＭＳ Ｐゴシック" charset="0"/>
                </a:endParaRPr>
              </a:p>
            </p:txBody>
          </p:sp>
          <p:sp>
            <p:nvSpPr>
              <p:cNvPr id="29815" name="Rectangle 127"/>
              <p:cNvSpPr>
                <a:spLocks noChangeArrowheads="1"/>
              </p:cNvSpPr>
              <p:nvPr userDrawn="1"/>
            </p:nvSpPr>
            <p:spPr bwMode="ltGray">
              <a:xfrm rot="-4298502">
                <a:off x="597" y="2360"/>
                <a:ext cx="150"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ahoma" charset="0"/>
                  <a:ea typeface="ＭＳ Ｐゴシック" charset="0"/>
                </a:endParaRPr>
              </a:p>
            </p:txBody>
          </p:sp>
          <p:sp>
            <p:nvSpPr>
              <p:cNvPr id="29816" name="Rectangle 128"/>
              <p:cNvSpPr>
                <a:spLocks noChangeArrowheads="1"/>
              </p:cNvSpPr>
              <p:nvPr userDrawn="1"/>
            </p:nvSpPr>
            <p:spPr bwMode="ltGray">
              <a:xfrm rot="-3676305">
                <a:off x="739" y="2386"/>
                <a:ext cx="15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ahoma" charset="0"/>
                  <a:ea typeface="ＭＳ Ｐゴシック" charset="0"/>
                </a:endParaRPr>
              </a:p>
            </p:txBody>
          </p:sp>
          <p:sp>
            <p:nvSpPr>
              <p:cNvPr id="29817" name="Rectangle 129"/>
              <p:cNvSpPr>
                <a:spLocks noChangeArrowheads="1"/>
              </p:cNvSpPr>
              <p:nvPr userDrawn="1"/>
            </p:nvSpPr>
            <p:spPr bwMode="ltGray">
              <a:xfrm rot="-3188616">
                <a:off x="869" y="2430"/>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ahoma" charset="0"/>
                  <a:ea typeface="ＭＳ Ｐゴシック" charset="0"/>
                </a:endParaRPr>
              </a:p>
            </p:txBody>
          </p:sp>
          <p:sp>
            <p:nvSpPr>
              <p:cNvPr id="29818" name="Rectangle 130"/>
              <p:cNvSpPr>
                <a:spLocks noChangeArrowheads="1"/>
              </p:cNvSpPr>
              <p:nvPr userDrawn="1"/>
            </p:nvSpPr>
            <p:spPr bwMode="ltGray">
              <a:xfrm rot="-2610246">
                <a:off x="984" y="2497"/>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ahoma" charset="0"/>
                  <a:ea typeface="ＭＳ Ｐゴシック" charset="0"/>
                </a:endParaRPr>
              </a:p>
            </p:txBody>
          </p:sp>
          <p:sp>
            <p:nvSpPr>
              <p:cNvPr id="29819" name="Rectangle 131"/>
              <p:cNvSpPr>
                <a:spLocks noChangeArrowheads="1"/>
              </p:cNvSpPr>
              <p:nvPr userDrawn="1"/>
            </p:nvSpPr>
            <p:spPr bwMode="ltGray">
              <a:xfrm rot="-2190008">
                <a:off x="1075" y="2585"/>
                <a:ext cx="17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ahoma" charset="0"/>
                  <a:ea typeface="ＭＳ Ｐゴシック" charset="0"/>
                </a:endParaRPr>
              </a:p>
            </p:txBody>
          </p:sp>
          <p:sp>
            <p:nvSpPr>
              <p:cNvPr id="29820" name="Rectangle 132"/>
              <p:cNvSpPr>
                <a:spLocks noChangeArrowheads="1"/>
              </p:cNvSpPr>
              <p:nvPr userDrawn="1"/>
            </p:nvSpPr>
            <p:spPr bwMode="ltGray">
              <a:xfrm rot="-1728558">
                <a:off x="1147" y="2688"/>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ahoma" charset="0"/>
                  <a:ea typeface="ＭＳ Ｐゴシック" charset="0"/>
                </a:endParaRPr>
              </a:p>
            </p:txBody>
          </p:sp>
          <p:sp>
            <p:nvSpPr>
              <p:cNvPr id="29821" name="Rectangle 133"/>
              <p:cNvSpPr>
                <a:spLocks noChangeArrowheads="1"/>
              </p:cNvSpPr>
              <p:nvPr userDrawn="1"/>
            </p:nvSpPr>
            <p:spPr bwMode="ltGray">
              <a:xfrm rot="-1172118">
                <a:off x="1198" y="2805"/>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ahoma" charset="0"/>
                  <a:ea typeface="ＭＳ Ｐゴシック" charset="0"/>
                </a:endParaRPr>
              </a:p>
            </p:txBody>
          </p:sp>
          <p:sp>
            <p:nvSpPr>
              <p:cNvPr id="29822" name="Rectangle 134"/>
              <p:cNvSpPr>
                <a:spLocks noChangeArrowheads="1"/>
              </p:cNvSpPr>
              <p:nvPr userDrawn="1"/>
            </p:nvSpPr>
            <p:spPr bwMode="ltGray">
              <a:xfrm rot="-753845">
                <a:off x="1218" y="2930"/>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ahoma" charset="0"/>
                  <a:ea typeface="ＭＳ Ｐゴシック" charset="0"/>
                </a:endParaRPr>
              </a:p>
            </p:txBody>
          </p:sp>
          <p:sp>
            <p:nvSpPr>
              <p:cNvPr id="29823" name="Rectangle 135"/>
              <p:cNvSpPr>
                <a:spLocks noChangeArrowheads="1"/>
              </p:cNvSpPr>
              <p:nvPr userDrawn="1"/>
            </p:nvSpPr>
            <p:spPr bwMode="ltGray">
              <a:xfrm rot="-287823">
                <a:off x="1213" y="3066"/>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ahoma" charset="0"/>
                  <a:ea typeface="ＭＳ Ｐゴシック" charset="0"/>
                </a:endParaRPr>
              </a:p>
            </p:txBody>
          </p:sp>
          <p:sp>
            <p:nvSpPr>
              <p:cNvPr id="29824" name="Rectangle 136"/>
              <p:cNvSpPr>
                <a:spLocks noChangeArrowheads="1"/>
              </p:cNvSpPr>
              <p:nvPr userDrawn="1"/>
            </p:nvSpPr>
            <p:spPr bwMode="ltGray">
              <a:xfrm rot="696741">
                <a:off x="1126" y="3337"/>
                <a:ext cx="150"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ahoma" charset="0"/>
                  <a:ea typeface="ＭＳ Ｐゴシック" charset="0"/>
                </a:endParaRPr>
              </a:p>
            </p:txBody>
          </p:sp>
          <p:sp>
            <p:nvSpPr>
              <p:cNvPr id="29825" name="Rectangle 137"/>
              <p:cNvSpPr>
                <a:spLocks noChangeArrowheads="1"/>
              </p:cNvSpPr>
              <p:nvPr userDrawn="1"/>
            </p:nvSpPr>
            <p:spPr bwMode="ltGray">
              <a:xfrm rot="1529990">
                <a:off x="1041" y="3465"/>
                <a:ext cx="140"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ahoma" charset="0"/>
                  <a:ea typeface="ＭＳ Ｐゴシック" charset="0"/>
                </a:endParaRPr>
              </a:p>
            </p:txBody>
          </p:sp>
          <p:sp>
            <p:nvSpPr>
              <p:cNvPr id="29826" name="Freeform 138"/>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400">
                  <a:solidFill>
                    <a:srgbClr val="FFFFFF"/>
                  </a:solidFill>
                  <a:latin typeface="Times New Roman" charset="0"/>
                  <a:ea typeface="ＭＳ Ｐゴシック" charset="0"/>
                </a:endParaRPr>
              </a:p>
            </p:txBody>
          </p:sp>
          <p:sp>
            <p:nvSpPr>
              <p:cNvPr id="29827" name="Freeform 139"/>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400">
                  <a:solidFill>
                    <a:srgbClr val="FFFFFF"/>
                  </a:solidFill>
                  <a:latin typeface="Times New Roman" charset="0"/>
                  <a:ea typeface="ＭＳ Ｐゴシック" charset="0"/>
                </a:endParaRPr>
              </a:p>
            </p:txBody>
          </p:sp>
          <p:sp>
            <p:nvSpPr>
              <p:cNvPr id="29828" name="Freeform 140"/>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400">
                  <a:solidFill>
                    <a:srgbClr val="FFFFFF"/>
                  </a:solidFill>
                  <a:latin typeface="Times New Roman" charset="0"/>
                  <a:ea typeface="ＭＳ Ｐゴシック" charset="0"/>
                </a:endParaRPr>
              </a:p>
            </p:txBody>
          </p:sp>
          <p:sp>
            <p:nvSpPr>
              <p:cNvPr id="29829" name="Freeform 141"/>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400">
                  <a:solidFill>
                    <a:srgbClr val="FFFFFF"/>
                  </a:solidFill>
                  <a:latin typeface="Times New Roman" charset="0"/>
                  <a:ea typeface="ＭＳ Ｐゴシック" charset="0"/>
                </a:endParaRPr>
              </a:p>
            </p:txBody>
          </p:sp>
          <p:sp>
            <p:nvSpPr>
              <p:cNvPr id="29830" name="Freeform 142"/>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400">
                  <a:solidFill>
                    <a:srgbClr val="FFFFFF"/>
                  </a:solidFill>
                  <a:latin typeface="Times New Roman" charset="0"/>
                  <a:ea typeface="ＭＳ Ｐゴシック" charset="0"/>
                </a:endParaRPr>
              </a:p>
            </p:txBody>
          </p:sp>
          <p:sp>
            <p:nvSpPr>
              <p:cNvPr id="29831" name="Freeform 143"/>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400">
                  <a:solidFill>
                    <a:srgbClr val="FFFFFF"/>
                  </a:solidFill>
                  <a:latin typeface="Times New Roman" charset="0"/>
                  <a:ea typeface="ＭＳ Ｐゴシック" charset="0"/>
                </a:endParaRPr>
              </a:p>
            </p:txBody>
          </p:sp>
          <p:sp>
            <p:nvSpPr>
              <p:cNvPr id="29832" name="Freeform 144"/>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400">
                  <a:solidFill>
                    <a:srgbClr val="FFFFFF"/>
                  </a:solidFill>
                  <a:latin typeface="Times New Roman" charset="0"/>
                  <a:ea typeface="ＭＳ Ｐゴシック" charset="0"/>
                </a:endParaRPr>
              </a:p>
            </p:txBody>
          </p:sp>
          <p:sp>
            <p:nvSpPr>
              <p:cNvPr id="29833" name="Freeform 145"/>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400">
                  <a:solidFill>
                    <a:srgbClr val="FFFFFF"/>
                  </a:solidFill>
                  <a:latin typeface="Times New Roman" charset="0"/>
                  <a:ea typeface="ＭＳ Ｐゴシック" charset="0"/>
                </a:endParaRPr>
              </a:p>
            </p:txBody>
          </p:sp>
          <p:sp>
            <p:nvSpPr>
              <p:cNvPr id="29834" name="Freeform 146"/>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400">
                  <a:solidFill>
                    <a:srgbClr val="FFFFFF"/>
                  </a:solidFill>
                  <a:latin typeface="Times New Roman" charset="0"/>
                  <a:ea typeface="ＭＳ Ｐゴシック" charset="0"/>
                </a:endParaRPr>
              </a:p>
            </p:txBody>
          </p:sp>
          <p:sp>
            <p:nvSpPr>
              <p:cNvPr id="29835" name="Rectangle 147"/>
              <p:cNvSpPr>
                <a:spLocks noChangeArrowheads="1"/>
              </p:cNvSpPr>
              <p:nvPr userDrawn="1"/>
            </p:nvSpPr>
            <p:spPr bwMode="ltGray">
              <a:xfrm rot="244926">
                <a:off x="1177" y="3201"/>
                <a:ext cx="16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ahoma" charset="0"/>
                  <a:ea typeface="ＭＳ Ｐゴシック" charset="0"/>
                </a:endParaRPr>
              </a:p>
            </p:txBody>
          </p:sp>
          <p:sp>
            <p:nvSpPr>
              <p:cNvPr id="29836" name="Rectangle 148"/>
              <p:cNvSpPr>
                <a:spLocks noChangeArrowheads="1"/>
              </p:cNvSpPr>
              <p:nvPr userDrawn="1"/>
            </p:nvSpPr>
            <p:spPr bwMode="ltGray">
              <a:xfrm rot="-5598588">
                <a:off x="290" y="2386"/>
                <a:ext cx="138"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ahoma" charset="0"/>
                  <a:ea typeface="ＭＳ Ｐゴシック" charset="0"/>
                </a:endParaRPr>
              </a:p>
            </p:txBody>
          </p:sp>
          <p:sp>
            <p:nvSpPr>
              <p:cNvPr id="29837" name="Freeform 149"/>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400">
                  <a:solidFill>
                    <a:srgbClr val="FFFFFF"/>
                  </a:solidFill>
                  <a:latin typeface="Times New Roman" charset="0"/>
                  <a:ea typeface="ＭＳ Ｐゴシック" charset="0"/>
                </a:endParaRPr>
              </a:p>
            </p:txBody>
          </p:sp>
          <p:sp>
            <p:nvSpPr>
              <p:cNvPr id="29838" name="Freeform 150"/>
              <p:cNvSpPr>
                <a:spLocks/>
              </p:cNvSpPr>
              <p:nvPr userDrawn="1"/>
            </p:nvSpPr>
            <p:spPr bwMode="ltGray">
              <a:xfrm rot="-2857037">
                <a:off x="619" y="3550"/>
                <a:ext cx="68" cy="69"/>
              </a:xfrm>
              <a:custGeom>
                <a:avLst/>
                <a:gdLst>
                  <a:gd name="T0" fmla="*/ 0 w 144"/>
                  <a:gd name="T1" fmla="*/ 0 h 154"/>
                  <a:gd name="T2" fmla="*/ 0 w 144"/>
                  <a:gd name="T3" fmla="*/ 0 h 154"/>
                  <a:gd name="T4" fmla="*/ 0 w 144"/>
                  <a:gd name="T5" fmla="*/ 0 h 154"/>
                  <a:gd name="T6" fmla="*/ 0 w 144"/>
                  <a:gd name="T7" fmla="*/ 0 h 154"/>
                  <a:gd name="T8" fmla="*/ 0 w 144"/>
                  <a:gd name="T9" fmla="*/ 0 h 154"/>
                  <a:gd name="T10" fmla="*/ 0 w 144"/>
                  <a:gd name="T11" fmla="*/ 0 h 154"/>
                  <a:gd name="T12" fmla="*/ 0 w 144"/>
                  <a:gd name="T13" fmla="*/ 0 h 154"/>
                  <a:gd name="T14" fmla="*/ 0 w 144"/>
                  <a:gd name="T15" fmla="*/ 0 h 154"/>
                  <a:gd name="T16" fmla="*/ 0 w 144"/>
                  <a:gd name="T17" fmla="*/ 0 h 154"/>
                  <a:gd name="T18" fmla="*/ 0 w 144"/>
                  <a:gd name="T19" fmla="*/ 0 h 154"/>
                  <a:gd name="T20" fmla="*/ 0 w 144"/>
                  <a:gd name="T21" fmla="*/ 0 h 154"/>
                  <a:gd name="T22" fmla="*/ 0 w 144"/>
                  <a:gd name="T23" fmla="*/ 0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400">
                  <a:solidFill>
                    <a:srgbClr val="FFFFFF"/>
                  </a:solidFill>
                  <a:latin typeface="Times New Roman" charset="0"/>
                  <a:ea typeface="ＭＳ Ｐゴシック" charset="0"/>
                </a:endParaRPr>
              </a:p>
            </p:txBody>
          </p:sp>
          <p:sp>
            <p:nvSpPr>
              <p:cNvPr id="11415"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eaLnBrk="0" hangingPunct="0">
                  <a:defRPr/>
                </a:pPr>
                <a:endParaRPr lang="en-US">
                  <a:solidFill>
                    <a:srgbClr val="FFFFFF"/>
                  </a:solidFill>
                  <a:latin typeface="Tahoma" pitchFamily="22" charset="-52"/>
                  <a:ea typeface="ＭＳ Ｐゴシック" charset="-128"/>
                  <a:cs typeface="ＭＳ Ｐゴシック" charset="-128"/>
                </a:endParaRPr>
              </a:p>
            </p:txBody>
          </p:sp>
          <p:sp>
            <p:nvSpPr>
              <p:cNvPr id="11416"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eaLnBrk="0" hangingPunct="0">
                  <a:defRPr/>
                </a:pPr>
                <a:endParaRPr lang="en-US">
                  <a:solidFill>
                    <a:srgbClr val="FFFFFF"/>
                  </a:solidFill>
                  <a:latin typeface="Tahoma" pitchFamily="22" charset="-52"/>
                  <a:ea typeface="ＭＳ Ｐゴシック" charset="-128"/>
                  <a:cs typeface="ＭＳ Ｐゴシック" charset="-128"/>
                </a:endParaRPr>
              </a:p>
            </p:txBody>
          </p:sp>
        </p:grpSp>
      </p:grpSp>
      <p:sp>
        <p:nvSpPr>
          <p:cNvPr id="11417" name="Rectangle 153"/>
          <p:cNvSpPr>
            <a:spLocks noGrp="1" noRot="1" noChangeArrowheads="1"/>
          </p:cNvSpPr>
          <p:nvPr>
            <p:ph type="title"/>
          </p:nvPr>
        </p:nvSpPr>
        <p:spPr bwMode="auto">
          <a:xfrm>
            <a:off x="301625" y="228600"/>
            <a:ext cx="854075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1418" name="Rectangle 154"/>
          <p:cNvSpPr>
            <a:spLocks noGrp="1" noChangeArrowheads="1"/>
          </p:cNvSpPr>
          <p:nvPr>
            <p:ph type="dt" sz="half" idx="2"/>
          </p:nvPr>
        </p:nvSpPr>
        <p:spPr bwMode="auto">
          <a:xfrm>
            <a:off x="301625"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latin typeface="Arial" pitchFamily="22" charset="0"/>
                <a:ea typeface="+mn-ea"/>
                <a:cs typeface="+mn-cs"/>
              </a:defRPr>
            </a:lvl1pPr>
          </a:lstStyle>
          <a:p>
            <a:pPr>
              <a:defRPr/>
            </a:pPr>
            <a:endParaRPr lang="en-US"/>
          </a:p>
        </p:txBody>
      </p:sp>
      <p:sp>
        <p:nvSpPr>
          <p:cNvPr id="11419" name="Rectangle 15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latin typeface="Arial" pitchFamily="22" charset="0"/>
                <a:ea typeface="+mn-ea"/>
                <a:cs typeface="+mn-cs"/>
              </a:defRPr>
            </a:lvl1pPr>
          </a:lstStyle>
          <a:p>
            <a:pPr>
              <a:defRPr/>
            </a:pPr>
            <a:endParaRPr lang="en-US"/>
          </a:p>
        </p:txBody>
      </p:sp>
      <p:sp>
        <p:nvSpPr>
          <p:cNvPr id="11420" name="Rectangle 156"/>
          <p:cNvSpPr>
            <a:spLocks noGrp="1" noChangeArrowheads="1"/>
          </p:cNvSpPr>
          <p:nvPr>
            <p:ph type="sldNum" sz="quarter" idx="4"/>
          </p:nvPr>
        </p:nvSpPr>
        <p:spPr bwMode="auto">
          <a:xfrm>
            <a:off x="6553200"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latin typeface="Arial" charset="0"/>
              </a:defRPr>
            </a:lvl1pPr>
          </a:lstStyle>
          <a:p>
            <a:pPr>
              <a:defRPr/>
            </a:pPr>
            <a:fld id="{C59D4C2E-B44B-2E47-8688-D3AF8C61B129}" type="slidenum">
              <a:rPr lang="en-US">
                <a:ea typeface="ＭＳ Ｐゴシック" charset="0"/>
              </a:rPr>
              <a:pPr>
                <a:defRPr/>
              </a:pPr>
              <a:t>‹#›</a:t>
            </a:fld>
            <a:endParaRPr lang="en-US">
              <a:ea typeface="ＭＳ Ｐゴシック" charset="0"/>
            </a:endParaRPr>
          </a:p>
        </p:txBody>
      </p:sp>
      <p:sp>
        <p:nvSpPr>
          <p:cNvPr id="11421" name="Rectangle 157"/>
          <p:cNvSpPr>
            <a:spLocks noGrp="1" noRot="1" noChangeArrowheads="1"/>
          </p:cNvSpPr>
          <p:nvPr>
            <p:ph type="body" idx="1"/>
          </p:nvPr>
        </p:nvSpPr>
        <p:spPr bwMode="auto">
          <a:xfrm>
            <a:off x="301625" y="1600200"/>
            <a:ext cx="8540750" cy="44989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69617799"/>
      </p:ext>
    </p:extLst>
  </p:cSld>
  <p:clrMap bg1="dk2" tx1="lt1" bg2="dk1" tx2="lt2" accent1="accent1" accent2="accent2" accent3="accent3" accent4="accent4" accent5="accent5" accent6="accent6" hlink="hlink" folHlink="folHlink"/>
  <p:sldLayoutIdLst>
    <p:sldLayoutId id="2147483782" r:id="rId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a:ea typeface="ＭＳ Ｐゴシック" pitchFamily="24" charset="-128"/>
          <a:cs typeface="Ari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9pPr>
    </p:titleStyle>
    <p:bodyStyle>
      <a:lvl1pPr marL="342900" indent="-342900" algn="l" rtl="0" eaLnBrk="0" fontAlgn="base" hangingPunct="0">
        <a:spcBef>
          <a:spcPct val="20000"/>
        </a:spcBef>
        <a:spcAft>
          <a:spcPct val="0"/>
        </a:spcAft>
        <a:buClr>
          <a:schemeClr val="hlink"/>
        </a:buClr>
        <a:buSzPct val="80000"/>
        <a:buFont typeface="Arial" charset="0"/>
        <a:buChar char="►"/>
        <a:defRPr sz="3200" b="1">
          <a:solidFill>
            <a:schemeClr val="tx1"/>
          </a:solidFill>
          <a:effectLst>
            <a:outerShdw blurRad="38100" dist="38100" dir="2700000" algn="tl">
              <a:srgbClr val="000000"/>
            </a:outerShdw>
          </a:effectLst>
          <a:latin typeface="+mn-lt"/>
          <a:ea typeface="ＭＳ Ｐゴシック" pitchFamily="24" charset="-128"/>
          <a:cs typeface="ＭＳ Ｐゴシック" pitchFamily="24" charset="-128"/>
        </a:defRPr>
      </a:lvl1pPr>
      <a:lvl2pPr marL="742950" indent="-285750" algn="l" rtl="0" eaLnBrk="0" fontAlgn="base" hangingPunct="0">
        <a:spcBef>
          <a:spcPct val="20000"/>
        </a:spcBef>
        <a:spcAft>
          <a:spcPct val="0"/>
        </a:spcAft>
        <a:buClr>
          <a:schemeClr val="folHlink"/>
        </a:buClr>
        <a:buFont typeface="Wingdings" charset="0"/>
        <a:buChar char="§"/>
        <a:defRPr sz="2800" b="1">
          <a:solidFill>
            <a:schemeClr val="tx1"/>
          </a:solidFill>
          <a:effectLst>
            <a:outerShdw blurRad="38100" dist="38100" dir="2700000" algn="tl">
              <a:srgbClr val="000000"/>
            </a:outerShdw>
          </a:effectLst>
          <a:latin typeface="+mn-lt"/>
          <a:ea typeface="ＭＳ Ｐゴシック" pitchFamily="22" charset="-128"/>
          <a:cs typeface="ＭＳ Ｐゴシック" pitchFamily="24" charset="-128"/>
        </a:defRPr>
      </a:lvl2pPr>
      <a:lvl3pPr marL="1143000" indent="-228600" algn="l" rtl="0" eaLnBrk="0" fontAlgn="base" hangingPunct="0">
        <a:spcBef>
          <a:spcPct val="20000"/>
        </a:spcBef>
        <a:spcAft>
          <a:spcPct val="0"/>
        </a:spcAft>
        <a:buClr>
          <a:schemeClr val="hlink"/>
        </a:buClr>
        <a:buSzPct val="80000"/>
        <a:buFont typeface="Arial" charset="0"/>
        <a:buChar char="►"/>
        <a:defRPr sz="2400" b="1">
          <a:solidFill>
            <a:schemeClr val="tx1"/>
          </a:solidFill>
          <a:effectLst>
            <a:outerShdw blurRad="38100" dist="38100" dir="2700000" algn="tl">
              <a:srgbClr val="000000"/>
            </a:outerShdw>
          </a:effectLst>
          <a:latin typeface="+mn-lt"/>
          <a:ea typeface="ＭＳ Ｐゴシック" pitchFamily="22" charset="-128"/>
          <a:cs typeface="ＭＳ Ｐゴシック" pitchFamily="24" charset="-128"/>
        </a:defRPr>
      </a:lvl3pPr>
      <a:lvl4pPr marL="1600200" indent="-228600" algn="l" rtl="0" eaLnBrk="0" fontAlgn="base" hangingPunct="0">
        <a:spcBef>
          <a:spcPct val="20000"/>
        </a:spcBef>
        <a:spcAft>
          <a:spcPct val="0"/>
        </a:spcAft>
        <a:buClr>
          <a:schemeClr val="folHlink"/>
        </a:buClr>
        <a:buFont typeface="Wingdings" charset="0"/>
        <a:buChar char="§"/>
        <a:defRPr sz="2000" b="1">
          <a:solidFill>
            <a:schemeClr val="tx1"/>
          </a:solidFill>
          <a:effectLst>
            <a:outerShdw blurRad="38100" dist="38100" dir="2700000" algn="tl">
              <a:srgbClr val="000000"/>
            </a:outerShdw>
          </a:effectLst>
          <a:latin typeface="+mn-lt"/>
          <a:ea typeface="ＭＳ Ｐゴシック" pitchFamily="22" charset="-128"/>
          <a:cs typeface="ＭＳ Ｐゴシック" pitchFamily="24" charset="-128"/>
        </a:defRPr>
      </a:lvl4pPr>
      <a:lvl5pPr marL="2057400" indent="-228600" algn="l" rtl="0" eaLnBrk="0" fontAlgn="base" hangingPunct="0">
        <a:spcBef>
          <a:spcPct val="20000"/>
        </a:spcBef>
        <a:spcAft>
          <a:spcPct val="0"/>
        </a:spcAft>
        <a:buClr>
          <a:schemeClr val="hlink"/>
        </a:buClr>
        <a:buSzPct val="80000"/>
        <a:buFont typeface="Arial" charset="0"/>
        <a:buChar char="►"/>
        <a:defRPr sz="2000" b="1">
          <a:solidFill>
            <a:schemeClr val="tx1"/>
          </a:solidFill>
          <a:effectLst>
            <a:outerShdw blurRad="38100" dist="38100" dir="2700000" algn="tl">
              <a:srgbClr val="000000"/>
            </a:outerShdw>
          </a:effectLst>
          <a:latin typeface="+mn-lt"/>
          <a:ea typeface="ＭＳ Ｐゴシック" pitchFamily="22" charset="-128"/>
          <a:cs typeface="ＭＳ Ｐゴシック" pitchFamily="24" charset="-128"/>
        </a:defRPr>
      </a:lvl5pPr>
      <a:lvl6pPr marL="2514600" indent="-228600" algn="l" rtl="0" fontAlgn="base">
        <a:spcBef>
          <a:spcPct val="20000"/>
        </a:spcBef>
        <a:spcAft>
          <a:spcPct val="0"/>
        </a:spcAft>
        <a:buClr>
          <a:schemeClr val="hlink"/>
        </a:buClr>
        <a:buSzPct val="80000"/>
        <a:buFont typeface="Arial" pitchFamily="22" charset="0"/>
        <a:buChar char="►"/>
        <a:defRPr sz="2000">
          <a:solidFill>
            <a:schemeClr val="tx1"/>
          </a:solidFill>
          <a:effectLst>
            <a:outerShdw blurRad="38100" dist="38100" dir="2700000" algn="tl">
              <a:srgbClr val="000000"/>
            </a:outerShdw>
          </a:effectLst>
          <a:latin typeface="+mn-lt"/>
          <a:ea typeface="ＭＳ Ｐゴシック" pitchFamily="22" charset="-128"/>
        </a:defRPr>
      </a:lvl6pPr>
      <a:lvl7pPr marL="2971800" indent="-228600" algn="l" rtl="0" fontAlgn="base">
        <a:spcBef>
          <a:spcPct val="20000"/>
        </a:spcBef>
        <a:spcAft>
          <a:spcPct val="0"/>
        </a:spcAft>
        <a:buClr>
          <a:schemeClr val="hlink"/>
        </a:buClr>
        <a:buSzPct val="80000"/>
        <a:buFont typeface="Arial" pitchFamily="22" charset="0"/>
        <a:buChar char="►"/>
        <a:defRPr sz="2000">
          <a:solidFill>
            <a:schemeClr val="tx1"/>
          </a:solidFill>
          <a:effectLst>
            <a:outerShdw blurRad="38100" dist="38100" dir="2700000" algn="tl">
              <a:srgbClr val="000000"/>
            </a:outerShdw>
          </a:effectLst>
          <a:latin typeface="+mn-lt"/>
          <a:ea typeface="ＭＳ Ｐゴシック" pitchFamily="22" charset="-128"/>
        </a:defRPr>
      </a:lvl7pPr>
      <a:lvl8pPr marL="3429000" indent="-228600" algn="l" rtl="0" fontAlgn="base">
        <a:spcBef>
          <a:spcPct val="20000"/>
        </a:spcBef>
        <a:spcAft>
          <a:spcPct val="0"/>
        </a:spcAft>
        <a:buClr>
          <a:schemeClr val="hlink"/>
        </a:buClr>
        <a:buSzPct val="80000"/>
        <a:buFont typeface="Arial" pitchFamily="22" charset="0"/>
        <a:buChar char="►"/>
        <a:defRPr sz="2000">
          <a:solidFill>
            <a:schemeClr val="tx1"/>
          </a:solidFill>
          <a:effectLst>
            <a:outerShdw blurRad="38100" dist="38100" dir="2700000" algn="tl">
              <a:srgbClr val="000000"/>
            </a:outerShdw>
          </a:effectLst>
          <a:latin typeface="+mn-lt"/>
          <a:ea typeface="ＭＳ Ｐゴシック" pitchFamily="22" charset="-128"/>
        </a:defRPr>
      </a:lvl8pPr>
      <a:lvl9pPr marL="3886200" indent="-228600" algn="l" rtl="0" fontAlgn="base">
        <a:spcBef>
          <a:spcPct val="20000"/>
        </a:spcBef>
        <a:spcAft>
          <a:spcPct val="0"/>
        </a:spcAft>
        <a:buClr>
          <a:schemeClr val="hlink"/>
        </a:buClr>
        <a:buSzPct val="80000"/>
        <a:buFont typeface="Arial" pitchFamily="22" charset="0"/>
        <a:buChar char="►"/>
        <a:defRPr sz="2000">
          <a:solidFill>
            <a:schemeClr val="tx1"/>
          </a:solidFill>
          <a:effectLst>
            <a:outerShdw blurRad="38100" dist="38100" dir="2700000" algn="tl">
              <a:srgbClr val="000000"/>
            </a:outerShdw>
          </a:effectLst>
          <a:latin typeface="+mn-lt"/>
          <a:ea typeface="ＭＳ Ｐゴシック" pitchFamily="2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523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defRPr>
            </a:lvl1pPr>
          </a:lstStyle>
          <a:p>
            <a:pPr>
              <a:defRPr/>
            </a:pPr>
            <a:endParaRPr lang="en-US">
              <a:ea typeface="ＭＳ Ｐゴシック" charset="0"/>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defRPr>
            </a:lvl1pPr>
          </a:lstStyle>
          <a:p>
            <a:pPr>
              <a:defRPr/>
            </a:pPr>
            <a:endParaRPr lang="en-US">
              <a:ea typeface="ＭＳ Ｐゴシック" charset="0"/>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defRPr>
            </a:lvl1pPr>
          </a:lstStyle>
          <a:p>
            <a:pPr>
              <a:defRPr/>
            </a:pPr>
            <a:fld id="{995685E4-F9E1-BC40-92C7-871763394EF5}" type="slidenum">
              <a:rPr lang="en-US">
                <a:ea typeface="ＭＳ Ｐゴシック" charset="0"/>
              </a:rPr>
              <a:pPr>
                <a:defRPr/>
              </a:pPr>
              <a:t>‹#›</a:t>
            </a:fld>
            <a:endParaRPr lang="en-US">
              <a:ea typeface="ＭＳ Ｐゴシック" charset="0"/>
            </a:endParaRPr>
          </a:p>
        </p:txBody>
      </p:sp>
    </p:spTree>
    <p:extLst>
      <p:ext uri="{BB962C8B-B14F-4D97-AF65-F5344CB8AC3E}">
        <p14:creationId xmlns:p14="http://schemas.microsoft.com/office/powerpoint/2010/main" val="2103802457"/>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Lst>
  <p:txStyles>
    <p:title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rgbClr val="FFFFFF"/>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rgbClr val="FFFFFF"/>
          </a:solidFill>
          <a:latin typeface="Arial"/>
          <a:ea typeface="ＭＳ Ｐゴシック" pitchFamily="-111" charset="-128"/>
          <a:cs typeface="Arial"/>
        </a:defRPr>
      </a:lvl2pPr>
      <a:lvl3pPr marL="1143000" indent="-228600" algn="l" rtl="0" eaLnBrk="0" fontAlgn="base" hangingPunct="0">
        <a:spcBef>
          <a:spcPct val="20000"/>
        </a:spcBef>
        <a:spcAft>
          <a:spcPct val="0"/>
        </a:spcAft>
        <a:buChar char="•"/>
        <a:defRPr sz="2400">
          <a:solidFill>
            <a:srgbClr val="FFFFFF"/>
          </a:solidFill>
          <a:latin typeface="Arial"/>
          <a:ea typeface="ＭＳ Ｐゴシック" pitchFamily="-111" charset="-128"/>
          <a:cs typeface="Arial"/>
        </a:defRPr>
      </a:lvl3pPr>
      <a:lvl4pPr marL="1600200" indent="-228600" algn="l" rtl="0" eaLnBrk="0" fontAlgn="base" hangingPunct="0">
        <a:spcBef>
          <a:spcPct val="20000"/>
        </a:spcBef>
        <a:spcAft>
          <a:spcPct val="0"/>
        </a:spcAft>
        <a:buChar char="–"/>
        <a:defRPr sz="2000">
          <a:solidFill>
            <a:srgbClr val="FFFFFF"/>
          </a:solidFill>
          <a:latin typeface="Arial"/>
          <a:ea typeface="ＭＳ Ｐゴシック" pitchFamily="-111" charset="-128"/>
          <a:cs typeface="Arial"/>
        </a:defRPr>
      </a:lvl4pPr>
      <a:lvl5pPr marL="2057400" indent="-228600" algn="l" rtl="0" eaLnBrk="0" fontAlgn="base" hangingPunct="0">
        <a:spcBef>
          <a:spcPct val="20000"/>
        </a:spcBef>
        <a:spcAft>
          <a:spcPct val="0"/>
        </a:spcAft>
        <a:buChar char="»"/>
        <a:defRPr sz="2000">
          <a:solidFill>
            <a:srgbClr val="FFFFFF"/>
          </a:solidFill>
          <a:latin typeface="Arial"/>
          <a:ea typeface="ＭＳ Ｐゴシック" pitchFamily="-111"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957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957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defTabSz="457200" eaLnBrk="1" hangingPunct="1">
              <a:defRPr sz="1200">
                <a:solidFill>
                  <a:srgbClr val="898989"/>
                </a:solidFill>
                <a:latin typeface="Calibri" charset="0"/>
              </a:defRPr>
            </a:lvl1pPr>
          </a:lstStyle>
          <a:p>
            <a:pPr>
              <a:defRPr/>
            </a:pPr>
            <a:fld id="{A7DF3427-08A1-E24F-A27E-7A85619C0809}" type="datetime1">
              <a:rPr lang="en-US">
                <a:ea typeface="ＭＳ Ｐゴシック" charset="0"/>
              </a:rPr>
              <a:pPr>
                <a:defRPr/>
              </a:pPr>
              <a:t>7/16/20</a:t>
            </a:fld>
            <a:endParaRPr lang="en-US">
              <a:ea typeface="ＭＳ Ｐゴシック"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defTabSz="457200" eaLnBrk="1" hangingPunct="1">
              <a:defRPr sz="1200">
                <a:solidFill>
                  <a:srgbClr val="898989"/>
                </a:solidFill>
                <a:latin typeface="Calibri" pitchFamily="-107" charset="0"/>
                <a:ea typeface="ＭＳ Ｐゴシック" pitchFamily="-107" charset="-128"/>
                <a:cs typeface="ＭＳ Ｐゴシック" pitchFamily="-107" charset="-128"/>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defTabSz="457200" eaLnBrk="1" hangingPunct="1">
              <a:defRPr sz="1200">
                <a:solidFill>
                  <a:srgbClr val="898989"/>
                </a:solidFill>
                <a:latin typeface="Calibri" charset="0"/>
              </a:defRPr>
            </a:lvl1pPr>
          </a:lstStyle>
          <a:p>
            <a:pPr>
              <a:defRPr/>
            </a:pPr>
            <a:fld id="{A3609773-49B8-614F-9AD7-6876F4AE2DEA}" type="slidenum">
              <a:rPr lang="en-US">
                <a:ea typeface="ＭＳ Ｐゴシック" charset="0"/>
              </a:rPr>
              <a:pPr>
                <a:defRPr/>
              </a:pPr>
              <a:t>‹#›</a:t>
            </a:fld>
            <a:endParaRPr lang="en-US">
              <a:ea typeface="ＭＳ Ｐゴシック" charset="0"/>
            </a:endParaRPr>
          </a:p>
        </p:txBody>
      </p:sp>
    </p:spTree>
    <p:extLst>
      <p:ext uri="{BB962C8B-B14F-4D97-AF65-F5344CB8AC3E}">
        <p14:creationId xmlns:p14="http://schemas.microsoft.com/office/powerpoint/2010/main" val="223815980"/>
      </p:ext>
    </p:extLst>
  </p:cSld>
  <p:clrMap bg1="lt1" tx1="dk1" bg2="lt2" tx2="dk2" accent1="accent1" accent2="accent2" accent3="accent3" accent4="accent4" accent5="accent5" accent6="accent6" hlink="hlink" folHlink="folHlink"/>
  <p:sldLayoutIdLst>
    <p:sldLayoutId id="2147483796" r:id="rId1"/>
    <p:sldLayoutId id="2147483797" r:id="rId2"/>
    <p:sldLayoutId id="2147483798" r:id="rId3"/>
  </p:sldLayoutIdLst>
  <p:txStyles>
    <p:titleStyle>
      <a:lvl1pPr algn="ctr" rtl="0" eaLnBrk="0" fontAlgn="base" hangingPunct="0">
        <a:spcBef>
          <a:spcPct val="0"/>
        </a:spcBef>
        <a:spcAft>
          <a:spcPct val="0"/>
        </a:spcAft>
        <a:defRPr sz="4400" kern="1200">
          <a:solidFill>
            <a:schemeClr val="tx1"/>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1"/>
          </a:solidFill>
          <a:latin typeface="Calibri"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1"/>
          </a:solidFill>
          <a:latin typeface="Calibri"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1"/>
          </a:solidFill>
          <a:latin typeface="Calibri"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1"/>
          </a:solidFill>
          <a:latin typeface="Calibri"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1"/>
          </a:solidFill>
          <a:latin typeface="Calibri" pitchFamily="-107" charset="0"/>
        </a:defRPr>
      </a:lvl6pPr>
      <a:lvl7pPr marL="914400" algn="ctr" rtl="0" fontAlgn="base">
        <a:spcBef>
          <a:spcPct val="0"/>
        </a:spcBef>
        <a:spcAft>
          <a:spcPct val="0"/>
        </a:spcAft>
        <a:defRPr sz="4400">
          <a:solidFill>
            <a:schemeClr val="tx1"/>
          </a:solidFill>
          <a:latin typeface="Calibri" pitchFamily="-107" charset="0"/>
        </a:defRPr>
      </a:lvl7pPr>
      <a:lvl8pPr marL="1371600" algn="ctr" rtl="0" fontAlgn="base">
        <a:spcBef>
          <a:spcPct val="0"/>
        </a:spcBef>
        <a:spcAft>
          <a:spcPct val="0"/>
        </a:spcAft>
        <a:defRPr sz="4400">
          <a:solidFill>
            <a:schemeClr val="tx1"/>
          </a:solidFill>
          <a:latin typeface="Calibri" pitchFamily="-107" charset="0"/>
        </a:defRPr>
      </a:lvl8pPr>
      <a:lvl9pPr marL="1828800" algn="ctr" rtl="0" fontAlgn="base">
        <a:spcBef>
          <a:spcPct val="0"/>
        </a:spcBef>
        <a:spcAft>
          <a:spcPct val="0"/>
        </a:spcAft>
        <a:defRPr sz="4400">
          <a:solidFill>
            <a:schemeClr val="tx1"/>
          </a:solidFill>
          <a:latin typeface="Calibri" pitchFamily="-107"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pitchFamily="-107" charset="-128"/>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pitchFamily="-107" charset="-128"/>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pitchFamily="-107" charset="-128"/>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pitchFamily="-107"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366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366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defTabSz="457200" eaLnBrk="1" hangingPunct="1">
              <a:defRPr sz="1200">
                <a:solidFill>
                  <a:srgbClr val="898989"/>
                </a:solidFill>
                <a:latin typeface="Calibri" charset="0"/>
              </a:defRPr>
            </a:lvl1pPr>
          </a:lstStyle>
          <a:p>
            <a:pPr>
              <a:defRPr/>
            </a:pPr>
            <a:fld id="{EDD2AB50-3223-0643-A758-D74F75C656CC}" type="datetime1">
              <a:rPr lang="en-US">
                <a:ea typeface="ＭＳ Ｐゴシック" charset="0"/>
              </a:rPr>
              <a:pPr>
                <a:defRPr/>
              </a:pPr>
              <a:t>7/16/20</a:t>
            </a:fld>
            <a:endParaRPr lang="en-US">
              <a:ea typeface="ＭＳ Ｐゴシック"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defTabSz="457200" eaLnBrk="1" hangingPunct="1">
              <a:defRPr sz="1200">
                <a:solidFill>
                  <a:srgbClr val="898989"/>
                </a:solidFill>
                <a:latin typeface="Calibri" pitchFamily="-107" charset="0"/>
                <a:ea typeface="ＭＳ Ｐゴシック" pitchFamily="-107" charset="-128"/>
                <a:cs typeface="ＭＳ Ｐゴシック" pitchFamily="-107" charset="-128"/>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defTabSz="457200" eaLnBrk="1" hangingPunct="1">
              <a:defRPr sz="1200">
                <a:solidFill>
                  <a:srgbClr val="898989"/>
                </a:solidFill>
                <a:latin typeface="Calibri" charset="0"/>
              </a:defRPr>
            </a:lvl1pPr>
          </a:lstStyle>
          <a:p>
            <a:pPr>
              <a:defRPr/>
            </a:pPr>
            <a:fld id="{A8BB2714-B692-AD41-841D-7031D6F8E013}" type="slidenum">
              <a:rPr lang="en-US">
                <a:ea typeface="ＭＳ Ｐゴシック" charset="0"/>
              </a:rPr>
              <a:pPr>
                <a:defRPr/>
              </a:pPr>
              <a:t>‹#›</a:t>
            </a:fld>
            <a:endParaRPr lang="en-US">
              <a:ea typeface="ＭＳ Ｐゴシック" charset="0"/>
            </a:endParaRPr>
          </a:p>
        </p:txBody>
      </p:sp>
    </p:spTree>
    <p:extLst>
      <p:ext uri="{BB962C8B-B14F-4D97-AF65-F5344CB8AC3E}">
        <p14:creationId xmlns:p14="http://schemas.microsoft.com/office/powerpoint/2010/main" val="2888564376"/>
      </p:ext>
    </p:extLst>
  </p:cSld>
  <p:clrMap bg1="lt1" tx1="dk1" bg2="lt2" tx2="dk2" accent1="accent1" accent2="accent2" accent3="accent3" accent4="accent4" accent5="accent5" accent6="accent6" hlink="hlink" folHlink="folHlink"/>
  <p:sldLayoutIdLst>
    <p:sldLayoutId id="2147483800" r:id="rId1"/>
    <p:sldLayoutId id="2147483801" r:id="rId2"/>
    <p:sldLayoutId id="2147483802" r:id="rId3"/>
    <p:sldLayoutId id="2147483803" r:id="rId4"/>
    <p:sldLayoutId id="2147483804" r:id="rId5"/>
    <p:sldLayoutId id="2147483805" r:id="rId6"/>
    <p:sldLayoutId id="2147483806" r:id="rId7"/>
    <p:sldLayoutId id="2147483807" r:id="rId8"/>
    <p:sldLayoutId id="2147483808" r:id="rId9"/>
    <p:sldLayoutId id="2147483809" r:id="rId10"/>
    <p:sldLayoutId id="2147483810"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pitchFamily="-108" charset="-128"/>
          <a:cs typeface="ＭＳ Ｐゴシック" pitchFamily="-108" charset="-128"/>
        </a:defRPr>
      </a:lvl1pPr>
      <a:lvl2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2pPr>
      <a:lvl3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3pPr>
      <a:lvl4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4pPr>
      <a:lvl5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5pPr>
      <a:lvl6pPr marL="4572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6pPr>
      <a:lvl7pPr marL="9144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7pPr>
      <a:lvl8pPr marL="13716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8pPr>
      <a:lvl9pPr marL="18288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pitchFamily="-108" charset="-128"/>
          <a:cs typeface="ＭＳ Ｐゴシック" pitchFamily="-108"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pitchFamily="-108"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pitchFamily="-108"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108"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108"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4034"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sz="2400">
                <a:solidFill>
                  <a:srgbClr val="FFFFFF"/>
                </a:solidFill>
                <a:latin typeface="Times New Roman" pitchFamily="-112" charset="0"/>
                <a:ea typeface="ＭＳ Ｐゴシック" charset="-128"/>
                <a:cs typeface="ＭＳ Ｐゴシック" charset="-128"/>
              </a:endParaRPr>
            </a:p>
          </p:txBody>
        </p:sp>
        <p:sp>
          <p:nvSpPr>
            <p:cNvPr id="44044"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400">
                <a:solidFill>
                  <a:srgbClr val="FFFFFF"/>
                </a:solidFill>
                <a:latin typeface="Times New Roman" charset="0"/>
                <a:ea typeface="ＭＳ Ｐゴシック" charset="0"/>
              </a:endParaRPr>
            </a:p>
          </p:txBody>
        </p:sp>
        <p:sp>
          <p:nvSpPr>
            <p:cNvPr id="44045"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400">
                <a:solidFill>
                  <a:srgbClr val="FFFFFF"/>
                </a:solidFill>
                <a:latin typeface="Times New Roman" charset="0"/>
                <a:ea typeface="ＭＳ Ｐゴシック" charset="0"/>
              </a:endParaRPr>
            </a:p>
          </p:txBody>
        </p:sp>
        <p:sp>
          <p:nvSpPr>
            <p:cNvPr id="44046"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400">
                <a:solidFill>
                  <a:srgbClr val="FFFFFF"/>
                </a:solidFill>
                <a:latin typeface="Times New Roman" charset="0"/>
                <a:ea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86971AA7-E7CB-514C-9479-62A6E379420B}" type="slidenum">
              <a:rPr lang="en-US"/>
              <a:pPr>
                <a:defRPr/>
              </a:pPr>
              <a:t>‹#›</a:t>
            </a:fld>
            <a:endParaRPr lang="en-US"/>
          </a:p>
        </p:txBody>
      </p:sp>
    </p:spTree>
    <p:extLst>
      <p:ext uri="{BB962C8B-B14F-4D97-AF65-F5344CB8AC3E}">
        <p14:creationId xmlns:p14="http://schemas.microsoft.com/office/powerpoint/2010/main" val="3722968489"/>
      </p:ext>
    </p:extLst>
  </p:cSld>
  <p:clrMap bg1="dk2" tx1="lt1" bg2="dk1" tx2="lt2" accent1="accent1" accent2="accent2" accent3="accent3" accent4="accent4" accent5="accent5" accent6="accent6" hlink="hlink" folHlink="folHlink"/>
  <p:sldLayoutIdLst>
    <p:sldLayoutId id="2147483812" r:id="rId1"/>
    <p:sldLayoutId id="2147483813" r:id="rId2"/>
    <p:sldLayoutId id="2147483814" r:id="rId3"/>
    <p:sldLayoutId id="2147483815" r:id="rId4"/>
    <p:sldLayoutId id="2147483816" r:id="rId5"/>
    <p:sldLayoutId id="2147483817" r:id="rId6"/>
    <p:sldLayoutId id="2147483818" r:id="rId7"/>
    <p:sldLayoutId id="2147483819" r:id="rId8"/>
    <p:sldLayoutId id="2147483820" r:id="rId9"/>
    <p:sldLayoutId id="2147483821" r:id="rId10"/>
    <p:sldLayoutId id="2147483822"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829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682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FFFFFF"/>
                </a:solidFill>
                <a:latin typeface="Arial Black"/>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latin typeface="Arial Black"/>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latin typeface="Arial Black" charset="0"/>
              </a:defRPr>
            </a:lvl1pPr>
          </a:lstStyle>
          <a:p>
            <a:pPr>
              <a:defRPr/>
            </a:pPr>
            <a:fld id="{FC55E50E-CE2D-8043-9A02-6B8E30C6343D}" type="slidenum">
              <a:rPr lang="en-US">
                <a:ea typeface="ＭＳ Ｐゴシック" charset="0"/>
              </a:rPr>
              <a:pPr>
                <a:defRPr/>
              </a:pPr>
              <a:t>‹#›</a:t>
            </a:fld>
            <a:endParaRPr lang="en-US">
              <a:ea typeface="ＭＳ Ｐゴシック" charset="0"/>
            </a:endParaRPr>
          </a:p>
        </p:txBody>
      </p:sp>
    </p:spTree>
    <p:extLst>
      <p:ext uri="{BB962C8B-B14F-4D97-AF65-F5344CB8AC3E}">
        <p14:creationId xmlns:p14="http://schemas.microsoft.com/office/powerpoint/2010/main" val="688151794"/>
      </p:ext>
    </p:extLst>
  </p:cSld>
  <p:clrMap bg1="dk2" tx1="lt1" bg2="dk1" tx2="lt2" accent1="accent1" accent2="accent2" accent3="accent3" accent4="accent4" accent5="accent5" accent6="accent6" hlink="hlink" folHlink="folHlink"/>
  <p:sldLayoutIdLst>
    <p:sldLayoutId id="2147483824" r:id="rId1"/>
    <p:sldLayoutId id="2147483825" r:id="rId2"/>
    <p:sldLayoutId id="2147483826" r:id="rId3"/>
    <p:sldLayoutId id="2147483827" r:id="rId4"/>
    <p:sldLayoutId id="2147483828" r:id="rId5"/>
    <p:sldLayoutId id="2147483829" r:id="rId6"/>
    <p:sldLayoutId id="2147483830" r:id="rId7"/>
    <p:sldLayoutId id="2147483831" r:id="rId8"/>
    <p:sldLayoutId id="2147483832" r:id="rId9"/>
    <p:sldLayoutId id="2147483833" r:id="rId10"/>
    <p:sldLayoutId id="2147483834" r:id="rId11"/>
    <p:sldLayoutId id="2147483835" r:id="rId12"/>
  </p:sldLayoutIdLst>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Black" pitchFamily="-105" charset="0"/>
        </a:defRPr>
      </a:lvl6pPr>
      <a:lvl7pPr marL="914400" algn="ctr" rtl="0" fontAlgn="base">
        <a:spcBef>
          <a:spcPct val="0"/>
        </a:spcBef>
        <a:spcAft>
          <a:spcPct val="0"/>
        </a:spcAft>
        <a:defRPr sz="4400">
          <a:solidFill>
            <a:schemeClr val="tx2"/>
          </a:solidFill>
          <a:latin typeface="Arial Black" pitchFamily="-105" charset="0"/>
        </a:defRPr>
      </a:lvl7pPr>
      <a:lvl8pPr marL="1371600" algn="ctr" rtl="0" fontAlgn="base">
        <a:spcBef>
          <a:spcPct val="0"/>
        </a:spcBef>
        <a:spcAft>
          <a:spcPct val="0"/>
        </a:spcAft>
        <a:defRPr sz="4400">
          <a:solidFill>
            <a:schemeClr val="tx2"/>
          </a:solidFill>
          <a:latin typeface="Arial Black" pitchFamily="-105" charset="0"/>
        </a:defRPr>
      </a:lvl8pPr>
      <a:lvl9pPr marL="1828800" algn="ctr" rtl="0" fontAlgn="base">
        <a:spcBef>
          <a:spcPct val="0"/>
        </a:spcBef>
        <a:spcAft>
          <a:spcPct val="0"/>
        </a:spcAft>
        <a:defRPr sz="4400">
          <a:solidFill>
            <a:schemeClr val="tx2"/>
          </a:solidFill>
          <a:latin typeface="Arial Black"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1602" name="Rectangle 2"/>
          <p:cNvSpPr>
            <a:spLocks noGrp="1" noChangeArrowheads="1"/>
          </p:cNvSpPr>
          <p:nvPr>
            <p:ph type="title"/>
          </p:nvPr>
        </p:nvSpPr>
        <p:spPr bwMode="auto">
          <a:xfrm>
            <a:off x="304800" y="274638"/>
            <a:ext cx="7620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81603" name="Rectangle 3"/>
          <p:cNvSpPr>
            <a:spLocks noGrp="1" noChangeArrowheads="1"/>
          </p:cNvSpPr>
          <p:nvPr>
            <p:ph type="body" idx="1"/>
          </p:nvPr>
        </p:nvSpPr>
        <p:spPr bwMode="auto">
          <a:xfrm>
            <a:off x="1295400" y="1676400"/>
            <a:ext cx="7467600" cy="4449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190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a:ea typeface="+mn-ea"/>
                <a:cs typeface="+mn-cs"/>
              </a:defRPr>
            </a:lvl1pPr>
          </a:lstStyle>
          <a:p>
            <a:pPr>
              <a:defRPr/>
            </a:pPr>
            <a:endParaRPr lang="en-US"/>
          </a:p>
        </p:txBody>
      </p:sp>
      <p:sp>
        <p:nvSpPr>
          <p:cNvPr id="25190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a:ea typeface="+mn-ea"/>
                <a:cs typeface="+mn-cs"/>
              </a:defRPr>
            </a:lvl1pPr>
          </a:lstStyle>
          <a:p>
            <a:pPr>
              <a:defRPr/>
            </a:pPr>
            <a:endParaRPr lang="en-US"/>
          </a:p>
        </p:txBody>
      </p:sp>
      <p:sp>
        <p:nvSpPr>
          <p:cNvPr id="25191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defRPr>
            </a:lvl1pPr>
          </a:lstStyle>
          <a:p>
            <a:pPr>
              <a:defRPr/>
            </a:pPr>
            <a:fld id="{7EAD64F1-5E18-6949-8A53-4928D1BF01CC}" type="slidenum">
              <a:rPr lang="en-US">
                <a:ea typeface="ＭＳ Ｐゴシック" charset="0"/>
              </a:rPr>
              <a:pPr>
                <a:defRPr/>
              </a:pPr>
              <a:t>‹#›</a:t>
            </a:fld>
            <a:endParaRPr lang="en-US">
              <a:ea typeface="ＭＳ Ｐゴシック" charset="0"/>
            </a:endParaRPr>
          </a:p>
        </p:txBody>
      </p:sp>
    </p:spTree>
    <p:extLst>
      <p:ext uri="{BB962C8B-B14F-4D97-AF65-F5344CB8AC3E}">
        <p14:creationId xmlns:p14="http://schemas.microsoft.com/office/powerpoint/2010/main" val="2219502770"/>
      </p:ext>
    </p:extLst>
  </p:cSld>
  <p:clrMap bg1="lt1" tx1="dk1" bg2="lt2" tx2="dk2" accent1="accent1" accent2="accent2" accent3="accent3" accent4="accent4" accent5="accent5" accent6="accent6" hlink="hlink" folHlink="folHlink"/>
  <p:sldLayoutIdLst>
    <p:sldLayoutId id="2147483837" r:id="rId1"/>
    <p:sldLayoutId id="2147483838" r:id="rId2"/>
    <p:sldLayoutId id="2147483839" r:id="rId3"/>
    <p:sldLayoutId id="2147483840" r:id="rId4"/>
    <p:sldLayoutId id="2147483841" r:id="rId5"/>
    <p:sldLayoutId id="2147483842" r:id="rId6"/>
    <p:sldLayoutId id="2147483843" r:id="rId7"/>
    <p:sldLayoutId id="2147483844" r:id="rId8"/>
    <p:sldLayoutId id="2147483845" r:id="rId9"/>
    <p:sldLayoutId id="2147483846" r:id="rId10"/>
    <p:sldLayoutId id="2147483847" r:id="rId11"/>
  </p:sldLayoutIdLst>
  <p:txStyles>
    <p:titleStyle>
      <a:lvl1pPr algn="ctr" rtl="0" eaLnBrk="0" fontAlgn="base" hangingPunct="0">
        <a:spcBef>
          <a:spcPct val="0"/>
        </a:spcBef>
        <a:spcAft>
          <a:spcPct val="0"/>
        </a:spcAft>
        <a:defRPr sz="4400" b="1">
          <a:solidFill>
            <a:schemeClr val="tx1"/>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b="1">
          <a:solidFill>
            <a:schemeClr val="tx1"/>
          </a:solidFill>
          <a:latin typeface="Arial" pitchFamily="-105" charset="0"/>
        </a:defRPr>
      </a:lvl6pPr>
      <a:lvl7pPr marL="914400" algn="ctr" rtl="0" fontAlgn="base">
        <a:spcBef>
          <a:spcPct val="0"/>
        </a:spcBef>
        <a:spcAft>
          <a:spcPct val="0"/>
        </a:spcAft>
        <a:defRPr sz="4400" b="1">
          <a:solidFill>
            <a:schemeClr val="tx1"/>
          </a:solidFill>
          <a:latin typeface="Arial" pitchFamily="-105" charset="0"/>
        </a:defRPr>
      </a:lvl7pPr>
      <a:lvl8pPr marL="1371600" algn="ctr" rtl="0" fontAlgn="base">
        <a:spcBef>
          <a:spcPct val="0"/>
        </a:spcBef>
        <a:spcAft>
          <a:spcPct val="0"/>
        </a:spcAft>
        <a:defRPr sz="4400" b="1">
          <a:solidFill>
            <a:schemeClr val="tx1"/>
          </a:solidFill>
          <a:latin typeface="Arial" pitchFamily="-105" charset="0"/>
        </a:defRPr>
      </a:lvl8pPr>
      <a:lvl9pPr marL="1828800" algn="ctr" rtl="0" fontAlgn="base">
        <a:spcBef>
          <a:spcPct val="0"/>
        </a:spcBef>
        <a:spcAft>
          <a:spcPct val="0"/>
        </a:spcAft>
        <a:defRPr sz="4400" b="1">
          <a:solidFill>
            <a:schemeClr val="tx1"/>
          </a:solidFill>
          <a:latin typeface="Arial"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381000" y="381000"/>
            <a:ext cx="80010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685800" y="1295400"/>
            <a:ext cx="7772400" cy="464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2228" name="Rectangle 4"/>
          <p:cNvSpPr>
            <a:spLocks noGrp="1" noChangeArrowheads="1"/>
          </p:cNvSpPr>
          <p:nvPr>
            <p:ph type="dt" sz="half" idx="2"/>
          </p:nvPr>
        </p:nvSpPr>
        <p:spPr bwMode="auto">
          <a:xfrm>
            <a:off x="381000" y="6015038"/>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solidFill>
                  <a:schemeClr val="bg2"/>
                </a:solidFill>
                <a:latin typeface="+mn-lt"/>
                <a:ea typeface="+mn-ea"/>
                <a:cs typeface="+mn-cs"/>
              </a:defRPr>
            </a:lvl1pPr>
          </a:lstStyle>
          <a:p>
            <a:pPr>
              <a:defRPr/>
            </a:pPr>
            <a:endParaRPr lang="en-US">
              <a:solidFill>
                <a:srgbClr val="808080"/>
              </a:solidFill>
            </a:endParaRPr>
          </a:p>
        </p:txBody>
      </p:sp>
      <p:sp>
        <p:nvSpPr>
          <p:cNvPr id="52229" name="Rectangle 5"/>
          <p:cNvSpPr>
            <a:spLocks noGrp="1" noChangeArrowheads="1"/>
          </p:cNvSpPr>
          <p:nvPr>
            <p:ph type="ftr" sz="quarter" idx="3"/>
          </p:nvPr>
        </p:nvSpPr>
        <p:spPr bwMode="auto">
          <a:xfrm>
            <a:off x="3124200" y="6015038"/>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solidFill>
                  <a:schemeClr val="bg2"/>
                </a:solidFill>
                <a:latin typeface="+mn-lt"/>
                <a:ea typeface="+mn-ea"/>
                <a:cs typeface="+mn-cs"/>
              </a:defRPr>
            </a:lvl1pPr>
          </a:lstStyle>
          <a:p>
            <a:pPr>
              <a:defRPr/>
            </a:pPr>
            <a:endParaRPr lang="en-US">
              <a:solidFill>
                <a:srgbClr val="808080"/>
              </a:solidFill>
            </a:endParaRPr>
          </a:p>
        </p:txBody>
      </p:sp>
      <p:sp>
        <p:nvSpPr>
          <p:cNvPr id="52230" name="Rectangle 6"/>
          <p:cNvSpPr>
            <a:spLocks noGrp="1" noChangeArrowheads="1"/>
          </p:cNvSpPr>
          <p:nvPr>
            <p:ph type="sldNum" sz="quarter" idx="4"/>
          </p:nvPr>
        </p:nvSpPr>
        <p:spPr bwMode="auto">
          <a:xfrm>
            <a:off x="6858000" y="6015038"/>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solidFill>
                  <a:schemeClr val="bg2"/>
                </a:solidFill>
                <a:latin typeface="Helvetica" charset="0"/>
              </a:defRPr>
            </a:lvl1pPr>
          </a:lstStyle>
          <a:p>
            <a:pPr>
              <a:defRPr/>
            </a:pPr>
            <a:fld id="{B3A11237-2DE2-1E45-88F4-E6C951131676}" type="slidenum">
              <a:rPr lang="en-US">
                <a:solidFill>
                  <a:srgbClr val="808080"/>
                </a:solidFill>
                <a:ea typeface="ＭＳ Ｐゴシック" charset="0"/>
              </a:rPr>
              <a:pPr>
                <a:defRPr/>
              </a:pPr>
              <a:t>‹#›</a:t>
            </a:fld>
            <a:endParaRPr lang="en-US">
              <a:solidFill>
                <a:srgbClr val="808080"/>
              </a:solidFill>
              <a:ea typeface="ＭＳ Ｐゴシック" charset="0"/>
            </a:endParaRPr>
          </a:p>
        </p:txBody>
      </p:sp>
      <p:grpSp>
        <p:nvGrpSpPr>
          <p:cNvPr id="13319" name="Group 7"/>
          <p:cNvGrpSpPr>
            <a:grpSpLocks/>
          </p:cNvGrpSpPr>
          <p:nvPr/>
        </p:nvGrpSpPr>
        <p:grpSpPr bwMode="auto">
          <a:xfrm>
            <a:off x="177800" y="230188"/>
            <a:ext cx="203200" cy="6503987"/>
            <a:chOff x="112" y="145"/>
            <a:chExt cx="128" cy="4097"/>
          </a:xfrm>
        </p:grpSpPr>
        <p:sp>
          <p:nvSpPr>
            <p:cNvPr id="13332" name="Rectangle 8"/>
            <p:cNvSpPr>
              <a:spLocks noChangeArrowheads="1"/>
            </p:cNvSpPr>
            <p:nvPr/>
          </p:nvSpPr>
          <p:spPr bwMode="auto">
            <a:xfrm flipH="1">
              <a:off x="192" y="162"/>
              <a:ext cx="48" cy="4080"/>
            </a:xfrm>
            <a:prstGeom prst="rect">
              <a:avLst/>
            </a:prstGeom>
            <a:gradFill rotWithShape="0">
              <a:gsLst>
                <a:gs pos="0">
                  <a:schemeClr val="bg1"/>
                </a:gs>
                <a:gs pos="100000">
                  <a:schemeClr val="folHlink"/>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8F8F8"/>
                </a:solidFill>
                <a:latin typeface="Times New Roman" charset="0"/>
                <a:ea typeface="ＭＳ Ｐゴシック" charset="0"/>
              </a:endParaRPr>
            </a:p>
          </p:txBody>
        </p:sp>
        <p:sp>
          <p:nvSpPr>
            <p:cNvPr id="13333" name="Rectangle 9"/>
            <p:cNvSpPr>
              <a:spLocks noChangeArrowheads="1"/>
            </p:cNvSpPr>
            <p:nvPr/>
          </p:nvSpPr>
          <p:spPr bwMode="auto">
            <a:xfrm>
              <a:off x="112" y="145"/>
              <a:ext cx="48" cy="3941"/>
            </a:xfrm>
            <a:prstGeom prst="rect">
              <a:avLst/>
            </a:prstGeom>
            <a:gradFill rotWithShape="0">
              <a:gsLst>
                <a:gs pos="0">
                  <a:schemeClr val="bg1"/>
                </a:gs>
                <a:gs pos="100000">
                  <a:schemeClr val="hlink"/>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sz="2400">
                <a:solidFill>
                  <a:srgbClr val="F8F8F8"/>
                </a:solidFill>
                <a:latin typeface="Times New Roman" charset="0"/>
                <a:ea typeface="ＭＳ Ｐゴシック" charset="0"/>
              </a:endParaRPr>
            </a:p>
          </p:txBody>
        </p:sp>
      </p:grpSp>
      <p:grpSp>
        <p:nvGrpSpPr>
          <p:cNvPr id="13320" name="Group 10"/>
          <p:cNvGrpSpPr>
            <a:grpSpLocks/>
          </p:cNvGrpSpPr>
          <p:nvPr/>
        </p:nvGrpSpPr>
        <p:grpSpPr bwMode="auto">
          <a:xfrm>
            <a:off x="8793163" y="220663"/>
            <a:ext cx="198437" cy="6408737"/>
            <a:chOff x="5539" y="139"/>
            <a:chExt cx="125" cy="4037"/>
          </a:xfrm>
        </p:grpSpPr>
        <p:sp>
          <p:nvSpPr>
            <p:cNvPr id="13330" name="Rectangle 11"/>
            <p:cNvSpPr>
              <a:spLocks noChangeArrowheads="1"/>
            </p:cNvSpPr>
            <p:nvPr/>
          </p:nvSpPr>
          <p:spPr bwMode="auto">
            <a:xfrm rot="10800000" flipH="1" flipV="1">
              <a:off x="5621" y="139"/>
              <a:ext cx="43" cy="3989"/>
            </a:xfrm>
            <a:prstGeom prst="rect">
              <a:avLst/>
            </a:pr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8F8F8"/>
                </a:solidFill>
                <a:latin typeface="Times New Roman" charset="0"/>
                <a:ea typeface="ＭＳ Ｐゴシック" charset="0"/>
              </a:endParaRPr>
            </a:p>
          </p:txBody>
        </p:sp>
        <p:sp>
          <p:nvSpPr>
            <p:cNvPr id="13331" name="Rectangle 12"/>
            <p:cNvSpPr>
              <a:spLocks noChangeArrowheads="1"/>
            </p:cNvSpPr>
            <p:nvPr/>
          </p:nvSpPr>
          <p:spPr bwMode="auto">
            <a:xfrm rot="10800000" flipV="1">
              <a:off x="5539" y="240"/>
              <a:ext cx="49" cy="3936"/>
            </a:xfrm>
            <a:prstGeom prst="rect">
              <a:avLst/>
            </a:pr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8F8F8"/>
                </a:solidFill>
                <a:latin typeface="Times New Roman" charset="0"/>
                <a:ea typeface="ＭＳ Ｐゴシック" charset="0"/>
              </a:endParaRPr>
            </a:p>
          </p:txBody>
        </p:sp>
      </p:grpSp>
      <p:grpSp>
        <p:nvGrpSpPr>
          <p:cNvPr id="13321" name="Group 13"/>
          <p:cNvGrpSpPr>
            <a:grpSpLocks/>
          </p:cNvGrpSpPr>
          <p:nvPr/>
        </p:nvGrpSpPr>
        <p:grpSpPr bwMode="auto">
          <a:xfrm>
            <a:off x="412750" y="6477000"/>
            <a:ext cx="8686800" cy="228600"/>
            <a:chOff x="260" y="4080"/>
            <a:chExt cx="5472" cy="144"/>
          </a:xfrm>
        </p:grpSpPr>
        <p:sp>
          <p:nvSpPr>
            <p:cNvPr id="13328" name="Rectangle 14"/>
            <p:cNvSpPr>
              <a:spLocks noChangeArrowheads="1"/>
            </p:cNvSpPr>
            <p:nvPr/>
          </p:nvSpPr>
          <p:spPr bwMode="auto">
            <a:xfrm rot="5400000" flipV="1">
              <a:off x="2972" y="1368"/>
              <a:ext cx="48" cy="5472"/>
            </a:xfrm>
            <a:prstGeom prst="rect">
              <a:avLst/>
            </a:prstGeom>
            <a:gradFill rotWithShape="0">
              <a:gsLst>
                <a:gs pos="0">
                  <a:schemeClr val="bg1"/>
                </a:gs>
                <a:gs pos="100000">
                  <a:schemeClr val="accent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8F8F8"/>
                </a:solidFill>
                <a:latin typeface="Times New Roman" charset="0"/>
                <a:ea typeface="ＭＳ Ｐゴシック" charset="0"/>
              </a:endParaRPr>
            </a:p>
          </p:txBody>
        </p:sp>
        <p:sp>
          <p:nvSpPr>
            <p:cNvPr id="13329" name="Rectangle 15"/>
            <p:cNvSpPr>
              <a:spLocks noChangeArrowheads="1"/>
            </p:cNvSpPr>
            <p:nvPr/>
          </p:nvSpPr>
          <p:spPr bwMode="auto">
            <a:xfrm rot="5400000" flipV="1">
              <a:off x="2914" y="1522"/>
              <a:ext cx="48" cy="5355"/>
            </a:xfrm>
            <a:prstGeom prst="rect">
              <a:avLst/>
            </a:prstGeom>
            <a:gradFill rotWithShape="0">
              <a:gsLst>
                <a:gs pos="0">
                  <a:schemeClr val="bg1"/>
                </a:gs>
                <a:gs pos="100000">
                  <a:schemeClr val="hlink"/>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8F8F8"/>
                </a:solidFill>
                <a:latin typeface="Times New Roman" charset="0"/>
                <a:ea typeface="ＭＳ Ｐゴシック" charset="0"/>
              </a:endParaRPr>
            </a:p>
          </p:txBody>
        </p:sp>
      </p:grpSp>
      <p:grpSp>
        <p:nvGrpSpPr>
          <p:cNvPr id="13322" name="Group 16"/>
          <p:cNvGrpSpPr>
            <a:grpSpLocks/>
          </p:cNvGrpSpPr>
          <p:nvPr/>
        </p:nvGrpSpPr>
        <p:grpSpPr bwMode="auto">
          <a:xfrm>
            <a:off x="76200" y="176213"/>
            <a:ext cx="8745538" cy="161925"/>
            <a:chOff x="48" y="111"/>
            <a:chExt cx="5509" cy="102"/>
          </a:xfrm>
        </p:grpSpPr>
        <p:sp>
          <p:nvSpPr>
            <p:cNvPr id="13326" name="Rectangle 17"/>
            <p:cNvSpPr>
              <a:spLocks noChangeArrowheads="1"/>
            </p:cNvSpPr>
            <p:nvPr/>
          </p:nvSpPr>
          <p:spPr bwMode="auto">
            <a:xfrm rot="5400000" flipV="1">
              <a:off x="2853" y="-2491"/>
              <a:ext cx="37" cy="5371"/>
            </a:xfrm>
            <a:prstGeom prst="rect">
              <a:avLst/>
            </a:prstGeom>
            <a:gradFill rotWithShape="0">
              <a:gsLst>
                <a:gs pos="0">
                  <a:schemeClr val="hlink"/>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8F8F8"/>
                </a:solidFill>
                <a:latin typeface="Times New Roman" charset="0"/>
                <a:ea typeface="ＭＳ Ｐゴシック" charset="0"/>
              </a:endParaRPr>
            </a:p>
          </p:txBody>
        </p:sp>
        <p:sp>
          <p:nvSpPr>
            <p:cNvPr id="13327" name="Rectangle 18"/>
            <p:cNvSpPr>
              <a:spLocks noChangeArrowheads="1"/>
            </p:cNvSpPr>
            <p:nvPr/>
          </p:nvSpPr>
          <p:spPr bwMode="auto">
            <a:xfrm rot="5400000" flipV="1">
              <a:off x="2783" y="-2624"/>
              <a:ext cx="38" cy="5509"/>
            </a:xfrm>
            <a:prstGeom prst="rect">
              <a:avLst/>
            </a:prstGeom>
            <a:gradFill rotWithShape="0">
              <a:gsLst>
                <a:gs pos="0">
                  <a:schemeClr val="accent1"/>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8F8F8"/>
                </a:solidFill>
                <a:latin typeface="Times New Roman" charset="0"/>
                <a:ea typeface="ＭＳ Ｐゴシック" charset="0"/>
              </a:endParaRPr>
            </a:p>
          </p:txBody>
        </p:sp>
      </p:grpSp>
      <p:grpSp>
        <p:nvGrpSpPr>
          <p:cNvPr id="6" name="Group 19"/>
          <p:cNvGrpSpPr>
            <a:grpSpLocks/>
          </p:cNvGrpSpPr>
          <p:nvPr/>
        </p:nvGrpSpPr>
        <p:grpSpPr bwMode="auto">
          <a:xfrm>
            <a:off x="71438" y="176213"/>
            <a:ext cx="8745537" cy="161925"/>
            <a:chOff x="48" y="111"/>
            <a:chExt cx="5509" cy="102"/>
          </a:xfrm>
        </p:grpSpPr>
        <p:sp>
          <p:nvSpPr>
            <p:cNvPr id="13324" name="Rectangle 20"/>
            <p:cNvSpPr>
              <a:spLocks noChangeArrowheads="1"/>
            </p:cNvSpPr>
            <p:nvPr/>
          </p:nvSpPr>
          <p:spPr bwMode="auto">
            <a:xfrm rot="5400000" flipV="1">
              <a:off x="2853" y="-2491"/>
              <a:ext cx="37" cy="5371"/>
            </a:xfrm>
            <a:prstGeom prst="rect">
              <a:avLst/>
            </a:prstGeom>
            <a:gradFill rotWithShape="0">
              <a:gsLst>
                <a:gs pos="0">
                  <a:schemeClr val="hlink"/>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8F8F8"/>
                </a:solidFill>
                <a:latin typeface="Times New Roman" charset="0"/>
                <a:ea typeface="ＭＳ Ｐゴシック" charset="0"/>
              </a:endParaRPr>
            </a:p>
          </p:txBody>
        </p:sp>
        <p:sp>
          <p:nvSpPr>
            <p:cNvPr id="13325" name="Rectangle 21"/>
            <p:cNvSpPr>
              <a:spLocks noChangeArrowheads="1"/>
            </p:cNvSpPr>
            <p:nvPr/>
          </p:nvSpPr>
          <p:spPr bwMode="auto">
            <a:xfrm rot="5400000" flipV="1">
              <a:off x="2784" y="-2625"/>
              <a:ext cx="38" cy="5509"/>
            </a:xfrm>
            <a:prstGeom prst="rect">
              <a:avLst/>
            </a:prstGeom>
            <a:gradFill rotWithShape="0">
              <a:gsLst>
                <a:gs pos="0">
                  <a:schemeClr val="accent1"/>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8F8F8"/>
                </a:solidFill>
                <a:latin typeface="Times New Roman" charset="0"/>
                <a:ea typeface="ＭＳ Ｐゴシック" charset="0"/>
              </a:endParaRPr>
            </a:p>
          </p:txBody>
        </p:sp>
      </p:grpSp>
    </p:spTree>
    <p:extLst>
      <p:ext uri="{BB962C8B-B14F-4D97-AF65-F5344CB8AC3E}">
        <p14:creationId xmlns:p14="http://schemas.microsoft.com/office/powerpoint/2010/main" val="1288700268"/>
      </p:ext>
    </p:extLst>
  </p:cSld>
  <p:clrMap bg1="dk2" tx1="lt1" bg2="dk1" tx2="lt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54" r:id="rId6"/>
    <p:sldLayoutId id="2147483855" r:id="rId7"/>
    <p:sldLayoutId id="2147483856" r:id="rId8"/>
    <p:sldLayoutId id="2147483857" r:id="rId9"/>
    <p:sldLayoutId id="2147483858" r:id="rId10"/>
    <p:sldLayoutId id="2147483859" r:id="rId11"/>
  </p:sldLayoutIdLs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rtl="0" eaLnBrk="0" fontAlgn="base" hangingPunct="0">
        <a:spcBef>
          <a:spcPct val="0"/>
        </a:spcBef>
        <a:spcAft>
          <a:spcPct val="0"/>
        </a:spcAft>
        <a:defRPr sz="3600">
          <a:solidFill>
            <a:schemeClr val="tx2"/>
          </a:solidFill>
          <a:latin typeface="+mj-lt"/>
          <a:ea typeface="ＭＳ Ｐゴシック" charset="0"/>
          <a:cs typeface="Geneva" charset="0"/>
        </a:defRPr>
      </a:lvl1pPr>
      <a:lvl2pPr algn="l" rtl="0" eaLnBrk="0" fontAlgn="base" hangingPunct="0">
        <a:spcBef>
          <a:spcPct val="0"/>
        </a:spcBef>
        <a:spcAft>
          <a:spcPct val="0"/>
        </a:spcAft>
        <a:defRPr sz="3600">
          <a:solidFill>
            <a:schemeClr val="tx2"/>
          </a:solidFill>
          <a:latin typeface="Helvetica" charset="0"/>
          <a:ea typeface="ＭＳ Ｐゴシック" charset="0"/>
          <a:cs typeface="Geneva" charset="0"/>
        </a:defRPr>
      </a:lvl2pPr>
      <a:lvl3pPr algn="l" rtl="0" eaLnBrk="0" fontAlgn="base" hangingPunct="0">
        <a:spcBef>
          <a:spcPct val="0"/>
        </a:spcBef>
        <a:spcAft>
          <a:spcPct val="0"/>
        </a:spcAft>
        <a:defRPr sz="3600">
          <a:solidFill>
            <a:schemeClr val="tx2"/>
          </a:solidFill>
          <a:latin typeface="Helvetica" charset="0"/>
          <a:ea typeface="ＭＳ Ｐゴシック" charset="0"/>
          <a:cs typeface="Geneva" charset="0"/>
        </a:defRPr>
      </a:lvl3pPr>
      <a:lvl4pPr algn="l" rtl="0" eaLnBrk="0" fontAlgn="base" hangingPunct="0">
        <a:spcBef>
          <a:spcPct val="0"/>
        </a:spcBef>
        <a:spcAft>
          <a:spcPct val="0"/>
        </a:spcAft>
        <a:defRPr sz="3600">
          <a:solidFill>
            <a:schemeClr val="tx2"/>
          </a:solidFill>
          <a:latin typeface="Helvetica" charset="0"/>
          <a:ea typeface="ＭＳ Ｐゴシック" charset="0"/>
          <a:cs typeface="Geneva" charset="0"/>
        </a:defRPr>
      </a:lvl4pPr>
      <a:lvl5pPr algn="l" rtl="0" eaLnBrk="0" fontAlgn="base" hangingPunct="0">
        <a:spcBef>
          <a:spcPct val="0"/>
        </a:spcBef>
        <a:spcAft>
          <a:spcPct val="0"/>
        </a:spcAft>
        <a:defRPr sz="3600">
          <a:solidFill>
            <a:schemeClr val="tx2"/>
          </a:solidFill>
          <a:latin typeface="Helvetica" charset="0"/>
          <a:ea typeface="ＭＳ Ｐゴシック" charset="0"/>
          <a:cs typeface="Geneva" charset="0"/>
        </a:defRPr>
      </a:lvl5pPr>
      <a:lvl6pPr marL="457200" algn="l" rtl="0" fontAlgn="base">
        <a:spcBef>
          <a:spcPct val="0"/>
        </a:spcBef>
        <a:spcAft>
          <a:spcPct val="0"/>
        </a:spcAft>
        <a:defRPr sz="3600">
          <a:solidFill>
            <a:schemeClr val="tx2"/>
          </a:solidFill>
          <a:latin typeface="Helvetica" charset="0"/>
        </a:defRPr>
      </a:lvl6pPr>
      <a:lvl7pPr marL="914400" algn="l" rtl="0" fontAlgn="base">
        <a:spcBef>
          <a:spcPct val="0"/>
        </a:spcBef>
        <a:spcAft>
          <a:spcPct val="0"/>
        </a:spcAft>
        <a:defRPr sz="3600">
          <a:solidFill>
            <a:schemeClr val="tx2"/>
          </a:solidFill>
          <a:latin typeface="Helvetica" charset="0"/>
        </a:defRPr>
      </a:lvl7pPr>
      <a:lvl8pPr marL="1371600" algn="l" rtl="0" fontAlgn="base">
        <a:spcBef>
          <a:spcPct val="0"/>
        </a:spcBef>
        <a:spcAft>
          <a:spcPct val="0"/>
        </a:spcAft>
        <a:defRPr sz="3600">
          <a:solidFill>
            <a:schemeClr val="tx2"/>
          </a:solidFill>
          <a:latin typeface="Helvetica" charset="0"/>
        </a:defRPr>
      </a:lvl8pPr>
      <a:lvl9pPr marL="1828800" algn="l" rtl="0" fontAlgn="base">
        <a:spcBef>
          <a:spcPct val="0"/>
        </a:spcBef>
        <a:spcAft>
          <a:spcPct val="0"/>
        </a:spcAft>
        <a:defRPr sz="3600">
          <a:solidFill>
            <a:schemeClr val="tx2"/>
          </a:solidFill>
          <a:latin typeface="Helvetica" charset="0"/>
        </a:defRPr>
      </a:lvl9pPr>
    </p:titleStyle>
    <p:bodyStyle>
      <a:lvl1pPr marL="342900" indent="-342900" algn="l" rtl="0" eaLnBrk="0" fontAlgn="base" hangingPunct="0">
        <a:spcBef>
          <a:spcPct val="20000"/>
        </a:spcBef>
        <a:spcAft>
          <a:spcPct val="0"/>
        </a:spcAft>
        <a:buClr>
          <a:schemeClr val="accent1"/>
        </a:buClr>
        <a:buChar char="•"/>
        <a:defRPr sz="3200">
          <a:solidFill>
            <a:schemeClr val="tx1"/>
          </a:solidFill>
          <a:latin typeface="+mn-lt"/>
          <a:ea typeface="ＭＳ Ｐゴシック" charset="0"/>
          <a:cs typeface="Geneva" charset="0"/>
        </a:defRPr>
      </a:lvl1pPr>
      <a:lvl2pPr marL="742950" indent="-285750" algn="l" rtl="0" eaLnBrk="0" fontAlgn="base" hangingPunct="0">
        <a:spcBef>
          <a:spcPct val="20000"/>
        </a:spcBef>
        <a:spcAft>
          <a:spcPct val="0"/>
        </a:spcAft>
        <a:buClr>
          <a:schemeClr val="hlink"/>
        </a:buClr>
        <a:buChar char="–"/>
        <a:defRPr sz="2800">
          <a:solidFill>
            <a:schemeClr val="tx1"/>
          </a:solidFill>
          <a:latin typeface="+mn-lt"/>
          <a:ea typeface="Geneva" charset="-128"/>
          <a:cs typeface="Geneva" charset="0"/>
        </a:defRPr>
      </a:lvl2pPr>
      <a:lvl3pPr marL="1143000" indent="-228600" algn="l" rtl="0" eaLnBrk="0" fontAlgn="base" hangingPunct="0">
        <a:spcBef>
          <a:spcPct val="20000"/>
        </a:spcBef>
        <a:spcAft>
          <a:spcPct val="0"/>
        </a:spcAft>
        <a:buClr>
          <a:schemeClr val="accent1"/>
        </a:buClr>
        <a:buChar char="•"/>
        <a:defRPr sz="2400">
          <a:solidFill>
            <a:schemeClr val="tx1"/>
          </a:solidFill>
          <a:latin typeface="+mn-lt"/>
          <a:ea typeface="Geneva" charset="-128"/>
          <a:cs typeface="Geneva" charset="0"/>
        </a:defRPr>
      </a:lvl3pPr>
      <a:lvl4pPr marL="1600200" indent="-228600" algn="l" rtl="0" eaLnBrk="0" fontAlgn="base" hangingPunct="0">
        <a:spcBef>
          <a:spcPct val="20000"/>
        </a:spcBef>
        <a:spcAft>
          <a:spcPct val="0"/>
        </a:spcAft>
        <a:buClr>
          <a:schemeClr val="folHlink"/>
        </a:buClr>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lr>
          <a:schemeClr val="accent1"/>
        </a:buClr>
        <a:buChar char="»"/>
        <a:defRPr sz="2000">
          <a:solidFill>
            <a:schemeClr val="tx1"/>
          </a:solidFill>
          <a:latin typeface="+mn-lt"/>
          <a:ea typeface="Geneva" charset="-128"/>
        </a:defRPr>
      </a:lvl6pPr>
      <a:lvl7pPr marL="2971800" indent="-228600" algn="l" rtl="0" fontAlgn="base">
        <a:spcBef>
          <a:spcPct val="20000"/>
        </a:spcBef>
        <a:spcAft>
          <a:spcPct val="0"/>
        </a:spcAft>
        <a:buClr>
          <a:schemeClr val="accent1"/>
        </a:buClr>
        <a:buChar char="»"/>
        <a:defRPr sz="2000">
          <a:solidFill>
            <a:schemeClr val="tx1"/>
          </a:solidFill>
          <a:latin typeface="+mn-lt"/>
          <a:ea typeface="Geneva" charset="-128"/>
        </a:defRPr>
      </a:lvl7pPr>
      <a:lvl8pPr marL="3429000" indent="-228600" algn="l" rtl="0" fontAlgn="base">
        <a:spcBef>
          <a:spcPct val="20000"/>
        </a:spcBef>
        <a:spcAft>
          <a:spcPct val="0"/>
        </a:spcAft>
        <a:buClr>
          <a:schemeClr val="accent1"/>
        </a:buClr>
        <a:buChar char="»"/>
        <a:defRPr sz="2000">
          <a:solidFill>
            <a:schemeClr val="tx1"/>
          </a:solidFill>
          <a:latin typeface="+mn-lt"/>
          <a:ea typeface="Geneva" charset="-128"/>
        </a:defRPr>
      </a:lvl8pPr>
      <a:lvl9pPr marL="3886200" indent="-228600" algn="l" rtl="0" fontAlgn="base">
        <a:spcBef>
          <a:spcPct val="20000"/>
        </a:spcBef>
        <a:spcAft>
          <a:spcPct val="0"/>
        </a:spcAft>
        <a:buClr>
          <a:schemeClr val="accent1"/>
        </a:buClr>
        <a:buChar char="»"/>
        <a:defRPr sz="2000">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rgbClr val="FFEFD1"/>
            </a:gs>
            <a:gs pos="64999">
              <a:srgbClr val="F0EBD5"/>
            </a:gs>
            <a:gs pos="100000">
              <a:srgbClr val="D1C39F"/>
            </a:gs>
          </a:gsLst>
          <a:path path="shape">
            <a:fillToRect l="50000" t="50000" r="50000" b="50000"/>
          </a:path>
        </a:gra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6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defRPr>
            </a:lvl1pPr>
          </a:lstStyle>
          <a:p>
            <a:pPr>
              <a:defRPr/>
            </a:pPr>
            <a:fld id="{F8E2534C-D3BD-DD4A-88D5-AFCF41E224CA}" type="slidenum">
              <a:rPr lang="en-US">
                <a:latin typeface="Times New Roman" charset="0"/>
                <a:ea typeface="ＭＳ Ｐゴシック" charset="0"/>
              </a:rPr>
              <a:pPr>
                <a:defRPr/>
              </a:pPr>
              <a:t>‹#›</a:t>
            </a:fld>
            <a:endParaRPr lang="en-US">
              <a:latin typeface="Times New Roman" charset="0"/>
              <a:ea typeface="ＭＳ Ｐゴシック" charset="0"/>
            </a:endParaRPr>
          </a:p>
        </p:txBody>
      </p:sp>
    </p:spTree>
    <p:extLst>
      <p:ext uri="{BB962C8B-B14F-4D97-AF65-F5344CB8AC3E}">
        <p14:creationId xmlns:p14="http://schemas.microsoft.com/office/powerpoint/2010/main" val="201898119"/>
      </p:ext>
    </p:extLst>
  </p:cSld>
  <p:clrMap bg1="lt1" tx1="dk1" bg2="lt2" tx2="dk2" accent1="accent1" accent2="accent2" accent3="accent3" accent4="accent4" accent5="accent5" accent6="accent6" hlink="hlink" folHlink="folHlink"/>
  <p:sldLayoutIdLst>
    <p:sldLayoutId id="2147483861"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rgbClr val="FFEFD1"/>
            </a:gs>
            <a:gs pos="64999">
              <a:srgbClr val="F0EBD5"/>
            </a:gs>
            <a:gs pos="100000">
              <a:srgbClr val="D1C39F"/>
            </a:gs>
          </a:gsLst>
          <a:path path="shape">
            <a:fillToRect l="50000" t="50000" r="50000" b="50000"/>
          </a:path>
        </a:gra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6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defRPr>
            </a:lvl1pPr>
          </a:lstStyle>
          <a:p>
            <a:pPr>
              <a:defRPr/>
            </a:pPr>
            <a:fld id="{F8E2534C-D3BD-DD4A-88D5-AFCF41E224CA}" type="slidenum">
              <a:rPr lang="en-US">
                <a:latin typeface="Times New Roman" charset="0"/>
                <a:ea typeface="ＭＳ Ｐゴシック" charset="0"/>
              </a:rPr>
              <a:pPr>
                <a:defRPr/>
              </a:pPr>
              <a:t>‹#›</a:t>
            </a:fld>
            <a:endParaRPr lang="en-US">
              <a:latin typeface="Times New Roman" charset="0"/>
              <a:ea typeface="ＭＳ Ｐゴシック" charset="0"/>
            </a:endParaRPr>
          </a:p>
        </p:txBody>
      </p:sp>
    </p:spTree>
    <p:extLst>
      <p:ext uri="{BB962C8B-B14F-4D97-AF65-F5344CB8AC3E}">
        <p14:creationId xmlns:p14="http://schemas.microsoft.com/office/powerpoint/2010/main" val="4079523300"/>
      </p:ext>
    </p:extLst>
  </p:cSld>
  <p:clrMap bg1="lt1" tx1="dk1" bg2="lt2" tx2="dk2" accent1="accent1" accent2="accent2" accent3="accent3" accent4="accent4" accent5="accent5" accent6="accent6" hlink="hlink" folHlink="folHlink"/>
  <p:sldLayoutIdLst>
    <p:sldLayoutId id="2147483661"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381000" y="381000"/>
            <a:ext cx="80010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685800" y="1295400"/>
            <a:ext cx="7772400" cy="464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2228" name="Rectangle 4"/>
          <p:cNvSpPr>
            <a:spLocks noGrp="1" noChangeArrowheads="1"/>
          </p:cNvSpPr>
          <p:nvPr>
            <p:ph type="dt" sz="half" idx="2"/>
          </p:nvPr>
        </p:nvSpPr>
        <p:spPr bwMode="auto">
          <a:xfrm>
            <a:off x="381000" y="6015038"/>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solidFill>
                  <a:schemeClr val="bg2"/>
                </a:solidFill>
                <a:latin typeface="+mn-lt"/>
                <a:ea typeface="+mn-ea"/>
                <a:cs typeface="+mn-cs"/>
              </a:defRPr>
            </a:lvl1pPr>
          </a:lstStyle>
          <a:p>
            <a:pPr>
              <a:defRPr/>
            </a:pPr>
            <a:endParaRPr lang="en-US">
              <a:solidFill>
                <a:srgbClr val="808080"/>
              </a:solidFill>
            </a:endParaRPr>
          </a:p>
        </p:txBody>
      </p:sp>
      <p:sp>
        <p:nvSpPr>
          <p:cNvPr id="52229" name="Rectangle 5"/>
          <p:cNvSpPr>
            <a:spLocks noGrp="1" noChangeArrowheads="1"/>
          </p:cNvSpPr>
          <p:nvPr>
            <p:ph type="ftr" sz="quarter" idx="3"/>
          </p:nvPr>
        </p:nvSpPr>
        <p:spPr bwMode="auto">
          <a:xfrm>
            <a:off x="3124200" y="6015038"/>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solidFill>
                  <a:schemeClr val="bg2"/>
                </a:solidFill>
                <a:latin typeface="+mn-lt"/>
                <a:ea typeface="+mn-ea"/>
                <a:cs typeface="+mn-cs"/>
              </a:defRPr>
            </a:lvl1pPr>
          </a:lstStyle>
          <a:p>
            <a:pPr>
              <a:defRPr/>
            </a:pPr>
            <a:endParaRPr lang="en-US">
              <a:solidFill>
                <a:srgbClr val="808080"/>
              </a:solidFill>
            </a:endParaRPr>
          </a:p>
        </p:txBody>
      </p:sp>
      <p:sp>
        <p:nvSpPr>
          <p:cNvPr id="52230" name="Rectangle 6"/>
          <p:cNvSpPr>
            <a:spLocks noGrp="1" noChangeArrowheads="1"/>
          </p:cNvSpPr>
          <p:nvPr>
            <p:ph type="sldNum" sz="quarter" idx="4"/>
          </p:nvPr>
        </p:nvSpPr>
        <p:spPr bwMode="auto">
          <a:xfrm>
            <a:off x="6858000" y="6015038"/>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solidFill>
                  <a:schemeClr val="bg2"/>
                </a:solidFill>
                <a:latin typeface="Helvetica" charset="0"/>
              </a:defRPr>
            </a:lvl1pPr>
          </a:lstStyle>
          <a:p>
            <a:pPr>
              <a:defRPr/>
            </a:pPr>
            <a:fld id="{B3A11237-2DE2-1E45-88F4-E6C951131676}" type="slidenum">
              <a:rPr lang="en-US">
                <a:solidFill>
                  <a:srgbClr val="808080"/>
                </a:solidFill>
                <a:ea typeface="ＭＳ Ｐゴシック" charset="0"/>
              </a:rPr>
              <a:pPr>
                <a:defRPr/>
              </a:pPr>
              <a:t>‹#›</a:t>
            </a:fld>
            <a:endParaRPr lang="en-US">
              <a:solidFill>
                <a:srgbClr val="808080"/>
              </a:solidFill>
              <a:ea typeface="ＭＳ Ｐゴシック" charset="0"/>
            </a:endParaRPr>
          </a:p>
        </p:txBody>
      </p:sp>
      <p:grpSp>
        <p:nvGrpSpPr>
          <p:cNvPr id="13319" name="Group 7"/>
          <p:cNvGrpSpPr>
            <a:grpSpLocks/>
          </p:cNvGrpSpPr>
          <p:nvPr/>
        </p:nvGrpSpPr>
        <p:grpSpPr bwMode="auto">
          <a:xfrm>
            <a:off x="177800" y="230188"/>
            <a:ext cx="203200" cy="6503987"/>
            <a:chOff x="112" y="145"/>
            <a:chExt cx="128" cy="4097"/>
          </a:xfrm>
        </p:grpSpPr>
        <p:sp>
          <p:nvSpPr>
            <p:cNvPr id="13332" name="Rectangle 8"/>
            <p:cNvSpPr>
              <a:spLocks noChangeArrowheads="1"/>
            </p:cNvSpPr>
            <p:nvPr/>
          </p:nvSpPr>
          <p:spPr bwMode="auto">
            <a:xfrm flipH="1">
              <a:off x="192" y="162"/>
              <a:ext cx="48" cy="4080"/>
            </a:xfrm>
            <a:prstGeom prst="rect">
              <a:avLst/>
            </a:prstGeom>
            <a:gradFill rotWithShape="0">
              <a:gsLst>
                <a:gs pos="0">
                  <a:schemeClr val="bg1"/>
                </a:gs>
                <a:gs pos="100000">
                  <a:schemeClr val="folHlink"/>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8F8F8"/>
                </a:solidFill>
                <a:latin typeface="Times New Roman" charset="0"/>
                <a:ea typeface="ＭＳ Ｐゴシック" charset="0"/>
              </a:endParaRPr>
            </a:p>
          </p:txBody>
        </p:sp>
        <p:sp>
          <p:nvSpPr>
            <p:cNvPr id="13333" name="Rectangle 9"/>
            <p:cNvSpPr>
              <a:spLocks noChangeArrowheads="1"/>
            </p:cNvSpPr>
            <p:nvPr/>
          </p:nvSpPr>
          <p:spPr bwMode="auto">
            <a:xfrm>
              <a:off x="112" y="145"/>
              <a:ext cx="48" cy="3941"/>
            </a:xfrm>
            <a:prstGeom prst="rect">
              <a:avLst/>
            </a:prstGeom>
            <a:gradFill rotWithShape="0">
              <a:gsLst>
                <a:gs pos="0">
                  <a:schemeClr val="bg1"/>
                </a:gs>
                <a:gs pos="100000">
                  <a:schemeClr val="hlink"/>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sz="2400">
                <a:solidFill>
                  <a:srgbClr val="F8F8F8"/>
                </a:solidFill>
                <a:latin typeface="Times New Roman" charset="0"/>
                <a:ea typeface="ＭＳ Ｐゴシック" charset="0"/>
              </a:endParaRPr>
            </a:p>
          </p:txBody>
        </p:sp>
      </p:grpSp>
      <p:grpSp>
        <p:nvGrpSpPr>
          <p:cNvPr id="13320" name="Group 10"/>
          <p:cNvGrpSpPr>
            <a:grpSpLocks/>
          </p:cNvGrpSpPr>
          <p:nvPr/>
        </p:nvGrpSpPr>
        <p:grpSpPr bwMode="auto">
          <a:xfrm>
            <a:off x="8793163" y="220663"/>
            <a:ext cx="198437" cy="6408737"/>
            <a:chOff x="5539" y="139"/>
            <a:chExt cx="125" cy="4037"/>
          </a:xfrm>
        </p:grpSpPr>
        <p:sp>
          <p:nvSpPr>
            <p:cNvPr id="13330" name="Rectangle 11"/>
            <p:cNvSpPr>
              <a:spLocks noChangeArrowheads="1"/>
            </p:cNvSpPr>
            <p:nvPr/>
          </p:nvSpPr>
          <p:spPr bwMode="auto">
            <a:xfrm rot="10800000" flipH="1" flipV="1">
              <a:off x="5621" y="139"/>
              <a:ext cx="43" cy="3989"/>
            </a:xfrm>
            <a:prstGeom prst="rect">
              <a:avLst/>
            </a:pr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8F8F8"/>
                </a:solidFill>
                <a:latin typeface="Times New Roman" charset="0"/>
                <a:ea typeface="ＭＳ Ｐゴシック" charset="0"/>
              </a:endParaRPr>
            </a:p>
          </p:txBody>
        </p:sp>
        <p:sp>
          <p:nvSpPr>
            <p:cNvPr id="13331" name="Rectangle 12"/>
            <p:cNvSpPr>
              <a:spLocks noChangeArrowheads="1"/>
            </p:cNvSpPr>
            <p:nvPr/>
          </p:nvSpPr>
          <p:spPr bwMode="auto">
            <a:xfrm rot="10800000" flipV="1">
              <a:off x="5539" y="240"/>
              <a:ext cx="49" cy="3936"/>
            </a:xfrm>
            <a:prstGeom prst="rect">
              <a:avLst/>
            </a:pr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8F8F8"/>
                </a:solidFill>
                <a:latin typeface="Times New Roman" charset="0"/>
                <a:ea typeface="ＭＳ Ｐゴシック" charset="0"/>
              </a:endParaRPr>
            </a:p>
          </p:txBody>
        </p:sp>
      </p:grpSp>
      <p:grpSp>
        <p:nvGrpSpPr>
          <p:cNvPr id="13321" name="Group 13"/>
          <p:cNvGrpSpPr>
            <a:grpSpLocks/>
          </p:cNvGrpSpPr>
          <p:nvPr/>
        </p:nvGrpSpPr>
        <p:grpSpPr bwMode="auto">
          <a:xfrm>
            <a:off x="412750" y="6477000"/>
            <a:ext cx="8686800" cy="228600"/>
            <a:chOff x="260" y="4080"/>
            <a:chExt cx="5472" cy="144"/>
          </a:xfrm>
        </p:grpSpPr>
        <p:sp>
          <p:nvSpPr>
            <p:cNvPr id="13328" name="Rectangle 14"/>
            <p:cNvSpPr>
              <a:spLocks noChangeArrowheads="1"/>
            </p:cNvSpPr>
            <p:nvPr/>
          </p:nvSpPr>
          <p:spPr bwMode="auto">
            <a:xfrm rot="5400000" flipV="1">
              <a:off x="2972" y="1368"/>
              <a:ext cx="48" cy="5472"/>
            </a:xfrm>
            <a:prstGeom prst="rect">
              <a:avLst/>
            </a:prstGeom>
            <a:gradFill rotWithShape="0">
              <a:gsLst>
                <a:gs pos="0">
                  <a:schemeClr val="bg1"/>
                </a:gs>
                <a:gs pos="100000">
                  <a:schemeClr val="accent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8F8F8"/>
                </a:solidFill>
                <a:latin typeface="Times New Roman" charset="0"/>
                <a:ea typeface="ＭＳ Ｐゴシック" charset="0"/>
              </a:endParaRPr>
            </a:p>
          </p:txBody>
        </p:sp>
        <p:sp>
          <p:nvSpPr>
            <p:cNvPr id="13329" name="Rectangle 15"/>
            <p:cNvSpPr>
              <a:spLocks noChangeArrowheads="1"/>
            </p:cNvSpPr>
            <p:nvPr/>
          </p:nvSpPr>
          <p:spPr bwMode="auto">
            <a:xfrm rot="5400000" flipV="1">
              <a:off x="2914" y="1522"/>
              <a:ext cx="48" cy="5355"/>
            </a:xfrm>
            <a:prstGeom prst="rect">
              <a:avLst/>
            </a:prstGeom>
            <a:gradFill rotWithShape="0">
              <a:gsLst>
                <a:gs pos="0">
                  <a:schemeClr val="bg1"/>
                </a:gs>
                <a:gs pos="100000">
                  <a:schemeClr val="hlink"/>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8F8F8"/>
                </a:solidFill>
                <a:latin typeface="Times New Roman" charset="0"/>
                <a:ea typeface="ＭＳ Ｐゴシック" charset="0"/>
              </a:endParaRPr>
            </a:p>
          </p:txBody>
        </p:sp>
      </p:grpSp>
      <p:grpSp>
        <p:nvGrpSpPr>
          <p:cNvPr id="13322" name="Group 16"/>
          <p:cNvGrpSpPr>
            <a:grpSpLocks/>
          </p:cNvGrpSpPr>
          <p:nvPr/>
        </p:nvGrpSpPr>
        <p:grpSpPr bwMode="auto">
          <a:xfrm>
            <a:off x="76200" y="176213"/>
            <a:ext cx="8745538" cy="161925"/>
            <a:chOff x="48" y="111"/>
            <a:chExt cx="5509" cy="102"/>
          </a:xfrm>
        </p:grpSpPr>
        <p:sp>
          <p:nvSpPr>
            <p:cNvPr id="13326" name="Rectangle 17"/>
            <p:cNvSpPr>
              <a:spLocks noChangeArrowheads="1"/>
            </p:cNvSpPr>
            <p:nvPr/>
          </p:nvSpPr>
          <p:spPr bwMode="auto">
            <a:xfrm rot="5400000" flipV="1">
              <a:off x="2853" y="-2491"/>
              <a:ext cx="37" cy="5371"/>
            </a:xfrm>
            <a:prstGeom prst="rect">
              <a:avLst/>
            </a:prstGeom>
            <a:gradFill rotWithShape="0">
              <a:gsLst>
                <a:gs pos="0">
                  <a:schemeClr val="hlink"/>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8F8F8"/>
                </a:solidFill>
                <a:latin typeface="Times New Roman" charset="0"/>
                <a:ea typeface="ＭＳ Ｐゴシック" charset="0"/>
              </a:endParaRPr>
            </a:p>
          </p:txBody>
        </p:sp>
        <p:sp>
          <p:nvSpPr>
            <p:cNvPr id="13327" name="Rectangle 18"/>
            <p:cNvSpPr>
              <a:spLocks noChangeArrowheads="1"/>
            </p:cNvSpPr>
            <p:nvPr/>
          </p:nvSpPr>
          <p:spPr bwMode="auto">
            <a:xfrm rot="5400000" flipV="1">
              <a:off x="2783" y="-2624"/>
              <a:ext cx="38" cy="5509"/>
            </a:xfrm>
            <a:prstGeom prst="rect">
              <a:avLst/>
            </a:prstGeom>
            <a:gradFill rotWithShape="0">
              <a:gsLst>
                <a:gs pos="0">
                  <a:schemeClr val="accent1"/>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8F8F8"/>
                </a:solidFill>
                <a:latin typeface="Times New Roman" charset="0"/>
                <a:ea typeface="ＭＳ Ｐゴシック" charset="0"/>
              </a:endParaRPr>
            </a:p>
          </p:txBody>
        </p:sp>
      </p:grpSp>
      <p:grpSp>
        <p:nvGrpSpPr>
          <p:cNvPr id="6" name="Group 19"/>
          <p:cNvGrpSpPr>
            <a:grpSpLocks/>
          </p:cNvGrpSpPr>
          <p:nvPr/>
        </p:nvGrpSpPr>
        <p:grpSpPr bwMode="auto">
          <a:xfrm>
            <a:off x="71438" y="176213"/>
            <a:ext cx="8745537" cy="161925"/>
            <a:chOff x="48" y="111"/>
            <a:chExt cx="5509" cy="102"/>
          </a:xfrm>
        </p:grpSpPr>
        <p:sp>
          <p:nvSpPr>
            <p:cNvPr id="13324" name="Rectangle 20"/>
            <p:cNvSpPr>
              <a:spLocks noChangeArrowheads="1"/>
            </p:cNvSpPr>
            <p:nvPr/>
          </p:nvSpPr>
          <p:spPr bwMode="auto">
            <a:xfrm rot="5400000" flipV="1">
              <a:off x="2853" y="-2491"/>
              <a:ext cx="37" cy="5371"/>
            </a:xfrm>
            <a:prstGeom prst="rect">
              <a:avLst/>
            </a:prstGeom>
            <a:gradFill rotWithShape="0">
              <a:gsLst>
                <a:gs pos="0">
                  <a:schemeClr val="hlink"/>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8F8F8"/>
                </a:solidFill>
                <a:latin typeface="Times New Roman" charset="0"/>
                <a:ea typeface="ＭＳ Ｐゴシック" charset="0"/>
              </a:endParaRPr>
            </a:p>
          </p:txBody>
        </p:sp>
        <p:sp>
          <p:nvSpPr>
            <p:cNvPr id="13325" name="Rectangle 21"/>
            <p:cNvSpPr>
              <a:spLocks noChangeArrowheads="1"/>
            </p:cNvSpPr>
            <p:nvPr/>
          </p:nvSpPr>
          <p:spPr bwMode="auto">
            <a:xfrm rot="5400000" flipV="1">
              <a:off x="2784" y="-2625"/>
              <a:ext cx="38" cy="5509"/>
            </a:xfrm>
            <a:prstGeom prst="rect">
              <a:avLst/>
            </a:prstGeom>
            <a:gradFill rotWithShape="0">
              <a:gsLst>
                <a:gs pos="0">
                  <a:schemeClr val="accent1"/>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8F8F8"/>
                </a:solidFill>
                <a:latin typeface="Times New Roman" charset="0"/>
                <a:ea typeface="ＭＳ Ｐゴシック" charset="0"/>
              </a:endParaRPr>
            </a:p>
          </p:txBody>
        </p:sp>
      </p:grpSp>
    </p:spTree>
    <p:extLst>
      <p:ext uri="{BB962C8B-B14F-4D97-AF65-F5344CB8AC3E}">
        <p14:creationId xmlns:p14="http://schemas.microsoft.com/office/powerpoint/2010/main" val="1303125143"/>
      </p:ext>
    </p:extLst>
  </p:cSld>
  <p:clrMap bg1="dk2" tx1="lt1" bg2="dk1" tx2="lt2" accent1="accent1" accent2="accent2" accent3="accent3" accent4="accent4" accent5="accent5" accent6="accent6" hlink="hlink" folHlink="folHlink"/>
  <p:sldLayoutIdLst>
    <p:sldLayoutId id="2147483863" r:id="rId1"/>
    <p:sldLayoutId id="2147483864" r:id="rId2"/>
    <p:sldLayoutId id="2147483865" r:id="rId3"/>
    <p:sldLayoutId id="2147483866" r:id="rId4"/>
    <p:sldLayoutId id="2147483867" r:id="rId5"/>
    <p:sldLayoutId id="2147483868" r:id="rId6"/>
    <p:sldLayoutId id="2147483869" r:id="rId7"/>
    <p:sldLayoutId id="2147483870" r:id="rId8"/>
    <p:sldLayoutId id="2147483871" r:id="rId9"/>
    <p:sldLayoutId id="2147483872" r:id="rId10"/>
    <p:sldLayoutId id="2147483873" r:id="rId11"/>
  </p:sldLayoutIdLs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rtl="0" eaLnBrk="0" fontAlgn="base" hangingPunct="0">
        <a:spcBef>
          <a:spcPct val="0"/>
        </a:spcBef>
        <a:spcAft>
          <a:spcPct val="0"/>
        </a:spcAft>
        <a:defRPr sz="3600">
          <a:solidFill>
            <a:schemeClr val="tx2"/>
          </a:solidFill>
          <a:latin typeface="+mj-lt"/>
          <a:ea typeface="ＭＳ Ｐゴシック" charset="0"/>
          <a:cs typeface="Geneva" charset="0"/>
        </a:defRPr>
      </a:lvl1pPr>
      <a:lvl2pPr algn="l" rtl="0" eaLnBrk="0" fontAlgn="base" hangingPunct="0">
        <a:spcBef>
          <a:spcPct val="0"/>
        </a:spcBef>
        <a:spcAft>
          <a:spcPct val="0"/>
        </a:spcAft>
        <a:defRPr sz="3600">
          <a:solidFill>
            <a:schemeClr val="tx2"/>
          </a:solidFill>
          <a:latin typeface="Helvetica" charset="0"/>
          <a:ea typeface="ＭＳ Ｐゴシック" charset="0"/>
          <a:cs typeface="Geneva" charset="0"/>
        </a:defRPr>
      </a:lvl2pPr>
      <a:lvl3pPr algn="l" rtl="0" eaLnBrk="0" fontAlgn="base" hangingPunct="0">
        <a:spcBef>
          <a:spcPct val="0"/>
        </a:spcBef>
        <a:spcAft>
          <a:spcPct val="0"/>
        </a:spcAft>
        <a:defRPr sz="3600">
          <a:solidFill>
            <a:schemeClr val="tx2"/>
          </a:solidFill>
          <a:latin typeface="Helvetica" charset="0"/>
          <a:ea typeface="ＭＳ Ｐゴシック" charset="0"/>
          <a:cs typeface="Geneva" charset="0"/>
        </a:defRPr>
      </a:lvl3pPr>
      <a:lvl4pPr algn="l" rtl="0" eaLnBrk="0" fontAlgn="base" hangingPunct="0">
        <a:spcBef>
          <a:spcPct val="0"/>
        </a:spcBef>
        <a:spcAft>
          <a:spcPct val="0"/>
        </a:spcAft>
        <a:defRPr sz="3600">
          <a:solidFill>
            <a:schemeClr val="tx2"/>
          </a:solidFill>
          <a:latin typeface="Helvetica" charset="0"/>
          <a:ea typeface="ＭＳ Ｐゴシック" charset="0"/>
          <a:cs typeface="Geneva" charset="0"/>
        </a:defRPr>
      </a:lvl4pPr>
      <a:lvl5pPr algn="l" rtl="0" eaLnBrk="0" fontAlgn="base" hangingPunct="0">
        <a:spcBef>
          <a:spcPct val="0"/>
        </a:spcBef>
        <a:spcAft>
          <a:spcPct val="0"/>
        </a:spcAft>
        <a:defRPr sz="3600">
          <a:solidFill>
            <a:schemeClr val="tx2"/>
          </a:solidFill>
          <a:latin typeface="Helvetica" charset="0"/>
          <a:ea typeface="ＭＳ Ｐゴシック" charset="0"/>
          <a:cs typeface="Geneva" charset="0"/>
        </a:defRPr>
      </a:lvl5pPr>
      <a:lvl6pPr marL="457200" algn="l" rtl="0" fontAlgn="base">
        <a:spcBef>
          <a:spcPct val="0"/>
        </a:spcBef>
        <a:spcAft>
          <a:spcPct val="0"/>
        </a:spcAft>
        <a:defRPr sz="3600">
          <a:solidFill>
            <a:schemeClr val="tx2"/>
          </a:solidFill>
          <a:latin typeface="Helvetica" charset="0"/>
        </a:defRPr>
      </a:lvl6pPr>
      <a:lvl7pPr marL="914400" algn="l" rtl="0" fontAlgn="base">
        <a:spcBef>
          <a:spcPct val="0"/>
        </a:spcBef>
        <a:spcAft>
          <a:spcPct val="0"/>
        </a:spcAft>
        <a:defRPr sz="3600">
          <a:solidFill>
            <a:schemeClr val="tx2"/>
          </a:solidFill>
          <a:latin typeface="Helvetica" charset="0"/>
        </a:defRPr>
      </a:lvl7pPr>
      <a:lvl8pPr marL="1371600" algn="l" rtl="0" fontAlgn="base">
        <a:spcBef>
          <a:spcPct val="0"/>
        </a:spcBef>
        <a:spcAft>
          <a:spcPct val="0"/>
        </a:spcAft>
        <a:defRPr sz="3600">
          <a:solidFill>
            <a:schemeClr val="tx2"/>
          </a:solidFill>
          <a:latin typeface="Helvetica" charset="0"/>
        </a:defRPr>
      </a:lvl8pPr>
      <a:lvl9pPr marL="1828800" algn="l" rtl="0" fontAlgn="base">
        <a:spcBef>
          <a:spcPct val="0"/>
        </a:spcBef>
        <a:spcAft>
          <a:spcPct val="0"/>
        </a:spcAft>
        <a:defRPr sz="3600">
          <a:solidFill>
            <a:schemeClr val="tx2"/>
          </a:solidFill>
          <a:latin typeface="Helvetica" charset="0"/>
        </a:defRPr>
      </a:lvl9pPr>
    </p:titleStyle>
    <p:bodyStyle>
      <a:lvl1pPr marL="342900" indent="-342900" algn="l" rtl="0" eaLnBrk="0" fontAlgn="base" hangingPunct="0">
        <a:spcBef>
          <a:spcPct val="20000"/>
        </a:spcBef>
        <a:spcAft>
          <a:spcPct val="0"/>
        </a:spcAft>
        <a:buClr>
          <a:schemeClr val="accent1"/>
        </a:buClr>
        <a:buChar char="•"/>
        <a:defRPr sz="3200">
          <a:solidFill>
            <a:schemeClr val="tx1"/>
          </a:solidFill>
          <a:latin typeface="+mn-lt"/>
          <a:ea typeface="ＭＳ Ｐゴシック" charset="0"/>
          <a:cs typeface="Geneva" charset="0"/>
        </a:defRPr>
      </a:lvl1pPr>
      <a:lvl2pPr marL="742950" indent="-285750" algn="l" rtl="0" eaLnBrk="0" fontAlgn="base" hangingPunct="0">
        <a:spcBef>
          <a:spcPct val="20000"/>
        </a:spcBef>
        <a:spcAft>
          <a:spcPct val="0"/>
        </a:spcAft>
        <a:buClr>
          <a:schemeClr val="hlink"/>
        </a:buClr>
        <a:buChar char="–"/>
        <a:defRPr sz="2800">
          <a:solidFill>
            <a:schemeClr val="tx1"/>
          </a:solidFill>
          <a:latin typeface="+mn-lt"/>
          <a:ea typeface="Geneva" charset="-128"/>
          <a:cs typeface="Geneva" charset="0"/>
        </a:defRPr>
      </a:lvl2pPr>
      <a:lvl3pPr marL="1143000" indent="-228600" algn="l" rtl="0" eaLnBrk="0" fontAlgn="base" hangingPunct="0">
        <a:spcBef>
          <a:spcPct val="20000"/>
        </a:spcBef>
        <a:spcAft>
          <a:spcPct val="0"/>
        </a:spcAft>
        <a:buClr>
          <a:schemeClr val="accent1"/>
        </a:buClr>
        <a:buChar char="•"/>
        <a:defRPr sz="2400">
          <a:solidFill>
            <a:schemeClr val="tx1"/>
          </a:solidFill>
          <a:latin typeface="+mn-lt"/>
          <a:ea typeface="Geneva" charset="-128"/>
          <a:cs typeface="Geneva" charset="0"/>
        </a:defRPr>
      </a:lvl3pPr>
      <a:lvl4pPr marL="1600200" indent="-228600" algn="l" rtl="0" eaLnBrk="0" fontAlgn="base" hangingPunct="0">
        <a:spcBef>
          <a:spcPct val="20000"/>
        </a:spcBef>
        <a:spcAft>
          <a:spcPct val="0"/>
        </a:spcAft>
        <a:buClr>
          <a:schemeClr val="folHlink"/>
        </a:buClr>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lr>
          <a:schemeClr val="accent1"/>
        </a:buClr>
        <a:buChar char="»"/>
        <a:defRPr sz="2000">
          <a:solidFill>
            <a:schemeClr val="tx1"/>
          </a:solidFill>
          <a:latin typeface="+mn-lt"/>
          <a:ea typeface="Geneva" charset="-128"/>
        </a:defRPr>
      </a:lvl6pPr>
      <a:lvl7pPr marL="2971800" indent="-228600" algn="l" rtl="0" fontAlgn="base">
        <a:spcBef>
          <a:spcPct val="20000"/>
        </a:spcBef>
        <a:spcAft>
          <a:spcPct val="0"/>
        </a:spcAft>
        <a:buClr>
          <a:schemeClr val="accent1"/>
        </a:buClr>
        <a:buChar char="»"/>
        <a:defRPr sz="2000">
          <a:solidFill>
            <a:schemeClr val="tx1"/>
          </a:solidFill>
          <a:latin typeface="+mn-lt"/>
          <a:ea typeface="Geneva" charset="-128"/>
        </a:defRPr>
      </a:lvl7pPr>
      <a:lvl8pPr marL="3429000" indent="-228600" algn="l" rtl="0" fontAlgn="base">
        <a:spcBef>
          <a:spcPct val="20000"/>
        </a:spcBef>
        <a:spcAft>
          <a:spcPct val="0"/>
        </a:spcAft>
        <a:buClr>
          <a:schemeClr val="accent1"/>
        </a:buClr>
        <a:buChar char="»"/>
        <a:defRPr sz="2000">
          <a:solidFill>
            <a:schemeClr val="tx1"/>
          </a:solidFill>
          <a:latin typeface="+mn-lt"/>
          <a:ea typeface="Geneva" charset="-128"/>
        </a:defRPr>
      </a:lvl8pPr>
      <a:lvl9pPr marL="3886200" indent="-228600" algn="l" rtl="0" fontAlgn="base">
        <a:spcBef>
          <a:spcPct val="20000"/>
        </a:spcBef>
        <a:spcAft>
          <a:spcPct val="0"/>
        </a:spcAft>
        <a:buClr>
          <a:schemeClr val="accent1"/>
        </a:buClr>
        <a:buChar char="»"/>
        <a:defRPr sz="2000">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824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824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330E3FE9-65F1-4A46-9389-AD63EFF893DE}" type="slidenum">
              <a:rPr lang="en-US">
                <a:ea typeface="ＭＳ Ｐゴシック" charset="0"/>
              </a:rPr>
              <a:pPr>
                <a:defRPr/>
              </a:pPr>
              <a:t>‹#›</a:t>
            </a:fld>
            <a:endParaRPr lang="en-US">
              <a:ea typeface="ＭＳ Ｐゴシック" charset="0"/>
            </a:endParaRPr>
          </a:p>
        </p:txBody>
      </p:sp>
    </p:spTree>
    <p:extLst>
      <p:ext uri="{BB962C8B-B14F-4D97-AF65-F5344CB8AC3E}">
        <p14:creationId xmlns:p14="http://schemas.microsoft.com/office/powerpoint/2010/main" val="2604706402"/>
      </p:ext>
    </p:extLst>
  </p:cSld>
  <p:clrMap bg1="lt1" tx1="dk1" bg2="lt2" tx2="dk2" accent1="accent1" accent2="accent2" accent3="accent3" accent4="accent4" accent5="accent5" accent6="accent6" hlink="hlink" folHlink="folHlink"/>
  <p:sldLayoutIdLst>
    <p:sldLayoutId id="2147483887" r:id="rId1"/>
    <p:sldLayoutId id="2147483888" r:id="rId2"/>
    <p:sldLayoutId id="2147483889" r:id="rId3"/>
    <p:sldLayoutId id="2147483890" r:id="rId4"/>
    <p:sldLayoutId id="2147483891" r:id="rId5"/>
    <p:sldLayoutId id="2147483892" r:id="rId6"/>
    <p:sldLayoutId id="2147483893" r:id="rId7"/>
    <p:sldLayoutId id="2147483894" r:id="rId8"/>
    <p:sldLayoutId id="2147483895" r:id="rId9"/>
    <p:sldLayoutId id="2147483896" r:id="rId10"/>
    <p:sldLayoutId id="2147483897" r:id="rId11"/>
    <p:sldLayoutId id="2147483898" r:id="rId12"/>
    <p:sldLayoutId id="2147483899"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64866" name="Rectangle 2"/>
          <p:cNvSpPr>
            <a:spLocks noGrp="1" noChangeArrowheads="1"/>
          </p:cNvSpPr>
          <p:nvPr>
            <p:ph type="title"/>
          </p:nvPr>
        </p:nvSpPr>
        <p:spPr bwMode="auto">
          <a:xfrm>
            <a:off x="76200" y="274638"/>
            <a:ext cx="8991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4867" name="Rectangle 3"/>
          <p:cNvSpPr>
            <a:spLocks noGrp="1" noChangeArrowheads="1"/>
          </p:cNvSpPr>
          <p:nvPr>
            <p:ph type="body" idx="1"/>
          </p:nvPr>
        </p:nvSpPr>
        <p:spPr bwMode="auto">
          <a:xfrm>
            <a:off x="76200" y="1600200"/>
            <a:ext cx="8991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ea typeface="+mn-ea"/>
                <a:cs typeface="+mn-cs"/>
              </a:defRPr>
            </a:lvl1pPr>
          </a:lstStyle>
          <a:p>
            <a:pPr>
              <a:defRPr/>
            </a:pPr>
            <a:fld id="{FB88AF7A-5686-2448-942B-36ADCA886B74}" type="slidenum">
              <a:rPr lang="en-US"/>
              <a:pPr>
                <a:defRPr/>
              </a:pPr>
              <a:t>‹#›</a:t>
            </a:fld>
            <a:endParaRPr lang="en-US"/>
          </a:p>
        </p:txBody>
      </p:sp>
    </p:spTree>
    <p:extLst>
      <p:ext uri="{BB962C8B-B14F-4D97-AF65-F5344CB8AC3E}">
        <p14:creationId xmlns:p14="http://schemas.microsoft.com/office/powerpoint/2010/main" val="812248771"/>
      </p:ext>
    </p:extLst>
  </p:cSld>
  <p:clrMap bg1="lt1" tx1="dk1" bg2="lt2" tx2="dk2" accent1="accent1" accent2="accent2" accent3="accent3" accent4="accent4" accent5="accent5" accent6="accent6" hlink="hlink" folHlink="folHlink"/>
  <p:sldLayoutIdLst>
    <p:sldLayoutId id="2147483913" r:id="rId1"/>
    <p:sldLayoutId id="2147483914" r:id="rId2"/>
    <p:sldLayoutId id="2147483915" r:id="rId3"/>
    <p:sldLayoutId id="2147483916" r:id="rId4"/>
    <p:sldLayoutId id="2147483917" r:id="rId5"/>
    <p:sldLayoutId id="2147483918" r:id="rId6"/>
    <p:sldLayoutId id="2147483919" r:id="rId7"/>
    <p:sldLayoutId id="2147483920" r:id="rId8"/>
    <p:sldLayoutId id="2147483921" r:id="rId9"/>
    <p:sldLayoutId id="2147483922" r:id="rId10"/>
    <p:sldLayoutId id="2147483923" r:id="rId11"/>
  </p:sldLayoutIdLst>
  <p:txStyles>
    <p:titleStyle>
      <a:lvl1pPr algn="ctr" rtl="0" eaLnBrk="0" fontAlgn="base" hangingPunct="0">
        <a:spcBef>
          <a:spcPct val="0"/>
        </a:spcBef>
        <a:spcAft>
          <a:spcPct val="0"/>
        </a:spcAft>
        <a:defRPr sz="4400">
          <a:solidFill>
            <a:schemeClr val="bg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bg1"/>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bg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bg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bg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bg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bg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149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914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210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Arial" pitchFamily="-112" charset="0"/>
                <a:ea typeface="Osaka"/>
                <a:cs typeface="Osaka"/>
              </a:defRPr>
            </a:lvl1pPr>
          </a:lstStyle>
          <a:p>
            <a:pPr>
              <a:defRPr/>
            </a:pPr>
            <a:endParaRPr lang="en-US"/>
          </a:p>
        </p:txBody>
      </p:sp>
      <p:sp>
        <p:nvSpPr>
          <p:cNvPr id="13210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pitchFamily="-112" charset="0"/>
                <a:ea typeface="Osaka"/>
                <a:cs typeface="Osaka"/>
              </a:defRPr>
            </a:lvl1pPr>
          </a:lstStyle>
          <a:p>
            <a:pPr>
              <a:defRPr/>
            </a:pPr>
            <a:endParaRPr lang="en-US"/>
          </a:p>
        </p:txBody>
      </p:sp>
      <p:sp>
        <p:nvSpPr>
          <p:cNvPr id="13210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Arial" charset="0"/>
                <a:ea typeface="Osaka" charset="-128"/>
                <a:cs typeface="Osaka" charset="-128"/>
              </a:defRPr>
            </a:lvl1pPr>
          </a:lstStyle>
          <a:p>
            <a:pPr>
              <a:defRPr/>
            </a:pPr>
            <a:fld id="{B4EBC290-C1DA-7F41-8F83-9C352AE3B9C5}" type="slidenum">
              <a:rPr lang="en-US"/>
              <a:pPr>
                <a:defRPr/>
              </a:pPr>
              <a:t>‹#›</a:t>
            </a:fld>
            <a:endParaRPr lang="en-US"/>
          </a:p>
        </p:txBody>
      </p:sp>
    </p:spTree>
    <p:extLst>
      <p:ext uri="{BB962C8B-B14F-4D97-AF65-F5344CB8AC3E}">
        <p14:creationId xmlns:p14="http://schemas.microsoft.com/office/powerpoint/2010/main" val="2687239814"/>
      </p:ext>
    </p:extLst>
  </p:cSld>
  <p:clrMap bg1="lt1" tx1="dk1" bg2="lt2" tx2="dk2" accent1="accent1" accent2="accent2" accent3="accent3" accent4="accent4" accent5="accent5" accent6="accent6" hlink="hlink" folHlink="folHlink"/>
  <p:sldLayoutIdLst>
    <p:sldLayoutId id="2147483939" r:id="rId1"/>
    <p:sldLayoutId id="2147483940" r:id="rId2"/>
    <p:sldLayoutId id="2147483941" r:id="rId3"/>
    <p:sldLayoutId id="2147483942" r:id="rId4"/>
    <p:sldLayoutId id="2147483943" r:id="rId5"/>
    <p:sldLayoutId id="2147483944" r:id="rId6"/>
    <p:sldLayoutId id="2147483945" r:id="rId7"/>
    <p:sldLayoutId id="2147483946" r:id="rId8"/>
    <p:sldLayoutId id="2147483947" r:id="rId9"/>
    <p:sldLayoutId id="2147483948" r:id="rId10"/>
    <p:sldLayoutId id="2147483949" r:id="rId11"/>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rgbClr val="FFEFD1"/>
            </a:gs>
            <a:gs pos="64999">
              <a:srgbClr val="F0EBD5"/>
            </a:gs>
            <a:gs pos="100000">
              <a:srgbClr val="D1C39F"/>
            </a:gs>
          </a:gsLst>
          <a:path path="shape">
            <a:fillToRect l="50000" t="50000" r="50000" b="50000"/>
          </a:path>
        </a:gra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6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defRPr>
            </a:lvl1pPr>
          </a:lstStyle>
          <a:p>
            <a:pPr>
              <a:defRPr/>
            </a:pPr>
            <a:fld id="{F8E2534C-D3BD-DD4A-88D5-AFCF41E224CA}" type="slidenum">
              <a:rPr lang="en-US">
                <a:latin typeface="Times New Roman" charset="0"/>
                <a:ea typeface="ＭＳ Ｐゴシック" charset="0"/>
              </a:rPr>
              <a:pPr>
                <a:defRPr/>
              </a:pPr>
              <a:t>‹#›</a:t>
            </a:fld>
            <a:endParaRPr lang="en-US">
              <a:latin typeface="Times New Roman" charset="0"/>
              <a:ea typeface="ＭＳ Ｐゴシック" charset="0"/>
            </a:endParaRPr>
          </a:p>
        </p:txBody>
      </p:sp>
    </p:spTree>
    <p:extLst>
      <p:ext uri="{BB962C8B-B14F-4D97-AF65-F5344CB8AC3E}">
        <p14:creationId xmlns:p14="http://schemas.microsoft.com/office/powerpoint/2010/main" val="2834040566"/>
      </p:ext>
    </p:extLst>
  </p:cSld>
  <p:clrMap bg1="lt1" tx1="dk1" bg2="lt2" tx2="dk2" accent1="accent1" accent2="accent2" accent3="accent3" accent4="accent4" accent5="accent5" accent6="accent6" hlink="hlink" folHlink="folHlink"/>
  <p:sldLayoutIdLst>
    <p:sldLayoutId id="2147484025"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400">
                <a:solidFill>
                  <a:srgbClr val="FFFFFF"/>
                </a:solidFill>
                <a:latin typeface="Times New Roman" charset="0"/>
                <a:ea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400">
                <a:solidFill>
                  <a:srgbClr val="FFFFFF"/>
                </a:solidFill>
                <a:latin typeface="Times New Roman" charset="0"/>
                <a:ea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400">
                <a:solidFill>
                  <a:srgbClr val="FFFFFF"/>
                </a:solidFill>
                <a:latin typeface="Times New Roman" charset="0"/>
                <a:ea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61F442D0-A11F-2640-8129-5D1BEF7A3C1E}" type="slidenum">
              <a:rPr lang="en-US"/>
              <a:pPr>
                <a:defRPr/>
              </a:pPr>
              <a:t>‹#›</a:t>
            </a:fld>
            <a:endParaRPr lang="en-US"/>
          </a:p>
        </p:txBody>
      </p:sp>
    </p:spTree>
    <p:extLst>
      <p:ext uri="{BB962C8B-B14F-4D97-AF65-F5344CB8AC3E}">
        <p14:creationId xmlns:p14="http://schemas.microsoft.com/office/powerpoint/2010/main" val="3312209227"/>
      </p:ext>
    </p:extLst>
  </p:cSld>
  <p:clrMap bg1="dk2" tx1="lt1" bg2="dk1" tx2="lt2" accent1="accent1" accent2="accent2" accent3="accent3" accent4="accent4" accent5="accent5" accent6="accent6" hlink="hlink" folHlink="folHlink"/>
  <p:sldLayoutIdLst>
    <p:sldLayoutId id="2147484027" r:id="rId1"/>
    <p:sldLayoutId id="2147484028" r:id="rId2"/>
    <p:sldLayoutId id="2147484029" r:id="rId3"/>
    <p:sldLayoutId id="2147484030" r:id="rId4"/>
    <p:sldLayoutId id="2147484031" r:id="rId5"/>
    <p:sldLayoutId id="2147484032" r:id="rId6"/>
    <p:sldLayoutId id="2147484033" r:id="rId7"/>
    <p:sldLayoutId id="2147484034" r:id="rId8"/>
    <p:sldLayoutId id="2147484035" r:id="rId9"/>
    <p:sldLayoutId id="2147484036" r:id="rId10"/>
    <p:sldLayoutId id="2147484037"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3200400" cy="6858000"/>
            <a:chOff x="0" y="0"/>
            <a:chExt cx="2016" cy="4320"/>
          </a:xfrm>
        </p:grpSpPr>
        <p:sp>
          <p:nvSpPr>
            <p:cNvPr id="1036" name="Rectangle 3"/>
            <p:cNvSpPr>
              <a:spLocks noChangeArrowheads="1"/>
            </p:cNvSpPr>
            <p:nvPr/>
          </p:nvSpPr>
          <p:spPr bwMode="auto">
            <a:xfrm>
              <a:off x="0" y="0"/>
              <a:ext cx="480" cy="4320"/>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003366"/>
                </a:solidFill>
                <a:latin typeface="Times New Roman" charset="0"/>
                <a:ea typeface="ＭＳ Ｐゴシック" charset="0"/>
              </a:endParaRPr>
            </a:p>
          </p:txBody>
        </p:sp>
        <p:sp>
          <p:nvSpPr>
            <p:cNvPr id="1037" name="Rectangle 4"/>
            <p:cNvSpPr>
              <a:spLocks noChangeArrowheads="1"/>
            </p:cNvSpPr>
            <p:nvPr/>
          </p:nvSpPr>
          <p:spPr bwMode="auto">
            <a:xfrm>
              <a:off x="432" y="0"/>
              <a:ext cx="1584" cy="672"/>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003366"/>
                </a:solidFill>
                <a:latin typeface="Times New Roman" charset="0"/>
                <a:ea typeface="ＭＳ Ｐゴシック" charset="0"/>
              </a:endParaRPr>
            </a:p>
          </p:txBody>
        </p:sp>
      </p:grpSp>
      <p:sp>
        <p:nvSpPr>
          <p:cNvPr id="1027" name="AutoShape 5"/>
          <p:cNvSpPr>
            <a:spLocks noChangeArrowheads="1"/>
          </p:cNvSpPr>
          <p:nvPr/>
        </p:nvSpPr>
        <p:spPr bwMode="auto">
          <a:xfrm>
            <a:off x="762000" y="762000"/>
            <a:ext cx="5105400" cy="609600"/>
          </a:xfrm>
          <a:prstGeom prst="roundRect">
            <a:avLst>
              <a:gd name="adj" fmla="val 50000"/>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kumimoji="1" lang="en-US" sz="2400">
              <a:solidFill>
                <a:srgbClr val="003366"/>
              </a:solidFill>
              <a:latin typeface="Times New Roman" charset="0"/>
              <a:ea typeface="ＭＳ Ｐゴシック" charset="0"/>
            </a:endParaRPr>
          </a:p>
        </p:txBody>
      </p:sp>
      <p:sp>
        <p:nvSpPr>
          <p:cNvPr id="1028" name="Rectangle 6"/>
          <p:cNvSpPr>
            <a:spLocks noGrp="1" noChangeArrowheads="1"/>
          </p:cNvSpPr>
          <p:nvPr>
            <p:ph type="title"/>
          </p:nvPr>
        </p:nvSpPr>
        <p:spPr bwMode="auto">
          <a:xfrm>
            <a:off x="914400" y="762000"/>
            <a:ext cx="8001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029" name="Rectangle 7"/>
          <p:cNvSpPr>
            <a:spLocks noGrp="1" noChangeArrowheads="1"/>
          </p:cNvSpPr>
          <p:nvPr>
            <p:ph type="body" idx="1"/>
          </p:nvPr>
        </p:nvSpPr>
        <p:spPr bwMode="auto">
          <a:xfrm>
            <a:off x="914400" y="2362200"/>
            <a:ext cx="8001000" cy="3733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52" name="Rectangle 8"/>
          <p:cNvSpPr>
            <a:spLocks noGrp="1" noChangeArrowheads="1"/>
          </p:cNvSpPr>
          <p:nvPr>
            <p:ph type="dt" sz="half" idx="2"/>
          </p:nvPr>
        </p:nvSpPr>
        <p:spPr bwMode="auto">
          <a:xfrm>
            <a:off x="7010400" y="6553200"/>
            <a:ext cx="1905000" cy="3048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lvl1pPr algn="r">
              <a:defRPr sz="1400">
                <a:latin typeface="+mn-lt"/>
                <a:ea typeface="+mn-ea"/>
                <a:cs typeface="+mn-cs"/>
              </a:defRPr>
            </a:lvl1pPr>
          </a:lstStyle>
          <a:p>
            <a:pPr>
              <a:defRPr/>
            </a:pPr>
            <a:endParaRPr lang="en-US">
              <a:solidFill>
                <a:srgbClr val="003366"/>
              </a:solidFill>
            </a:endParaRPr>
          </a:p>
        </p:txBody>
      </p:sp>
      <p:sp>
        <p:nvSpPr>
          <p:cNvPr id="6153" name="Rectangle 9"/>
          <p:cNvSpPr>
            <a:spLocks noGrp="1" noChangeArrowheads="1"/>
          </p:cNvSpPr>
          <p:nvPr>
            <p:ph type="ftr" sz="quarter" idx="3"/>
          </p:nvPr>
        </p:nvSpPr>
        <p:spPr bwMode="auto">
          <a:xfrm>
            <a:off x="2936875" y="6529388"/>
            <a:ext cx="2895600" cy="3048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lvl1pPr algn="ctr">
              <a:defRPr sz="1400">
                <a:latin typeface="+mn-lt"/>
                <a:ea typeface="+mn-ea"/>
                <a:cs typeface="+mn-cs"/>
              </a:defRPr>
            </a:lvl1pPr>
          </a:lstStyle>
          <a:p>
            <a:pPr>
              <a:defRPr/>
            </a:pPr>
            <a:endParaRPr lang="en-US">
              <a:solidFill>
                <a:srgbClr val="003366"/>
              </a:solidFill>
            </a:endParaRPr>
          </a:p>
        </p:txBody>
      </p:sp>
      <p:sp>
        <p:nvSpPr>
          <p:cNvPr id="6154" name="Rectangle 10"/>
          <p:cNvSpPr>
            <a:spLocks noGrp="1" noChangeArrowheads="1"/>
          </p:cNvSpPr>
          <p:nvPr>
            <p:ph type="sldNum" sz="quarter" idx="4"/>
          </p:nvPr>
        </p:nvSpPr>
        <p:spPr bwMode="auto">
          <a:xfrm>
            <a:off x="84138" y="5946775"/>
            <a:ext cx="587375" cy="885825"/>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spAutoFit/>
          </a:bodyPr>
          <a:lstStyle>
            <a:lvl1pPr>
              <a:defRPr sz="2600" b="1">
                <a:solidFill>
                  <a:schemeClr val="bg1"/>
                </a:solidFill>
                <a:latin typeface="Arial" charset="0"/>
              </a:defRPr>
            </a:lvl1pPr>
          </a:lstStyle>
          <a:p>
            <a:pPr>
              <a:defRPr/>
            </a:pPr>
            <a:fld id="{ADE087D3-4B94-0449-9642-88B11C8468C5}" type="slidenum">
              <a:rPr lang="en-US">
                <a:solidFill>
                  <a:srgbClr val="FFFFFF"/>
                </a:solidFill>
                <a:ea typeface="ＭＳ Ｐゴシック" charset="0"/>
              </a:rPr>
              <a:pPr>
                <a:defRPr/>
              </a:pPr>
              <a:t>‹#›</a:t>
            </a:fld>
            <a:endParaRPr lang="en-US">
              <a:solidFill>
                <a:srgbClr val="FFFFFF"/>
              </a:solidFill>
              <a:ea typeface="ＭＳ Ｐゴシック" charset="0"/>
            </a:endParaRPr>
          </a:p>
        </p:txBody>
      </p:sp>
      <p:grpSp>
        <p:nvGrpSpPr>
          <p:cNvPr id="1033" name="Group 11"/>
          <p:cNvGrpSpPr>
            <a:grpSpLocks/>
          </p:cNvGrpSpPr>
          <p:nvPr/>
        </p:nvGrpSpPr>
        <p:grpSpPr bwMode="auto">
          <a:xfrm>
            <a:off x="228600" y="1981200"/>
            <a:ext cx="7391400" cy="319088"/>
            <a:chOff x="144" y="1248"/>
            <a:chExt cx="4656" cy="201"/>
          </a:xfrm>
        </p:grpSpPr>
        <p:sp>
          <p:nvSpPr>
            <p:cNvPr id="1034" name="AutoShape 12"/>
            <p:cNvSpPr>
              <a:spLocks noChangeArrowheads="1"/>
            </p:cNvSpPr>
            <p:nvPr/>
          </p:nvSpPr>
          <p:spPr bwMode="auto">
            <a:xfrm>
              <a:off x="384" y="1248"/>
              <a:ext cx="4416" cy="200"/>
            </a:xfrm>
            <a:prstGeom prst="roundRect">
              <a:avLst>
                <a:gd name="adj" fmla="val 0"/>
              </a:avLst>
            </a:pr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sz="2400">
                <a:solidFill>
                  <a:srgbClr val="003366"/>
                </a:solidFill>
                <a:latin typeface="Times New Roman" charset="0"/>
                <a:ea typeface="ＭＳ Ｐゴシック" charset="0"/>
              </a:endParaRPr>
            </a:p>
          </p:txBody>
        </p:sp>
        <p:sp>
          <p:nvSpPr>
            <p:cNvPr id="1035" name="AutoShape 13"/>
            <p:cNvSpPr>
              <a:spLocks noChangeArrowheads="1"/>
            </p:cNvSpPr>
            <p:nvPr/>
          </p:nvSpPr>
          <p:spPr bwMode="auto">
            <a:xfrm flipH="1">
              <a:off x="144" y="1248"/>
              <a:ext cx="248" cy="201"/>
            </a:xfrm>
            <a:prstGeom prst="flowChartDelay">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003366"/>
                </a:solidFill>
                <a:latin typeface="Times New Roman" charset="0"/>
                <a:ea typeface="ＭＳ Ｐゴシック" charset="0"/>
              </a:endParaRPr>
            </a:p>
          </p:txBody>
        </p:sp>
      </p:grpSp>
    </p:spTree>
    <p:extLst>
      <p:ext uri="{BB962C8B-B14F-4D97-AF65-F5344CB8AC3E}">
        <p14:creationId xmlns:p14="http://schemas.microsoft.com/office/powerpoint/2010/main" val="3580245658"/>
      </p:ext>
    </p:extLst>
  </p:cSld>
  <p:clrMap bg1="lt1" tx1="dk1" bg2="lt2" tx2="dk2" accent1="accent1" accent2="accent2" accent3="accent3" accent4="accent4" accent5="accent5" accent6="accent6" hlink="hlink" folHlink="folHlink"/>
  <p:sldLayoutIdLst>
    <p:sldLayoutId id="2147484051" r:id="rId1"/>
    <p:sldLayoutId id="2147484052" r:id="rId2"/>
    <p:sldLayoutId id="2147484053" r:id="rId3"/>
    <p:sldLayoutId id="2147484054" r:id="rId4"/>
    <p:sldLayoutId id="2147484055" r:id="rId5"/>
    <p:sldLayoutId id="2147484056" r:id="rId6"/>
    <p:sldLayoutId id="2147484057" r:id="rId7"/>
    <p:sldLayoutId id="2147484058" r:id="rId8"/>
    <p:sldLayoutId id="2147484059" r:id="rId9"/>
    <p:sldLayoutId id="2147484060" r:id="rId10"/>
    <p:sldLayoutId id="2147484061" r:id="rId11"/>
  </p:sldLayoutIdLst>
  <p:txStyles>
    <p:titleStyle>
      <a:lvl1pPr algn="l" rtl="0" eaLnBrk="0" fontAlgn="base" hangingPunct="0">
        <a:lnSpc>
          <a:spcPct val="90000"/>
        </a:lnSpc>
        <a:spcBef>
          <a:spcPct val="0"/>
        </a:spcBef>
        <a:spcAft>
          <a:spcPct val="0"/>
        </a:spcAft>
        <a:defRPr sz="3600" b="1">
          <a:solidFill>
            <a:schemeClr val="tx2"/>
          </a:solidFill>
          <a:latin typeface="+mj-lt"/>
          <a:ea typeface="ＭＳ Ｐゴシック" charset="0"/>
          <a:cs typeface="Geneva" charset="0"/>
        </a:defRPr>
      </a:lvl1pPr>
      <a:lvl2pPr algn="l" rtl="0" eaLnBrk="0" fontAlgn="base" hangingPunct="0">
        <a:lnSpc>
          <a:spcPct val="90000"/>
        </a:lnSpc>
        <a:spcBef>
          <a:spcPct val="0"/>
        </a:spcBef>
        <a:spcAft>
          <a:spcPct val="0"/>
        </a:spcAft>
        <a:defRPr sz="3600" b="1">
          <a:solidFill>
            <a:schemeClr val="tx2"/>
          </a:solidFill>
          <a:latin typeface="Arial" charset="0"/>
          <a:ea typeface="ＭＳ Ｐゴシック" charset="0"/>
          <a:cs typeface="Geneva" charset="0"/>
        </a:defRPr>
      </a:lvl2pPr>
      <a:lvl3pPr algn="l" rtl="0" eaLnBrk="0" fontAlgn="base" hangingPunct="0">
        <a:lnSpc>
          <a:spcPct val="90000"/>
        </a:lnSpc>
        <a:spcBef>
          <a:spcPct val="0"/>
        </a:spcBef>
        <a:spcAft>
          <a:spcPct val="0"/>
        </a:spcAft>
        <a:defRPr sz="3600" b="1">
          <a:solidFill>
            <a:schemeClr val="tx2"/>
          </a:solidFill>
          <a:latin typeface="Arial" charset="0"/>
          <a:ea typeface="ＭＳ Ｐゴシック" charset="0"/>
          <a:cs typeface="Geneva" charset="0"/>
        </a:defRPr>
      </a:lvl3pPr>
      <a:lvl4pPr algn="l" rtl="0" eaLnBrk="0" fontAlgn="base" hangingPunct="0">
        <a:lnSpc>
          <a:spcPct val="90000"/>
        </a:lnSpc>
        <a:spcBef>
          <a:spcPct val="0"/>
        </a:spcBef>
        <a:spcAft>
          <a:spcPct val="0"/>
        </a:spcAft>
        <a:defRPr sz="3600" b="1">
          <a:solidFill>
            <a:schemeClr val="tx2"/>
          </a:solidFill>
          <a:latin typeface="Arial" charset="0"/>
          <a:ea typeface="ＭＳ Ｐゴシック" charset="0"/>
          <a:cs typeface="Geneva" charset="0"/>
        </a:defRPr>
      </a:lvl4pPr>
      <a:lvl5pPr algn="l" rtl="0" eaLnBrk="0" fontAlgn="base" hangingPunct="0">
        <a:lnSpc>
          <a:spcPct val="90000"/>
        </a:lnSpc>
        <a:spcBef>
          <a:spcPct val="0"/>
        </a:spcBef>
        <a:spcAft>
          <a:spcPct val="0"/>
        </a:spcAft>
        <a:defRPr sz="3600" b="1">
          <a:solidFill>
            <a:schemeClr val="tx2"/>
          </a:solidFill>
          <a:latin typeface="Arial" charset="0"/>
          <a:ea typeface="ＭＳ Ｐゴシック" charset="0"/>
          <a:cs typeface="Geneva" charset="0"/>
        </a:defRPr>
      </a:lvl5pPr>
      <a:lvl6pPr marL="457200" algn="l" rtl="0" fontAlgn="base">
        <a:lnSpc>
          <a:spcPct val="90000"/>
        </a:lnSpc>
        <a:spcBef>
          <a:spcPct val="0"/>
        </a:spcBef>
        <a:spcAft>
          <a:spcPct val="0"/>
        </a:spcAft>
        <a:defRPr sz="3600" b="1">
          <a:solidFill>
            <a:schemeClr val="tx2"/>
          </a:solidFill>
          <a:latin typeface="Arial" charset="0"/>
        </a:defRPr>
      </a:lvl6pPr>
      <a:lvl7pPr marL="914400" algn="l" rtl="0" fontAlgn="base">
        <a:lnSpc>
          <a:spcPct val="90000"/>
        </a:lnSpc>
        <a:spcBef>
          <a:spcPct val="0"/>
        </a:spcBef>
        <a:spcAft>
          <a:spcPct val="0"/>
        </a:spcAft>
        <a:defRPr sz="3600" b="1">
          <a:solidFill>
            <a:schemeClr val="tx2"/>
          </a:solidFill>
          <a:latin typeface="Arial" charset="0"/>
        </a:defRPr>
      </a:lvl7pPr>
      <a:lvl8pPr marL="1371600" algn="l" rtl="0" fontAlgn="base">
        <a:lnSpc>
          <a:spcPct val="90000"/>
        </a:lnSpc>
        <a:spcBef>
          <a:spcPct val="0"/>
        </a:spcBef>
        <a:spcAft>
          <a:spcPct val="0"/>
        </a:spcAft>
        <a:defRPr sz="3600" b="1">
          <a:solidFill>
            <a:schemeClr val="tx2"/>
          </a:solidFill>
          <a:latin typeface="Arial" charset="0"/>
        </a:defRPr>
      </a:lvl8pPr>
      <a:lvl9pPr marL="1828800" algn="l" rtl="0" fontAlgn="base">
        <a:lnSpc>
          <a:spcPct val="90000"/>
        </a:lnSpc>
        <a:spcBef>
          <a:spcPct val="0"/>
        </a:spcBef>
        <a:spcAft>
          <a:spcPct val="0"/>
        </a:spcAft>
        <a:defRPr sz="3600" b="1">
          <a:solidFill>
            <a:schemeClr val="tx2"/>
          </a:solidFill>
          <a:latin typeface="Arial" charset="0"/>
        </a:defRPr>
      </a:lvl9pPr>
    </p:titleStyle>
    <p:bodyStyle>
      <a:lvl1pPr marL="342900" indent="-342900" algn="l" rtl="0" eaLnBrk="0" fontAlgn="base" hangingPunct="0">
        <a:spcBef>
          <a:spcPct val="20000"/>
        </a:spcBef>
        <a:spcAft>
          <a:spcPct val="0"/>
        </a:spcAft>
        <a:buClr>
          <a:schemeClr val="tx1"/>
        </a:buClr>
        <a:buSzPct val="75000"/>
        <a:buFont typeface="Wingdings" charset="0"/>
        <a:buChar char="l"/>
        <a:defRPr sz="2800">
          <a:solidFill>
            <a:schemeClr val="tx1"/>
          </a:solidFill>
          <a:latin typeface="+mn-lt"/>
          <a:ea typeface="ＭＳ Ｐゴシック" charset="0"/>
          <a:cs typeface="Geneva" charset="0"/>
        </a:defRPr>
      </a:lvl1pPr>
      <a:lvl2pPr marL="742950" indent="-285750" algn="l" rtl="0" eaLnBrk="0" fontAlgn="base" hangingPunct="0">
        <a:spcBef>
          <a:spcPct val="20000"/>
        </a:spcBef>
        <a:spcAft>
          <a:spcPct val="0"/>
        </a:spcAft>
        <a:buClr>
          <a:schemeClr val="tx1"/>
        </a:buClr>
        <a:buSzPct val="75000"/>
        <a:buChar char="–"/>
        <a:defRPr sz="2400">
          <a:solidFill>
            <a:schemeClr val="tx1"/>
          </a:solidFill>
          <a:latin typeface="+mn-lt"/>
          <a:ea typeface="Geneva" charset="-128"/>
          <a:cs typeface="Geneva" charset="0"/>
        </a:defRPr>
      </a:lvl2pPr>
      <a:lvl3pPr marL="11430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latin typeface="+mn-lt"/>
          <a:ea typeface="Geneva" charset="-128"/>
          <a:cs typeface="Geneva" charset="0"/>
        </a:defRPr>
      </a:lvl3pPr>
      <a:lvl4pPr marL="1600200" indent="-228600" algn="l" rtl="0" eaLnBrk="0" fontAlgn="base" hangingPunct="0">
        <a:spcBef>
          <a:spcPct val="20000"/>
        </a:spcBef>
        <a:spcAft>
          <a:spcPct val="0"/>
        </a:spcAft>
        <a:buClr>
          <a:schemeClr val="tx1"/>
        </a:buClr>
        <a:buSzPct val="80000"/>
        <a:buChar char="–"/>
        <a:defRPr>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65000"/>
        <a:buFont typeface="Wingdings" charset="0"/>
        <a:buChar char="l"/>
        <a:defRPr>
          <a:solidFill>
            <a:schemeClr val="tx1"/>
          </a:solidFill>
          <a:latin typeface="+mn-lt"/>
          <a:ea typeface="Geneva" charset="-128"/>
          <a:cs typeface="Geneva" charset="0"/>
        </a:defRPr>
      </a:lvl5pPr>
      <a:lvl6pPr marL="2514600" indent="-228600" algn="l" rtl="0" fontAlgn="base">
        <a:spcBef>
          <a:spcPct val="20000"/>
        </a:spcBef>
        <a:spcAft>
          <a:spcPct val="0"/>
        </a:spcAft>
        <a:buClr>
          <a:schemeClr val="tx1"/>
        </a:buClr>
        <a:buSzPct val="65000"/>
        <a:buFont typeface="Wingdings" charset="2"/>
        <a:buChar char="l"/>
        <a:defRPr>
          <a:solidFill>
            <a:schemeClr val="tx1"/>
          </a:solidFill>
          <a:latin typeface="+mn-lt"/>
          <a:ea typeface="Geneva" charset="-128"/>
        </a:defRPr>
      </a:lvl6pPr>
      <a:lvl7pPr marL="2971800" indent="-228600" algn="l" rtl="0" fontAlgn="base">
        <a:spcBef>
          <a:spcPct val="20000"/>
        </a:spcBef>
        <a:spcAft>
          <a:spcPct val="0"/>
        </a:spcAft>
        <a:buClr>
          <a:schemeClr val="tx1"/>
        </a:buClr>
        <a:buSzPct val="65000"/>
        <a:buFont typeface="Wingdings" charset="2"/>
        <a:buChar char="l"/>
        <a:defRPr>
          <a:solidFill>
            <a:schemeClr val="tx1"/>
          </a:solidFill>
          <a:latin typeface="+mn-lt"/>
          <a:ea typeface="Geneva" charset="-128"/>
        </a:defRPr>
      </a:lvl7pPr>
      <a:lvl8pPr marL="3429000" indent="-228600" algn="l" rtl="0" fontAlgn="base">
        <a:spcBef>
          <a:spcPct val="20000"/>
        </a:spcBef>
        <a:spcAft>
          <a:spcPct val="0"/>
        </a:spcAft>
        <a:buClr>
          <a:schemeClr val="tx1"/>
        </a:buClr>
        <a:buSzPct val="65000"/>
        <a:buFont typeface="Wingdings" charset="2"/>
        <a:buChar char="l"/>
        <a:defRPr>
          <a:solidFill>
            <a:schemeClr val="tx1"/>
          </a:solidFill>
          <a:latin typeface="+mn-lt"/>
          <a:ea typeface="Geneva" charset="-128"/>
        </a:defRPr>
      </a:lvl8pPr>
      <a:lvl9pPr marL="3886200" indent="-228600" algn="l" rtl="0" fontAlgn="base">
        <a:spcBef>
          <a:spcPct val="20000"/>
        </a:spcBef>
        <a:spcAft>
          <a:spcPct val="0"/>
        </a:spcAft>
        <a:buClr>
          <a:schemeClr val="tx1"/>
        </a:buClr>
        <a:buSzPct val="65000"/>
        <a:buFont typeface="Wingdings" charset="2"/>
        <a:buChar char="l"/>
        <a:defRPr>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3200400" cy="6858000"/>
            <a:chOff x="0" y="0"/>
            <a:chExt cx="2016" cy="4320"/>
          </a:xfrm>
        </p:grpSpPr>
        <p:sp>
          <p:nvSpPr>
            <p:cNvPr id="1036" name="Rectangle 3"/>
            <p:cNvSpPr>
              <a:spLocks noChangeArrowheads="1"/>
            </p:cNvSpPr>
            <p:nvPr/>
          </p:nvSpPr>
          <p:spPr bwMode="auto">
            <a:xfrm>
              <a:off x="0" y="0"/>
              <a:ext cx="480" cy="4320"/>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003366"/>
                </a:solidFill>
                <a:latin typeface="Times New Roman" charset="0"/>
                <a:ea typeface="ＭＳ Ｐゴシック" charset="0"/>
              </a:endParaRPr>
            </a:p>
          </p:txBody>
        </p:sp>
        <p:sp>
          <p:nvSpPr>
            <p:cNvPr id="1037" name="Rectangle 4"/>
            <p:cNvSpPr>
              <a:spLocks noChangeArrowheads="1"/>
            </p:cNvSpPr>
            <p:nvPr/>
          </p:nvSpPr>
          <p:spPr bwMode="auto">
            <a:xfrm>
              <a:off x="432" y="0"/>
              <a:ext cx="1584" cy="672"/>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003366"/>
                </a:solidFill>
                <a:latin typeface="Times New Roman" charset="0"/>
                <a:ea typeface="ＭＳ Ｐゴシック" charset="0"/>
              </a:endParaRPr>
            </a:p>
          </p:txBody>
        </p:sp>
      </p:grpSp>
      <p:sp>
        <p:nvSpPr>
          <p:cNvPr id="1027" name="AutoShape 5"/>
          <p:cNvSpPr>
            <a:spLocks noChangeArrowheads="1"/>
          </p:cNvSpPr>
          <p:nvPr/>
        </p:nvSpPr>
        <p:spPr bwMode="auto">
          <a:xfrm>
            <a:off x="762000" y="762000"/>
            <a:ext cx="5105400" cy="609600"/>
          </a:xfrm>
          <a:prstGeom prst="roundRect">
            <a:avLst>
              <a:gd name="adj" fmla="val 50000"/>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kumimoji="1" lang="en-US" sz="2400">
              <a:solidFill>
                <a:srgbClr val="003366"/>
              </a:solidFill>
              <a:latin typeface="Times New Roman" charset="0"/>
              <a:ea typeface="ＭＳ Ｐゴシック" charset="0"/>
            </a:endParaRPr>
          </a:p>
        </p:txBody>
      </p:sp>
      <p:sp>
        <p:nvSpPr>
          <p:cNvPr id="1028" name="Rectangle 6"/>
          <p:cNvSpPr>
            <a:spLocks noGrp="1" noChangeArrowheads="1"/>
          </p:cNvSpPr>
          <p:nvPr>
            <p:ph type="title"/>
          </p:nvPr>
        </p:nvSpPr>
        <p:spPr bwMode="auto">
          <a:xfrm>
            <a:off x="914400" y="762000"/>
            <a:ext cx="8001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029" name="Rectangle 7"/>
          <p:cNvSpPr>
            <a:spLocks noGrp="1" noChangeArrowheads="1"/>
          </p:cNvSpPr>
          <p:nvPr>
            <p:ph type="body" idx="1"/>
          </p:nvPr>
        </p:nvSpPr>
        <p:spPr bwMode="auto">
          <a:xfrm>
            <a:off x="914400" y="2362200"/>
            <a:ext cx="8001000" cy="3733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52" name="Rectangle 8"/>
          <p:cNvSpPr>
            <a:spLocks noGrp="1" noChangeArrowheads="1"/>
          </p:cNvSpPr>
          <p:nvPr>
            <p:ph type="dt" sz="half" idx="2"/>
          </p:nvPr>
        </p:nvSpPr>
        <p:spPr bwMode="auto">
          <a:xfrm>
            <a:off x="7010400" y="6553200"/>
            <a:ext cx="1905000" cy="3048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lvl1pPr algn="r">
              <a:defRPr sz="1400">
                <a:latin typeface="+mn-lt"/>
                <a:ea typeface="+mn-ea"/>
                <a:cs typeface="+mn-cs"/>
              </a:defRPr>
            </a:lvl1pPr>
          </a:lstStyle>
          <a:p>
            <a:pPr>
              <a:defRPr/>
            </a:pPr>
            <a:endParaRPr lang="en-US">
              <a:solidFill>
                <a:srgbClr val="003366"/>
              </a:solidFill>
            </a:endParaRPr>
          </a:p>
        </p:txBody>
      </p:sp>
      <p:sp>
        <p:nvSpPr>
          <p:cNvPr id="6153" name="Rectangle 9"/>
          <p:cNvSpPr>
            <a:spLocks noGrp="1" noChangeArrowheads="1"/>
          </p:cNvSpPr>
          <p:nvPr>
            <p:ph type="ftr" sz="quarter" idx="3"/>
          </p:nvPr>
        </p:nvSpPr>
        <p:spPr bwMode="auto">
          <a:xfrm>
            <a:off x="2936875" y="6529388"/>
            <a:ext cx="2895600" cy="3048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lvl1pPr algn="ctr">
              <a:defRPr sz="1400">
                <a:latin typeface="+mn-lt"/>
                <a:ea typeface="+mn-ea"/>
                <a:cs typeface="+mn-cs"/>
              </a:defRPr>
            </a:lvl1pPr>
          </a:lstStyle>
          <a:p>
            <a:pPr>
              <a:defRPr/>
            </a:pPr>
            <a:endParaRPr lang="en-US">
              <a:solidFill>
                <a:srgbClr val="003366"/>
              </a:solidFill>
            </a:endParaRPr>
          </a:p>
        </p:txBody>
      </p:sp>
      <p:sp>
        <p:nvSpPr>
          <p:cNvPr id="6154" name="Rectangle 10"/>
          <p:cNvSpPr>
            <a:spLocks noGrp="1" noChangeArrowheads="1"/>
          </p:cNvSpPr>
          <p:nvPr>
            <p:ph type="sldNum" sz="quarter" idx="4"/>
          </p:nvPr>
        </p:nvSpPr>
        <p:spPr bwMode="auto">
          <a:xfrm>
            <a:off x="84138" y="5946775"/>
            <a:ext cx="587375" cy="885825"/>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spAutoFit/>
          </a:bodyPr>
          <a:lstStyle>
            <a:lvl1pPr>
              <a:defRPr sz="2600" b="1">
                <a:solidFill>
                  <a:schemeClr val="bg1"/>
                </a:solidFill>
                <a:latin typeface="Arial" charset="0"/>
              </a:defRPr>
            </a:lvl1pPr>
          </a:lstStyle>
          <a:p>
            <a:pPr>
              <a:defRPr/>
            </a:pPr>
            <a:fld id="{ADE087D3-4B94-0449-9642-88B11C8468C5}" type="slidenum">
              <a:rPr lang="en-US">
                <a:solidFill>
                  <a:srgbClr val="FFFFFF"/>
                </a:solidFill>
                <a:ea typeface="ＭＳ Ｐゴシック" charset="0"/>
              </a:rPr>
              <a:pPr>
                <a:defRPr/>
              </a:pPr>
              <a:t>‹#›</a:t>
            </a:fld>
            <a:endParaRPr lang="en-US">
              <a:solidFill>
                <a:srgbClr val="FFFFFF"/>
              </a:solidFill>
              <a:ea typeface="ＭＳ Ｐゴシック" charset="0"/>
            </a:endParaRPr>
          </a:p>
        </p:txBody>
      </p:sp>
      <p:grpSp>
        <p:nvGrpSpPr>
          <p:cNvPr id="1033" name="Group 11"/>
          <p:cNvGrpSpPr>
            <a:grpSpLocks/>
          </p:cNvGrpSpPr>
          <p:nvPr/>
        </p:nvGrpSpPr>
        <p:grpSpPr bwMode="auto">
          <a:xfrm>
            <a:off x="228600" y="1981200"/>
            <a:ext cx="7391400" cy="319088"/>
            <a:chOff x="144" y="1248"/>
            <a:chExt cx="4656" cy="201"/>
          </a:xfrm>
        </p:grpSpPr>
        <p:sp>
          <p:nvSpPr>
            <p:cNvPr id="1034" name="AutoShape 12"/>
            <p:cNvSpPr>
              <a:spLocks noChangeArrowheads="1"/>
            </p:cNvSpPr>
            <p:nvPr/>
          </p:nvSpPr>
          <p:spPr bwMode="auto">
            <a:xfrm>
              <a:off x="384" y="1248"/>
              <a:ext cx="4416" cy="200"/>
            </a:xfrm>
            <a:prstGeom prst="roundRect">
              <a:avLst>
                <a:gd name="adj" fmla="val 0"/>
              </a:avLst>
            </a:pr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sz="2400">
                <a:solidFill>
                  <a:srgbClr val="003366"/>
                </a:solidFill>
                <a:latin typeface="Times New Roman" charset="0"/>
                <a:ea typeface="ＭＳ Ｐゴシック" charset="0"/>
              </a:endParaRPr>
            </a:p>
          </p:txBody>
        </p:sp>
        <p:sp>
          <p:nvSpPr>
            <p:cNvPr id="1035" name="AutoShape 13"/>
            <p:cNvSpPr>
              <a:spLocks noChangeArrowheads="1"/>
            </p:cNvSpPr>
            <p:nvPr/>
          </p:nvSpPr>
          <p:spPr bwMode="auto">
            <a:xfrm flipH="1">
              <a:off x="144" y="1248"/>
              <a:ext cx="248" cy="201"/>
            </a:xfrm>
            <a:prstGeom prst="flowChartDelay">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003366"/>
                </a:solidFill>
                <a:latin typeface="Times New Roman" charset="0"/>
                <a:ea typeface="ＭＳ Ｐゴシック" charset="0"/>
              </a:endParaRPr>
            </a:p>
          </p:txBody>
        </p:sp>
      </p:grpSp>
    </p:spTree>
    <p:extLst>
      <p:ext uri="{BB962C8B-B14F-4D97-AF65-F5344CB8AC3E}">
        <p14:creationId xmlns:p14="http://schemas.microsoft.com/office/powerpoint/2010/main" val="4092102467"/>
      </p:ext>
    </p:extLst>
  </p:cSld>
  <p:clrMap bg1="lt1" tx1="dk1" bg2="lt2" tx2="dk2" accent1="accent1" accent2="accent2" accent3="accent3" accent4="accent4" accent5="accent5" accent6="accent6" hlink="hlink" folHlink="folHlink"/>
  <p:sldLayoutIdLst>
    <p:sldLayoutId id="2147484063" r:id="rId1"/>
    <p:sldLayoutId id="2147484064" r:id="rId2"/>
    <p:sldLayoutId id="2147484065" r:id="rId3"/>
    <p:sldLayoutId id="2147484066" r:id="rId4"/>
    <p:sldLayoutId id="2147484067" r:id="rId5"/>
    <p:sldLayoutId id="2147484068" r:id="rId6"/>
    <p:sldLayoutId id="2147484069" r:id="rId7"/>
    <p:sldLayoutId id="2147484070" r:id="rId8"/>
    <p:sldLayoutId id="2147484071" r:id="rId9"/>
    <p:sldLayoutId id="2147484072" r:id="rId10"/>
    <p:sldLayoutId id="2147484073" r:id="rId11"/>
  </p:sldLayoutIdLst>
  <p:txStyles>
    <p:titleStyle>
      <a:lvl1pPr algn="l" rtl="0" eaLnBrk="0" fontAlgn="base" hangingPunct="0">
        <a:lnSpc>
          <a:spcPct val="90000"/>
        </a:lnSpc>
        <a:spcBef>
          <a:spcPct val="0"/>
        </a:spcBef>
        <a:spcAft>
          <a:spcPct val="0"/>
        </a:spcAft>
        <a:defRPr sz="3600" b="1">
          <a:solidFill>
            <a:schemeClr val="tx2"/>
          </a:solidFill>
          <a:latin typeface="+mj-lt"/>
          <a:ea typeface="ＭＳ Ｐゴシック" charset="0"/>
          <a:cs typeface="Geneva" charset="0"/>
        </a:defRPr>
      </a:lvl1pPr>
      <a:lvl2pPr algn="l" rtl="0" eaLnBrk="0" fontAlgn="base" hangingPunct="0">
        <a:lnSpc>
          <a:spcPct val="90000"/>
        </a:lnSpc>
        <a:spcBef>
          <a:spcPct val="0"/>
        </a:spcBef>
        <a:spcAft>
          <a:spcPct val="0"/>
        </a:spcAft>
        <a:defRPr sz="3600" b="1">
          <a:solidFill>
            <a:schemeClr val="tx2"/>
          </a:solidFill>
          <a:latin typeface="Arial" charset="0"/>
          <a:ea typeface="ＭＳ Ｐゴシック" charset="0"/>
          <a:cs typeface="Geneva" charset="0"/>
        </a:defRPr>
      </a:lvl2pPr>
      <a:lvl3pPr algn="l" rtl="0" eaLnBrk="0" fontAlgn="base" hangingPunct="0">
        <a:lnSpc>
          <a:spcPct val="90000"/>
        </a:lnSpc>
        <a:spcBef>
          <a:spcPct val="0"/>
        </a:spcBef>
        <a:spcAft>
          <a:spcPct val="0"/>
        </a:spcAft>
        <a:defRPr sz="3600" b="1">
          <a:solidFill>
            <a:schemeClr val="tx2"/>
          </a:solidFill>
          <a:latin typeface="Arial" charset="0"/>
          <a:ea typeface="ＭＳ Ｐゴシック" charset="0"/>
          <a:cs typeface="Geneva" charset="0"/>
        </a:defRPr>
      </a:lvl3pPr>
      <a:lvl4pPr algn="l" rtl="0" eaLnBrk="0" fontAlgn="base" hangingPunct="0">
        <a:lnSpc>
          <a:spcPct val="90000"/>
        </a:lnSpc>
        <a:spcBef>
          <a:spcPct val="0"/>
        </a:spcBef>
        <a:spcAft>
          <a:spcPct val="0"/>
        </a:spcAft>
        <a:defRPr sz="3600" b="1">
          <a:solidFill>
            <a:schemeClr val="tx2"/>
          </a:solidFill>
          <a:latin typeface="Arial" charset="0"/>
          <a:ea typeface="ＭＳ Ｐゴシック" charset="0"/>
          <a:cs typeface="Geneva" charset="0"/>
        </a:defRPr>
      </a:lvl4pPr>
      <a:lvl5pPr algn="l" rtl="0" eaLnBrk="0" fontAlgn="base" hangingPunct="0">
        <a:lnSpc>
          <a:spcPct val="90000"/>
        </a:lnSpc>
        <a:spcBef>
          <a:spcPct val="0"/>
        </a:spcBef>
        <a:spcAft>
          <a:spcPct val="0"/>
        </a:spcAft>
        <a:defRPr sz="3600" b="1">
          <a:solidFill>
            <a:schemeClr val="tx2"/>
          </a:solidFill>
          <a:latin typeface="Arial" charset="0"/>
          <a:ea typeface="ＭＳ Ｐゴシック" charset="0"/>
          <a:cs typeface="Geneva" charset="0"/>
        </a:defRPr>
      </a:lvl5pPr>
      <a:lvl6pPr marL="457200" algn="l" rtl="0" fontAlgn="base">
        <a:lnSpc>
          <a:spcPct val="90000"/>
        </a:lnSpc>
        <a:spcBef>
          <a:spcPct val="0"/>
        </a:spcBef>
        <a:spcAft>
          <a:spcPct val="0"/>
        </a:spcAft>
        <a:defRPr sz="3600" b="1">
          <a:solidFill>
            <a:schemeClr val="tx2"/>
          </a:solidFill>
          <a:latin typeface="Arial" charset="0"/>
        </a:defRPr>
      </a:lvl6pPr>
      <a:lvl7pPr marL="914400" algn="l" rtl="0" fontAlgn="base">
        <a:lnSpc>
          <a:spcPct val="90000"/>
        </a:lnSpc>
        <a:spcBef>
          <a:spcPct val="0"/>
        </a:spcBef>
        <a:spcAft>
          <a:spcPct val="0"/>
        </a:spcAft>
        <a:defRPr sz="3600" b="1">
          <a:solidFill>
            <a:schemeClr val="tx2"/>
          </a:solidFill>
          <a:latin typeface="Arial" charset="0"/>
        </a:defRPr>
      </a:lvl7pPr>
      <a:lvl8pPr marL="1371600" algn="l" rtl="0" fontAlgn="base">
        <a:lnSpc>
          <a:spcPct val="90000"/>
        </a:lnSpc>
        <a:spcBef>
          <a:spcPct val="0"/>
        </a:spcBef>
        <a:spcAft>
          <a:spcPct val="0"/>
        </a:spcAft>
        <a:defRPr sz="3600" b="1">
          <a:solidFill>
            <a:schemeClr val="tx2"/>
          </a:solidFill>
          <a:latin typeface="Arial" charset="0"/>
        </a:defRPr>
      </a:lvl8pPr>
      <a:lvl9pPr marL="1828800" algn="l" rtl="0" fontAlgn="base">
        <a:lnSpc>
          <a:spcPct val="90000"/>
        </a:lnSpc>
        <a:spcBef>
          <a:spcPct val="0"/>
        </a:spcBef>
        <a:spcAft>
          <a:spcPct val="0"/>
        </a:spcAft>
        <a:defRPr sz="3600" b="1">
          <a:solidFill>
            <a:schemeClr val="tx2"/>
          </a:solidFill>
          <a:latin typeface="Arial" charset="0"/>
        </a:defRPr>
      </a:lvl9pPr>
    </p:titleStyle>
    <p:bodyStyle>
      <a:lvl1pPr marL="342900" indent="-342900" algn="l" rtl="0" eaLnBrk="0" fontAlgn="base" hangingPunct="0">
        <a:spcBef>
          <a:spcPct val="20000"/>
        </a:spcBef>
        <a:spcAft>
          <a:spcPct val="0"/>
        </a:spcAft>
        <a:buClr>
          <a:schemeClr val="tx1"/>
        </a:buClr>
        <a:buSzPct val="75000"/>
        <a:buFont typeface="Wingdings" charset="0"/>
        <a:buChar char="l"/>
        <a:defRPr sz="2800">
          <a:solidFill>
            <a:schemeClr val="tx1"/>
          </a:solidFill>
          <a:latin typeface="+mn-lt"/>
          <a:ea typeface="ＭＳ Ｐゴシック" charset="0"/>
          <a:cs typeface="Geneva" charset="0"/>
        </a:defRPr>
      </a:lvl1pPr>
      <a:lvl2pPr marL="742950" indent="-285750" algn="l" rtl="0" eaLnBrk="0" fontAlgn="base" hangingPunct="0">
        <a:spcBef>
          <a:spcPct val="20000"/>
        </a:spcBef>
        <a:spcAft>
          <a:spcPct val="0"/>
        </a:spcAft>
        <a:buClr>
          <a:schemeClr val="tx1"/>
        </a:buClr>
        <a:buSzPct val="75000"/>
        <a:buChar char="–"/>
        <a:defRPr sz="2400">
          <a:solidFill>
            <a:schemeClr val="tx1"/>
          </a:solidFill>
          <a:latin typeface="+mn-lt"/>
          <a:ea typeface="Geneva" charset="-128"/>
          <a:cs typeface="Geneva" charset="0"/>
        </a:defRPr>
      </a:lvl2pPr>
      <a:lvl3pPr marL="11430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latin typeface="+mn-lt"/>
          <a:ea typeface="Geneva" charset="-128"/>
          <a:cs typeface="Geneva" charset="0"/>
        </a:defRPr>
      </a:lvl3pPr>
      <a:lvl4pPr marL="1600200" indent="-228600" algn="l" rtl="0" eaLnBrk="0" fontAlgn="base" hangingPunct="0">
        <a:spcBef>
          <a:spcPct val="20000"/>
        </a:spcBef>
        <a:spcAft>
          <a:spcPct val="0"/>
        </a:spcAft>
        <a:buClr>
          <a:schemeClr val="tx1"/>
        </a:buClr>
        <a:buSzPct val="80000"/>
        <a:buChar char="–"/>
        <a:defRPr>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65000"/>
        <a:buFont typeface="Wingdings" charset="0"/>
        <a:buChar char="l"/>
        <a:defRPr>
          <a:solidFill>
            <a:schemeClr val="tx1"/>
          </a:solidFill>
          <a:latin typeface="+mn-lt"/>
          <a:ea typeface="Geneva" charset="-128"/>
          <a:cs typeface="Geneva" charset="0"/>
        </a:defRPr>
      </a:lvl5pPr>
      <a:lvl6pPr marL="2514600" indent="-228600" algn="l" rtl="0" fontAlgn="base">
        <a:spcBef>
          <a:spcPct val="20000"/>
        </a:spcBef>
        <a:spcAft>
          <a:spcPct val="0"/>
        </a:spcAft>
        <a:buClr>
          <a:schemeClr val="tx1"/>
        </a:buClr>
        <a:buSzPct val="65000"/>
        <a:buFont typeface="Wingdings" charset="2"/>
        <a:buChar char="l"/>
        <a:defRPr>
          <a:solidFill>
            <a:schemeClr val="tx1"/>
          </a:solidFill>
          <a:latin typeface="+mn-lt"/>
          <a:ea typeface="Geneva" charset="-128"/>
        </a:defRPr>
      </a:lvl6pPr>
      <a:lvl7pPr marL="2971800" indent="-228600" algn="l" rtl="0" fontAlgn="base">
        <a:spcBef>
          <a:spcPct val="20000"/>
        </a:spcBef>
        <a:spcAft>
          <a:spcPct val="0"/>
        </a:spcAft>
        <a:buClr>
          <a:schemeClr val="tx1"/>
        </a:buClr>
        <a:buSzPct val="65000"/>
        <a:buFont typeface="Wingdings" charset="2"/>
        <a:buChar char="l"/>
        <a:defRPr>
          <a:solidFill>
            <a:schemeClr val="tx1"/>
          </a:solidFill>
          <a:latin typeface="+mn-lt"/>
          <a:ea typeface="Geneva" charset="-128"/>
        </a:defRPr>
      </a:lvl7pPr>
      <a:lvl8pPr marL="3429000" indent="-228600" algn="l" rtl="0" fontAlgn="base">
        <a:spcBef>
          <a:spcPct val="20000"/>
        </a:spcBef>
        <a:spcAft>
          <a:spcPct val="0"/>
        </a:spcAft>
        <a:buClr>
          <a:schemeClr val="tx1"/>
        </a:buClr>
        <a:buSzPct val="65000"/>
        <a:buFont typeface="Wingdings" charset="2"/>
        <a:buChar char="l"/>
        <a:defRPr>
          <a:solidFill>
            <a:schemeClr val="tx1"/>
          </a:solidFill>
          <a:latin typeface="+mn-lt"/>
          <a:ea typeface="Geneva" charset="-128"/>
        </a:defRPr>
      </a:lvl8pPr>
      <a:lvl9pPr marL="3886200" indent="-228600" algn="l" rtl="0" fontAlgn="base">
        <a:spcBef>
          <a:spcPct val="20000"/>
        </a:spcBef>
        <a:spcAft>
          <a:spcPct val="0"/>
        </a:spcAft>
        <a:buClr>
          <a:schemeClr val="tx1"/>
        </a:buClr>
        <a:buSzPct val="65000"/>
        <a:buFont typeface="Wingdings" charset="2"/>
        <a:buChar char="l"/>
        <a:defRPr>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8704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9763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Arial" pitchFamily="34" charset="0"/>
                <a:ea typeface="Osaka" charset="-128"/>
              </a:defRPr>
            </a:lvl1pPr>
          </a:lstStyle>
          <a:p>
            <a:endParaRPr lang="en-US" altLang="en-US">
              <a:solidFill>
                <a:srgbClr val="000000"/>
              </a:solidFill>
            </a:endParaRPr>
          </a:p>
        </p:txBody>
      </p:sp>
      <p:sp>
        <p:nvSpPr>
          <p:cNvPr id="19763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Arial" pitchFamily="34" charset="0"/>
                <a:ea typeface="Osaka" charset="-128"/>
              </a:defRPr>
            </a:lvl1pPr>
          </a:lstStyle>
          <a:p>
            <a:endParaRPr lang="en-US" altLang="en-US">
              <a:solidFill>
                <a:srgbClr val="000000"/>
              </a:solidFill>
            </a:endParaRPr>
          </a:p>
        </p:txBody>
      </p:sp>
      <p:sp>
        <p:nvSpPr>
          <p:cNvPr id="19763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atin typeface="Arial" pitchFamily="34" charset="0"/>
                <a:ea typeface="Osaka" charset="-128"/>
              </a:defRPr>
            </a:lvl1pPr>
          </a:lstStyle>
          <a:p>
            <a:fld id="{457037B7-E2B7-4007-94EB-6F36007525D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81563555"/>
      </p:ext>
    </p:extLst>
  </p:cSld>
  <p:clrMap bg1="lt1" tx1="dk1" bg2="lt2" tx2="dk2" accent1="accent1" accent2="accent2" accent3="accent3" accent4="accent4" accent5="accent5" accent6="accent6" hlink="hlink" folHlink="folHlink"/>
  <p:sldLayoutIdLst>
    <p:sldLayoutId id="2147484075" r:id="rId1"/>
    <p:sldLayoutId id="2147484076" r:id="rId2"/>
    <p:sldLayoutId id="2147484077" r:id="rId3"/>
    <p:sldLayoutId id="2147484078" r:id="rId4"/>
    <p:sldLayoutId id="2147484079" r:id="rId5"/>
    <p:sldLayoutId id="2147484080" r:id="rId6"/>
    <p:sldLayoutId id="2147484081" r:id="rId7"/>
    <p:sldLayoutId id="2147484082" r:id="rId8"/>
    <p:sldLayoutId id="2147484083" r:id="rId9"/>
    <p:sldLayoutId id="2147484084" r:id="rId10"/>
    <p:sldLayoutId id="214748408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26" charset="0"/>
          <a:ea typeface="Osaka" pitchFamily="26" charset="-128"/>
          <a:cs typeface="Osaka" pitchFamily="26" charset="-128"/>
        </a:defRPr>
      </a:lvl2pPr>
      <a:lvl3pPr algn="ctr" rtl="0" eaLnBrk="0" fontAlgn="base" hangingPunct="0">
        <a:spcBef>
          <a:spcPct val="0"/>
        </a:spcBef>
        <a:spcAft>
          <a:spcPct val="0"/>
        </a:spcAft>
        <a:defRPr sz="4400">
          <a:solidFill>
            <a:schemeClr val="tx2"/>
          </a:solidFill>
          <a:latin typeface="Arial" pitchFamily="26" charset="0"/>
          <a:ea typeface="Osaka" pitchFamily="26" charset="-128"/>
          <a:cs typeface="Osaka" pitchFamily="26" charset="-128"/>
        </a:defRPr>
      </a:lvl3pPr>
      <a:lvl4pPr algn="ctr" rtl="0" eaLnBrk="0" fontAlgn="base" hangingPunct="0">
        <a:spcBef>
          <a:spcPct val="0"/>
        </a:spcBef>
        <a:spcAft>
          <a:spcPct val="0"/>
        </a:spcAft>
        <a:defRPr sz="4400">
          <a:solidFill>
            <a:schemeClr val="tx2"/>
          </a:solidFill>
          <a:latin typeface="Arial" pitchFamily="26" charset="0"/>
          <a:ea typeface="Osaka" pitchFamily="26" charset="-128"/>
          <a:cs typeface="Osaka" pitchFamily="26" charset="-128"/>
        </a:defRPr>
      </a:lvl4pPr>
      <a:lvl5pPr algn="ctr" rtl="0" eaLnBrk="0" fontAlgn="base" hangingPunct="0">
        <a:spcBef>
          <a:spcPct val="0"/>
        </a:spcBef>
        <a:spcAft>
          <a:spcPct val="0"/>
        </a:spcAft>
        <a:defRPr sz="4400">
          <a:solidFill>
            <a:schemeClr val="tx2"/>
          </a:solidFill>
          <a:latin typeface="Arial" pitchFamily="26" charset="0"/>
          <a:ea typeface="Osaka" pitchFamily="26" charset="-128"/>
          <a:cs typeface="Osaka" pitchFamily="26" charset="-128"/>
        </a:defRPr>
      </a:lvl5pPr>
      <a:lvl6pPr marL="457200" algn="ctr" rtl="0" fontAlgn="base">
        <a:spcBef>
          <a:spcPct val="0"/>
        </a:spcBef>
        <a:spcAft>
          <a:spcPct val="0"/>
        </a:spcAft>
        <a:defRPr sz="4400">
          <a:solidFill>
            <a:schemeClr val="tx2"/>
          </a:solidFill>
          <a:latin typeface="Arial" pitchFamily="26" charset="0"/>
          <a:ea typeface="Osaka" pitchFamily="26" charset="-128"/>
          <a:cs typeface="Osaka" pitchFamily="26" charset="-128"/>
        </a:defRPr>
      </a:lvl6pPr>
      <a:lvl7pPr marL="914400" algn="ctr" rtl="0" fontAlgn="base">
        <a:spcBef>
          <a:spcPct val="0"/>
        </a:spcBef>
        <a:spcAft>
          <a:spcPct val="0"/>
        </a:spcAft>
        <a:defRPr sz="4400">
          <a:solidFill>
            <a:schemeClr val="tx2"/>
          </a:solidFill>
          <a:latin typeface="Arial" pitchFamily="26" charset="0"/>
          <a:ea typeface="Osaka" pitchFamily="26" charset="-128"/>
          <a:cs typeface="Osaka" pitchFamily="26" charset="-128"/>
        </a:defRPr>
      </a:lvl7pPr>
      <a:lvl8pPr marL="1371600" algn="ctr" rtl="0" fontAlgn="base">
        <a:spcBef>
          <a:spcPct val="0"/>
        </a:spcBef>
        <a:spcAft>
          <a:spcPct val="0"/>
        </a:spcAft>
        <a:defRPr sz="4400">
          <a:solidFill>
            <a:schemeClr val="tx2"/>
          </a:solidFill>
          <a:latin typeface="Arial" pitchFamily="26" charset="0"/>
          <a:ea typeface="Osaka" pitchFamily="26" charset="-128"/>
          <a:cs typeface="Osaka" pitchFamily="26" charset="-128"/>
        </a:defRPr>
      </a:lvl8pPr>
      <a:lvl9pPr marL="1828800" algn="ctr" rtl="0" fontAlgn="base">
        <a:spcBef>
          <a:spcPct val="0"/>
        </a:spcBef>
        <a:spcAft>
          <a:spcPct val="0"/>
        </a:spcAft>
        <a:defRPr sz="4400">
          <a:solidFill>
            <a:schemeClr val="tx2"/>
          </a:solidFill>
          <a:latin typeface="Arial" pitchFamily="26" charset="0"/>
          <a:ea typeface="Osaka" pitchFamily="26" charset="-128"/>
          <a:cs typeface="Osaka" pitchFamily="26"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3200400" cy="6858000"/>
            <a:chOff x="0" y="0"/>
            <a:chExt cx="2016" cy="4320"/>
          </a:xfrm>
        </p:grpSpPr>
        <p:sp>
          <p:nvSpPr>
            <p:cNvPr id="1036" name="Rectangle 3"/>
            <p:cNvSpPr>
              <a:spLocks noChangeArrowheads="1"/>
            </p:cNvSpPr>
            <p:nvPr/>
          </p:nvSpPr>
          <p:spPr bwMode="auto">
            <a:xfrm>
              <a:off x="0" y="0"/>
              <a:ext cx="480" cy="4320"/>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003366"/>
                </a:solidFill>
                <a:latin typeface="Times New Roman" charset="0"/>
                <a:ea typeface="ＭＳ Ｐゴシック" charset="0"/>
              </a:endParaRPr>
            </a:p>
          </p:txBody>
        </p:sp>
        <p:sp>
          <p:nvSpPr>
            <p:cNvPr id="1037" name="Rectangle 4"/>
            <p:cNvSpPr>
              <a:spLocks noChangeArrowheads="1"/>
            </p:cNvSpPr>
            <p:nvPr/>
          </p:nvSpPr>
          <p:spPr bwMode="auto">
            <a:xfrm>
              <a:off x="432" y="0"/>
              <a:ext cx="1584" cy="672"/>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003366"/>
                </a:solidFill>
                <a:latin typeface="Times New Roman" charset="0"/>
                <a:ea typeface="ＭＳ Ｐゴシック" charset="0"/>
              </a:endParaRPr>
            </a:p>
          </p:txBody>
        </p:sp>
      </p:grpSp>
      <p:sp>
        <p:nvSpPr>
          <p:cNvPr id="1027" name="AutoShape 5"/>
          <p:cNvSpPr>
            <a:spLocks noChangeArrowheads="1"/>
          </p:cNvSpPr>
          <p:nvPr/>
        </p:nvSpPr>
        <p:spPr bwMode="auto">
          <a:xfrm>
            <a:off x="762000" y="762000"/>
            <a:ext cx="5105400" cy="609600"/>
          </a:xfrm>
          <a:prstGeom prst="roundRect">
            <a:avLst>
              <a:gd name="adj" fmla="val 50000"/>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kumimoji="1" lang="en-US" sz="2400">
              <a:solidFill>
                <a:srgbClr val="003366"/>
              </a:solidFill>
              <a:latin typeface="Times New Roman" charset="0"/>
              <a:ea typeface="ＭＳ Ｐゴシック" charset="0"/>
            </a:endParaRPr>
          </a:p>
        </p:txBody>
      </p:sp>
      <p:sp>
        <p:nvSpPr>
          <p:cNvPr id="1028" name="Rectangle 6"/>
          <p:cNvSpPr>
            <a:spLocks noGrp="1" noChangeArrowheads="1"/>
          </p:cNvSpPr>
          <p:nvPr>
            <p:ph type="title"/>
          </p:nvPr>
        </p:nvSpPr>
        <p:spPr bwMode="auto">
          <a:xfrm>
            <a:off x="914400" y="762000"/>
            <a:ext cx="8001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029" name="Rectangle 7"/>
          <p:cNvSpPr>
            <a:spLocks noGrp="1" noChangeArrowheads="1"/>
          </p:cNvSpPr>
          <p:nvPr>
            <p:ph type="body" idx="1"/>
          </p:nvPr>
        </p:nvSpPr>
        <p:spPr bwMode="auto">
          <a:xfrm>
            <a:off x="914400" y="2362200"/>
            <a:ext cx="8001000" cy="3733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52" name="Rectangle 8"/>
          <p:cNvSpPr>
            <a:spLocks noGrp="1" noChangeArrowheads="1"/>
          </p:cNvSpPr>
          <p:nvPr>
            <p:ph type="dt" sz="half" idx="2"/>
          </p:nvPr>
        </p:nvSpPr>
        <p:spPr bwMode="auto">
          <a:xfrm>
            <a:off x="7010400" y="6553200"/>
            <a:ext cx="1905000" cy="3048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lvl1pPr algn="r">
              <a:defRPr sz="1400">
                <a:latin typeface="+mn-lt"/>
                <a:ea typeface="+mn-ea"/>
                <a:cs typeface="+mn-cs"/>
              </a:defRPr>
            </a:lvl1pPr>
          </a:lstStyle>
          <a:p>
            <a:pPr>
              <a:defRPr/>
            </a:pPr>
            <a:endParaRPr lang="en-US">
              <a:solidFill>
                <a:srgbClr val="003366"/>
              </a:solidFill>
            </a:endParaRPr>
          </a:p>
        </p:txBody>
      </p:sp>
      <p:sp>
        <p:nvSpPr>
          <p:cNvPr id="6153" name="Rectangle 9"/>
          <p:cNvSpPr>
            <a:spLocks noGrp="1" noChangeArrowheads="1"/>
          </p:cNvSpPr>
          <p:nvPr>
            <p:ph type="ftr" sz="quarter" idx="3"/>
          </p:nvPr>
        </p:nvSpPr>
        <p:spPr bwMode="auto">
          <a:xfrm>
            <a:off x="2936875" y="6529388"/>
            <a:ext cx="2895600" cy="3048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lvl1pPr algn="ctr">
              <a:defRPr sz="1400">
                <a:latin typeface="+mn-lt"/>
                <a:ea typeface="+mn-ea"/>
                <a:cs typeface="+mn-cs"/>
              </a:defRPr>
            </a:lvl1pPr>
          </a:lstStyle>
          <a:p>
            <a:pPr>
              <a:defRPr/>
            </a:pPr>
            <a:endParaRPr lang="en-US">
              <a:solidFill>
                <a:srgbClr val="003366"/>
              </a:solidFill>
            </a:endParaRPr>
          </a:p>
        </p:txBody>
      </p:sp>
      <p:sp>
        <p:nvSpPr>
          <p:cNvPr id="6154" name="Rectangle 10"/>
          <p:cNvSpPr>
            <a:spLocks noGrp="1" noChangeArrowheads="1"/>
          </p:cNvSpPr>
          <p:nvPr>
            <p:ph type="sldNum" sz="quarter" idx="4"/>
          </p:nvPr>
        </p:nvSpPr>
        <p:spPr bwMode="auto">
          <a:xfrm>
            <a:off x="84138" y="5946775"/>
            <a:ext cx="587375" cy="885825"/>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spAutoFit/>
          </a:bodyPr>
          <a:lstStyle>
            <a:lvl1pPr>
              <a:defRPr sz="2600" b="1">
                <a:solidFill>
                  <a:schemeClr val="bg1"/>
                </a:solidFill>
                <a:latin typeface="Arial" charset="0"/>
              </a:defRPr>
            </a:lvl1pPr>
          </a:lstStyle>
          <a:p>
            <a:pPr>
              <a:defRPr/>
            </a:pPr>
            <a:fld id="{ADE087D3-4B94-0449-9642-88B11C8468C5}" type="slidenum">
              <a:rPr lang="en-US">
                <a:solidFill>
                  <a:srgbClr val="FFFFFF"/>
                </a:solidFill>
                <a:ea typeface="ＭＳ Ｐゴシック" charset="0"/>
              </a:rPr>
              <a:pPr>
                <a:defRPr/>
              </a:pPr>
              <a:t>‹#›</a:t>
            </a:fld>
            <a:endParaRPr lang="en-US">
              <a:solidFill>
                <a:srgbClr val="FFFFFF"/>
              </a:solidFill>
              <a:ea typeface="ＭＳ Ｐゴシック" charset="0"/>
            </a:endParaRPr>
          </a:p>
        </p:txBody>
      </p:sp>
      <p:grpSp>
        <p:nvGrpSpPr>
          <p:cNvPr id="1033" name="Group 11"/>
          <p:cNvGrpSpPr>
            <a:grpSpLocks/>
          </p:cNvGrpSpPr>
          <p:nvPr/>
        </p:nvGrpSpPr>
        <p:grpSpPr bwMode="auto">
          <a:xfrm>
            <a:off x="228600" y="1981200"/>
            <a:ext cx="7391400" cy="319088"/>
            <a:chOff x="144" y="1248"/>
            <a:chExt cx="4656" cy="201"/>
          </a:xfrm>
        </p:grpSpPr>
        <p:sp>
          <p:nvSpPr>
            <p:cNvPr id="1034" name="AutoShape 12"/>
            <p:cNvSpPr>
              <a:spLocks noChangeArrowheads="1"/>
            </p:cNvSpPr>
            <p:nvPr/>
          </p:nvSpPr>
          <p:spPr bwMode="auto">
            <a:xfrm>
              <a:off x="384" y="1248"/>
              <a:ext cx="4416" cy="200"/>
            </a:xfrm>
            <a:prstGeom prst="roundRect">
              <a:avLst>
                <a:gd name="adj" fmla="val 0"/>
              </a:avLst>
            </a:pr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sz="2400">
                <a:solidFill>
                  <a:srgbClr val="003366"/>
                </a:solidFill>
                <a:latin typeface="Times New Roman" charset="0"/>
                <a:ea typeface="ＭＳ Ｐゴシック" charset="0"/>
              </a:endParaRPr>
            </a:p>
          </p:txBody>
        </p:sp>
        <p:sp>
          <p:nvSpPr>
            <p:cNvPr id="1035" name="AutoShape 13"/>
            <p:cNvSpPr>
              <a:spLocks noChangeArrowheads="1"/>
            </p:cNvSpPr>
            <p:nvPr/>
          </p:nvSpPr>
          <p:spPr bwMode="auto">
            <a:xfrm flipH="1">
              <a:off x="144" y="1248"/>
              <a:ext cx="248" cy="201"/>
            </a:xfrm>
            <a:prstGeom prst="flowChartDelay">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003366"/>
                </a:solidFill>
                <a:latin typeface="Times New Roman" charset="0"/>
                <a:ea typeface="ＭＳ Ｐゴシック" charset="0"/>
              </a:endParaRPr>
            </a:p>
          </p:txBody>
        </p:sp>
      </p:grpSp>
    </p:spTree>
    <p:extLst>
      <p:ext uri="{BB962C8B-B14F-4D97-AF65-F5344CB8AC3E}">
        <p14:creationId xmlns:p14="http://schemas.microsoft.com/office/powerpoint/2010/main" val="2256201989"/>
      </p:ext>
    </p:extLst>
  </p:cSld>
  <p:clrMap bg1="lt1" tx1="dk1" bg2="lt2" tx2="dk2" accent1="accent1" accent2="accent2" accent3="accent3" accent4="accent4" accent5="accent5" accent6="accent6" hlink="hlink" folHlink="folHlink"/>
  <p:sldLayoutIdLst>
    <p:sldLayoutId id="2147484087" r:id="rId1"/>
    <p:sldLayoutId id="2147484088" r:id="rId2"/>
    <p:sldLayoutId id="2147484089" r:id="rId3"/>
    <p:sldLayoutId id="2147484090" r:id="rId4"/>
    <p:sldLayoutId id="2147484091" r:id="rId5"/>
    <p:sldLayoutId id="2147484092" r:id="rId6"/>
    <p:sldLayoutId id="2147484093" r:id="rId7"/>
    <p:sldLayoutId id="2147484094" r:id="rId8"/>
    <p:sldLayoutId id="2147484095" r:id="rId9"/>
    <p:sldLayoutId id="2147484096" r:id="rId10"/>
    <p:sldLayoutId id="2147484097" r:id="rId11"/>
  </p:sldLayoutIdLst>
  <p:txStyles>
    <p:titleStyle>
      <a:lvl1pPr algn="l" rtl="0" eaLnBrk="0" fontAlgn="base" hangingPunct="0">
        <a:lnSpc>
          <a:spcPct val="90000"/>
        </a:lnSpc>
        <a:spcBef>
          <a:spcPct val="0"/>
        </a:spcBef>
        <a:spcAft>
          <a:spcPct val="0"/>
        </a:spcAft>
        <a:defRPr sz="3600" b="1">
          <a:solidFill>
            <a:schemeClr val="tx2"/>
          </a:solidFill>
          <a:latin typeface="+mj-lt"/>
          <a:ea typeface="ＭＳ Ｐゴシック" charset="0"/>
          <a:cs typeface="Geneva" charset="0"/>
        </a:defRPr>
      </a:lvl1pPr>
      <a:lvl2pPr algn="l" rtl="0" eaLnBrk="0" fontAlgn="base" hangingPunct="0">
        <a:lnSpc>
          <a:spcPct val="90000"/>
        </a:lnSpc>
        <a:spcBef>
          <a:spcPct val="0"/>
        </a:spcBef>
        <a:spcAft>
          <a:spcPct val="0"/>
        </a:spcAft>
        <a:defRPr sz="3600" b="1">
          <a:solidFill>
            <a:schemeClr val="tx2"/>
          </a:solidFill>
          <a:latin typeface="Arial" charset="0"/>
          <a:ea typeface="ＭＳ Ｐゴシック" charset="0"/>
          <a:cs typeface="Geneva" charset="0"/>
        </a:defRPr>
      </a:lvl2pPr>
      <a:lvl3pPr algn="l" rtl="0" eaLnBrk="0" fontAlgn="base" hangingPunct="0">
        <a:lnSpc>
          <a:spcPct val="90000"/>
        </a:lnSpc>
        <a:spcBef>
          <a:spcPct val="0"/>
        </a:spcBef>
        <a:spcAft>
          <a:spcPct val="0"/>
        </a:spcAft>
        <a:defRPr sz="3600" b="1">
          <a:solidFill>
            <a:schemeClr val="tx2"/>
          </a:solidFill>
          <a:latin typeface="Arial" charset="0"/>
          <a:ea typeface="ＭＳ Ｐゴシック" charset="0"/>
          <a:cs typeface="Geneva" charset="0"/>
        </a:defRPr>
      </a:lvl3pPr>
      <a:lvl4pPr algn="l" rtl="0" eaLnBrk="0" fontAlgn="base" hangingPunct="0">
        <a:lnSpc>
          <a:spcPct val="90000"/>
        </a:lnSpc>
        <a:spcBef>
          <a:spcPct val="0"/>
        </a:spcBef>
        <a:spcAft>
          <a:spcPct val="0"/>
        </a:spcAft>
        <a:defRPr sz="3600" b="1">
          <a:solidFill>
            <a:schemeClr val="tx2"/>
          </a:solidFill>
          <a:latin typeface="Arial" charset="0"/>
          <a:ea typeface="ＭＳ Ｐゴシック" charset="0"/>
          <a:cs typeface="Geneva" charset="0"/>
        </a:defRPr>
      </a:lvl4pPr>
      <a:lvl5pPr algn="l" rtl="0" eaLnBrk="0" fontAlgn="base" hangingPunct="0">
        <a:lnSpc>
          <a:spcPct val="90000"/>
        </a:lnSpc>
        <a:spcBef>
          <a:spcPct val="0"/>
        </a:spcBef>
        <a:spcAft>
          <a:spcPct val="0"/>
        </a:spcAft>
        <a:defRPr sz="3600" b="1">
          <a:solidFill>
            <a:schemeClr val="tx2"/>
          </a:solidFill>
          <a:latin typeface="Arial" charset="0"/>
          <a:ea typeface="ＭＳ Ｐゴシック" charset="0"/>
          <a:cs typeface="Geneva" charset="0"/>
        </a:defRPr>
      </a:lvl5pPr>
      <a:lvl6pPr marL="457200" algn="l" rtl="0" fontAlgn="base">
        <a:lnSpc>
          <a:spcPct val="90000"/>
        </a:lnSpc>
        <a:spcBef>
          <a:spcPct val="0"/>
        </a:spcBef>
        <a:spcAft>
          <a:spcPct val="0"/>
        </a:spcAft>
        <a:defRPr sz="3600" b="1">
          <a:solidFill>
            <a:schemeClr val="tx2"/>
          </a:solidFill>
          <a:latin typeface="Arial" charset="0"/>
        </a:defRPr>
      </a:lvl6pPr>
      <a:lvl7pPr marL="914400" algn="l" rtl="0" fontAlgn="base">
        <a:lnSpc>
          <a:spcPct val="90000"/>
        </a:lnSpc>
        <a:spcBef>
          <a:spcPct val="0"/>
        </a:spcBef>
        <a:spcAft>
          <a:spcPct val="0"/>
        </a:spcAft>
        <a:defRPr sz="3600" b="1">
          <a:solidFill>
            <a:schemeClr val="tx2"/>
          </a:solidFill>
          <a:latin typeface="Arial" charset="0"/>
        </a:defRPr>
      </a:lvl7pPr>
      <a:lvl8pPr marL="1371600" algn="l" rtl="0" fontAlgn="base">
        <a:lnSpc>
          <a:spcPct val="90000"/>
        </a:lnSpc>
        <a:spcBef>
          <a:spcPct val="0"/>
        </a:spcBef>
        <a:spcAft>
          <a:spcPct val="0"/>
        </a:spcAft>
        <a:defRPr sz="3600" b="1">
          <a:solidFill>
            <a:schemeClr val="tx2"/>
          </a:solidFill>
          <a:latin typeface="Arial" charset="0"/>
        </a:defRPr>
      </a:lvl8pPr>
      <a:lvl9pPr marL="1828800" algn="l" rtl="0" fontAlgn="base">
        <a:lnSpc>
          <a:spcPct val="90000"/>
        </a:lnSpc>
        <a:spcBef>
          <a:spcPct val="0"/>
        </a:spcBef>
        <a:spcAft>
          <a:spcPct val="0"/>
        </a:spcAft>
        <a:defRPr sz="3600" b="1">
          <a:solidFill>
            <a:schemeClr val="tx2"/>
          </a:solidFill>
          <a:latin typeface="Arial" charset="0"/>
        </a:defRPr>
      </a:lvl9pPr>
    </p:titleStyle>
    <p:bodyStyle>
      <a:lvl1pPr marL="342900" indent="-342900" algn="l" rtl="0" eaLnBrk="0" fontAlgn="base" hangingPunct="0">
        <a:spcBef>
          <a:spcPct val="20000"/>
        </a:spcBef>
        <a:spcAft>
          <a:spcPct val="0"/>
        </a:spcAft>
        <a:buClr>
          <a:schemeClr val="tx1"/>
        </a:buClr>
        <a:buSzPct val="75000"/>
        <a:buFont typeface="Wingdings" charset="0"/>
        <a:buChar char="l"/>
        <a:defRPr sz="2800">
          <a:solidFill>
            <a:schemeClr val="tx1"/>
          </a:solidFill>
          <a:latin typeface="+mn-lt"/>
          <a:ea typeface="ＭＳ Ｐゴシック" charset="0"/>
          <a:cs typeface="Geneva" charset="0"/>
        </a:defRPr>
      </a:lvl1pPr>
      <a:lvl2pPr marL="742950" indent="-285750" algn="l" rtl="0" eaLnBrk="0" fontAlgn="base" hangingPunct="0">
        <a:spcBef>
          <a:spcPct val="20000"/>
        </a:spcBef>
        <a:spcAft>
          <a:spcPct val="0"/>
        </a:spcAft>
        <a:buClr>
          <a:schemeClr val="tx1"/>
        </a:buClr>
        <a:buSzPct val="75000"/>
        <a:buChar char="–"/>
        <a:defRPr sz="2400">
          <a:solidFill>
            <a:schemeClr val="tx1"/>
          </a:solidFill>
          <a:latin typeface="+mn-lt"/>
          <a:ea typeface="Geneva" charset="-128"/>
          <a:cs typeface="Geneva" charset="0"/>
        </a:defRPr>
      </a:lvl2pPr>
      <a:lvl3pPr marL="11430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latin typeface="+mn-lt"/>
          <a:ea typeface="Geneva" charset="-128"/>
          <a:cs typeface="Geneva" charset="0"/>
        </a:defRPr>
      </a:lvl3pPr>
      <a:lvl4pPr marL="1600200" indent="-228600" algn="l" rtl="0" eaLnBrk="0" fontAlgn="base" hangingPunct="0">
        <a:spcBef>
          <a:spcPct val="20000"/>
        </a:spcBef>
        <a:spcAft>
          <a:spcPct val="0"/>
        </a:spcAft>
        <a:buClr>
          <a:schemeClr val="tx1"/>
        </a:buClr>
        <a:buSzPct val="80000"/>
        <a:buChar char="–"/>
        <a:defRPr>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65000"/>
        <a:buFont typeface="Wingdings" charset="0"/>
        <a:buChar char="l"/>
        <a:defRPr>
          <a:solidFill>
            <a:schemeClr val="tx1"/>
          </a:solidFill>
          <a:latin typeface="+mn-lt"/>
          <a:ea typeface="Geneva" charset="-128"/>
          <a:cs typeface="Geneva" charset="0"/>
        </a:defRPr>
      </a:lvl5pPr>
      <a:lvl6pPr marL="2514600" indent="-228600" algn="l" rtl="0" fontAlgn="base">
        <a:spcBef>
          <a:spcPct val="20000"/>
        </a:spcBef>
        <a:spcAft>
          <a:spcPct val="0"/>
        </a:spcAft>
        <a:buClr>
          <a:schemeClr val="tx1"/>
        </a:buClr>
        <a:buSzPct val="65000"/>
        <a:buFont typeface="Wingdings" charset="2"/>
        <a:buChar char="l"/>
        <a:defRPr>
          <a:solidFill>
            <a:schemeClr val="tx1"/>
          </a:solidFill>
          <a:latin typeface="+mn-lt"/>
          <a:ea typeface="Geneva" charset="-128"/>
        </a:defRPr>
      </a:lvl6pPr>
      <a:lvl7pPr marL="2971800" indent="-228600" algn="l" rtl="0" fontAlgn="base">
        <a:spcBef>
          <a:spcPct val="20000"/>
        </a:spcBef>
        <a:spcAft>
          <a:spcPct val="0"/>
        </a:spcAft>
        <a:buClr>
          <a:schemeClr val="tx1"/>
        </a:buClr>
        <a:buSzPct val="65000"/>
        <a:buFont typeface="Wingdings" charset="2"/>
        <a:buChar char="l"/>
        <a:defRPr>
          <a:solidFill>
            <a:schemeClr val="tx1"/>
          </a:solidFill>
          <a:latin typeface="+mn-lt"/>
          <a:ea typeface="Geneva" charset="-128"/>
        </a:defRPr>
      </a:lvl7pPr>
      <a:lvl8pPr marL="3429000" indent="-228600" algn="l" rtl="0" fontAlgn="base">
        <a:spcBef>
          <a:spcPct val="20000"/>
        </a:spcBef>
        <a:spcAft>
          <a:spcPct val="0"/>
        </a:spcAft>
        <a:buClr>
          <a:schemeClr val="tx1"/>
        </a:buClr>
        <a:buSzPct val="65000"/>
        <a:buFont typeface="Wingdings" charset="2"/>
        <a:buChar char="l"/>
        <a:defRPr>
          <a:solidFill>
            <a:schemeClr val="tx1"/>
          </a:solidFill>
          <a:latin typeface="+mn-lt"/>
          <a:ea typeface="Geneva" charset="-128"/>
        </a:defRPr>
      </a:lvl8pPr>
      <a:lvl9pPr marL="3886200" indent="-228600" algn="l" rtl="0" fontAlgn="base">
        <a:spcBef>
          <a:spcPct val="20000"/>
        </a:spcBef>
        <a:spcAft>
          <a:spcPct val="0"/>
        </a:spcAft>
        <a:buClr>
          <a:schemeClr val="tx1"/>
        </a:buClr>
        <a:buSzPct val="65000"/>
        <a:buFont typeface="Wingdings" charset="2"/>
        <a:buChar char="l"/>
        <a:defRPr>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folHlink"/>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56322" name="Group 2"/>
          <p:cNvGrpSpPr>
            <a:grpSpLocks/>
          </p:cNvGrpSpPr>
          <p:nvPr/>
        </p:nvGrpSpPr>
        <p:grpSpPr bwMode="auto">
          <a:xfrm>
            <a:off x="0" y="-4763"/>
            <a:ext cx="1063625" cy="6858001"/>
            <a:chOff x="0" y="-3"/>
            <a:chExt cx="670" cy="4320"/>
          </a:xfrm>
        </p:grpSpPr>
        <p:grpSp>
          <p:nvGrpSpPr>
            <p:cNvPr id="56328" name="Group 3"/>
            <p:cNvGrpSpPr>
              <a:grpSpLocks/>
            </p:cNvGrpSpPr>
            <p:nvPr/>
          </p:nvGrpSpPr>
          <p:grpSpPr bwMode="auto">
            <a:xfrm rot="16200000" flipH="1">
              <a:off x="-1815" y="1838"/>
              <a:ext cx="4320" cy="638"/>
              <a:chOff x="-2" y="1562"/>
              <a:chExt cx="5762" cy="638"/>
            </a:xfrm>
          </p:grpSpPr>
          <p:sp>
            <p:nvSpPr>
              <p:cNvPr id="56331" name="Freeform 4"/>
              <p:cNvSpPr>
                <a:spLocks/>
              </p:cNvSpPr>
              <p:nvPr/>
            </p:nvSpPr>
            <p:spPr bwMode="ltGray">
              <a:xfrm rot="-5400000">
                <a:off x="2547" y="-993"/>
                <a:ext cx="624" cy="5746"/>
              </a:xfrm>
              <a:custGeom>
                <a:avLst/>
                <a:gdLst>
                  <a:gd name="T0" fmla="*/ 0 w 1000"/>
                  <a:gd name="T1" fmla="*/ 0 h 720"/>
                  <a:gd name="T2" fmla="*/ 0 w 1000"/>
                  <a:gd name="T3" fmla="*/ 2147483647 h 720"/>
                  <a:gd name="T4" fmla="*/ 1 w 1000"/>
                  <a:gd name="T5" fmla="*/ 2147483647 h 720"/>
                  <a:gd name="T6" fmla="*/ 1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sz="2400">
                  <a:solidFill>
                    <a:srgbClr val="000000"/>
                  </a:solidFill>
                  <a:latin typeface="Times New Roman" charset="0"/>
                  <a:ea typeface="ＭＳ Ｐゴシック" charset="0"/>
                </a:endParaRPr>
              </a:p>
            </p:txBody>
          </p:sp>
          <p:sp>
            <p:nvSpPr>
              <p:cNvPr id="56332" name="Freeform 5"/>
              <p:cNvSpPr>
                <a:spLocks/>
              </p:cNvSpPr>
              <p:nvPr/>
            </p:nvSpPr>
            <p:spPr bwMode="ltGray">
              <a:xfrm rot="-5400000">
                <a:off x="1310" y="1670"/>
                <a:ext cx="624" cy="420"/>
              </a:xfrm>
              <a:custGeom>
                <a:avLst/>
                <a:gdLst>
                  <a:gd name="T0" fmla="*/ 0 w 624"/>
                  <a:gd name="T1" fmla="*/ 0 h 317"/>
                  <a:gd name="T2" fmla="*/ 0 w 624"/>
                  <a:gd name="T3" fmla="*/ 13949 h 317"/>
                  <a:gd name="T4" fmla="*/ 624 w 624"/>
                  <a:gd name="T5" fmla="*/ 13949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sz="2400">
                  <a:solidFill>
                    <a:srgbClr val="000000"/>
                  </a:solidFill>
                  <a:latin typeface="Times New Roman" charset="0"/>
                  <a:ea typeface="ＭＳ Ｐゴシック" charset="0"/>
                </a:endParaRPr>
              </a:p>
            </p:txBody>
          </p:sp>
          <p:sp>
            <p:nvSpPr>
              <p:cNvPr id="56333" name="Freeform 6"/>
              <p:cNvSpPr>
                <a:spLocks/>
              </p:cNvSpPr>
              <p:nvPr/>
            </p:nvSpPr>
            <p:spPr bwMode="ltGray">
              <a:xfrm rot="-5400000">
                <a:off x="973" y="1669"/>
                <a:ext cx="624" cy="424"/>
              </a:xfrm>
              <a:custGeom>
                <a:avLst/>
                <a:gdLst>
                  <a:gd name="T0" fmla="*/ 0 w 624"/>
                  <a:gd name="T1" fmla="*/ 0 h 317"/>
                  <a:gd name="T2" fmla="*/ 0 w 624"/>
                  <a:gd name="T3" fmla="*/ 15958 h 317"/>
                  <a:gd name="T4" fmla="*/ 624 w 624"/>
                  <a:gd name="T5" fmla="*/ 1595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sz="2400">
                  <a:solidFill>
                    <a:srgbClr val="000000"/>
                  </a:solidFill>
                  <a:latin typeface="Times New Roman" charset="0"/>
                  <a:ea typeface="ＭＳ Ｐゴシック" charset="0"/>
                </a:endParaRPr>
              </a:p>
            </p:txBody>
          </p:sp>
          <p:sp>
            <p:nvSpPr>
              <p:cNvPr id="56334" name="Freeform 7"/>
              <p:cNvSpPr>
                <a:spLocks/>
              </p:cNvSpPr>
              <p:nvPr/>
            </p:nvSpPr>
            <p:spPr bwMode="ltGray">
              <a:xfrm rot="-5400000">
                <a:off x="-66" y="1753"/>
                <a:ext cx="624" cy="256"/>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sz="2400">
                  <a:solidFill>
                    <a:srgbClr val="000000"/>
                  </a:solidFill>
                  <a:latin typeface="Times New Roman" charset="0"/>
                  <a:ea typeface="ＭＳ Ｐゴシック" charset="0"/>
                </a:endParaRPr>
              </a:p>
            </p:txBody>
          </p:sp>
          <p:sp>
            <p:nvSpPr>
              <p:cNvPr id="56335" name="Freeform 8"/>
              <p:cNvSpPr>
                <a:spLocks/>
              </p:cNvSpPr>
              <p:nvPr/>
            </p:nvSpPr>
            <p:spPr bwMode="ltGray">
              <a:xfrm rot="-5400000">
                <a:off x="651" y="1734"/>
                <a:ext cx="624" cy="292"/>
              </a:xfrm>
              <a:custGeom>
                <a:avLst/>
                <a:gdLst>
                  <a:gd name="T0" fmla="*/ 0 w 624"/>
                  <a:gd name="T1" fmla="*/ 0 h 317"/>
                  <a:gd name="T2" fmla="*/ 0 w 624"/>
                  <a:gd name="T3" fmla="*/ 87 h 317"/>
                  <a:gd name="T4" fmla="*/ 624 w 624"/>
                  <a:gd name="T5" fmla="*/ 87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sz="2400">
                  <a:solidFill>
                    <a:srgbClr val="000000"/>
                  </a:solidFill>
                  <a:latin typeface="Times New Roman" charset="0"/>
                  <a:ea typeface="ＭＳ Ｐゴシック" charset="0"/>
                </a:endParaRPr>
              </a:p>
            </p:txBody>
          </p:sp>
          <p:sp>
            <p:nvSpPr>
              <p:cNvPr id="56336" name="Freeform 9"/>
              <p:cNvSpPr>
                <a:spLocks/>
              </p:cNvSpPr>
              <p:nvPr/>
            </p:nvSpPr>
            <p:spPr bwMode="ltGray">
              <a:xfrm rot="-5400000">
                <a:off x="432" y="1701"/>
                <a:ext cx="624" cy="364"/>
              </a:xfrm>
              <a:custGeom>
                <a:avLst/>
                <a:gdLst>
                  <a:gd name="T0" fmla="*/ 0 w 624"/>
                  <a:gd name="T1" fmla="*/ 0 h 272"/>
                  <a:gd name="T2" fmla="*/ 0 w 624"/>
                  <a:gd name="T3" fmla="*/ 16082 h 272"/>
                  <a:gd name="T4" fmla="*/ 240 w 624"/>
                  <a:gd name="T5" fmla="*/ 14164 h 272"/>
                  <a:gd name="T6" fmla="*/ 624 w 624"/>
                  <a:gd name="T7" fmla="*/ 1608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sz="2400">
                  <a:solidFill>
                    <a:srgbClr val="000000"/>
                  </a:solidFill>
                  <a:latin typeface="Times New Roman" charset="0"/>
                  <a:ea typeface="ＭＳ Ｐゴシック" charset="0"/>
                </a:endParaRPr>
              </a:p>
            </p:txBody>
          </p:sp>
          <p:sp>
            <p:nvSpPr>
              <p:cNvPr id="56337" name="Freeform 10"/>
              <p:cNvSpPr>
                <a:spLocks/>
              </p:cNvSpPr>
              <p:nvPr/>
            </p:nvSpPr>
            <p:spPr bwMode="ltGray">
              <a:xfrm rot="-5400000">
                <a:off x="143" y="1727"/>
                <a:ext cx="632" cy="316"/>
              </a:xfrm>
              <a:custGeom>
                <a:avLst/>
                <a:gdLst>
                  <a:gd name="T0" fmla="*/ 8 w 632"/>
                  <a:gd name="T1" fmla="*/ 7 h 362"/>
                  <a:gd name="T2" fmla="*/ 8 w 632"/>
                  <a:gd name="T3" fmla="*/ 47 h 362"/>
                  <a:gd name="T4" fmla="*/ 248 w 632"/>
                  <a:gd name="T5" fmla="*/ 47 h 362"/>
                  <a:gd name="T6" fmla="*/ 632 w 632"/>
                  <a:gd name="T7" fmla="*/ 47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sz="2400">
                  <a:solidFill>
                    <a:srgbClr val="000000"/>
                  </a:solidFill>
                  <a:latin typeface="Times New Roman" charset="0"/>
                  <a:ea typeface="ＭＳ Ｐゴシック" charset="0"/>
                </a:endParaRPr>
              </a:p>
            </p:txBody>
          </p:sp>
          <p:sp>
            <p:nvSpPr>
              <p:cNvPr id="56338" name="Freeform 11"/>
              <p:cNvSpPr>
                <a:spLocks/>
              </p:cNvSpPr>
              <p:nvPr/>
            </p:nvSpPr>
            <p:spPr bwMode="ltGray">
              <a:xfrm rot="-5400000">
                <a:off x="3197" y="1655"/>
                <a:ext cx="624" cy="420"/>
              </a:xfrm>
              <a:custGeom>
                <a:avLst/>
                <a:gdLst>
                  <a:gd name="T0" fmla="*/ 0 w 624"/>
                  <a:gd name="T1" fmla="*/ 0 h 317"/>
                  <a:gd name="T2" fmla="*/ 0 w 624"/>
                  <a:gd name="T3" fmla="*/ 13949 h 317"/>
                  <a:gd name="T4" fmla="*/ 624 w 624"/>
                  <a:gd name="T5" fmla="*/ 13949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sz="2400">
                  <a:solidFill>
                    <a:srgbClr val="000000"/>
                  </a:solidFill>
                  <a:latin typeface="Times New Roman" charset="0"/>
                  <a:ea typeface="ＭＳ Ｐゴシック" charset="0"/>
                </a:endParaRPr>
              </a:p>
            </p:txBody>
          </p:sp>
          <p:sp>
            <p:nvSpPr>
              <p:cNvPr id="56339" name="Freeform 12"/>
              <p:cNvSpPr>
                <a:spLocks/>
              </p:cNvSpPr>
              <p:nvPr/>
            </p:nvSpPr>
            <p:spPr bwMode="ltGray">
              <a:xfrm rot="-5400000">
                <a:off x="2870" y="1659"/>
                <a:ext cx="624" cy="421"/>
              </a:xfrm>
              <a:custGeom>
                <a:avLst/>
                <a:gdLst>
                  <a:gd name="T0" fmla="*/ 0 w 624"/>
                  <a:gd name="T1" fmla="*/ 0 h 317"/>
                  <a:gd name="T2" fmla="*/ 0 w 624"/>
                  <a:gd name="T3" fmla="*/ 14420 h 317"/>
                  <a:gd name="T4" fmla="*/ 624 w 624"/>
                  <a:gd name="T5" fmla="*/ 1442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sz="2400">
                  <a:solidFill>
                    <a:srgbClr val="000000"/>
                  </a:solidFill>
                  <a:latin typeface="Times New Roman" charset="0"/>
                  <a:ea typeface="ＭＳ Ｐゴシック" charset="0"/>
                </a:endParaRPr>
              </a:p>
            </p:txBody>
          </p:sp>
          <p:sp>
            <p:nvSpPr>
              <p:cNvPr id="56340" name="Freeform 13"/>
              <p:cNvSpPr>
                <a:spLocks/>
              </p:cNvSpPr>
              <p:nvPr/>
            </p:nvSpPr>
            <p:spPr bwMode="ltGray">
              <a:xfrm rot="-5400000">
                <a:off x="1823" y="1747"/>
                <a:ext cx="624" cy="256"/>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sz="2400">
                  <a:solidFill>
                    <a:srgbClr val="000000"/>
                  </a:solidFill>
                  <a:latin typeface="Times New Roman" charset="0"/>
                  <a:ea typeface="ＭＳ Ｐゴシック" charset="0"/>
                </a:endParaRPr>
              </a:p>
            </p:txBody>
          </p:sp>
          <p:sp>
            <p:nvSpPr>
              <p:cNvPr id="56341" name="Freeform 14"/>
              <p:cNvSpPr>
                <a:spLocks/>
              </p:cNvSpPr>
              <p:nvPr/>
            </p:nvSpPr>
            <p:spPr bwMode="ltGray">
              <a:xfrm rot="-5400000">
                <a:off x="2540" y="1724"/>
                <a:ext cx="624" cy="292"/>
              </a:xfrm>
              <a:custGeom>
                <a:avLst/>
                <a:gdLst>
                  <a:gd name="T0" fmla="*/ 0 w 624"/>
                  <a:gd name="T1" fmla="*/ 0 h 317"/>
                  <a:gd name="T2" fmla="*/ 0 w 624"/>
                  <a:gd name="T3" fmla="*/ 87 h 317"/>
                  <a:gd name="T4" fmla="*/ 624 w 624"/>
                  <a:gd name="T5" fmla="*/ 87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sz="2400">
                  <a:solidFill>
                    <a:srgbClr val="000000"/>
                  </a:solidFill>
                  <a:latin typeface="Times New Roman" charset="0"/>
                  <a:ea typeface="ＭＳ Ｐゴシック" charset="0"/>
                </a:endParaRPr>
              </a:p>
            </p:txBody>
          </p:sp>
          <p:sp>
            <p:nvSpPr>
              <p:cNvPr id="56342" name="Freeform 15"/>
              <p:cNvSpPr>
                <a:spLocks/>
              </p:cNvSpPr>
              <p:nvPr/>
            </p:nvSpPr>
            <p:spPr bwMode="ltGray">
              <a:xfrm rot="-5400000">
                <a:off x="2323" y="1695"/>
                <a:ext cx="624" cy="360"/>
              </a:xfrm>
              <a:custGeom>
                <a:avLst/>
                <a:gdLst>
                  <a:gd name="T0" fmla="*/ 0 w 624"/>
                  <a:gd name="T1" fmla="*/ 0 h 272"/>
                  <a:gd name="T2" fmla="*/ 0 w 624"/>
                  <a:gd name="T3" fmla="*/ 13759 h 272"/>
                  <a:gd name="T4" fmla="*/ 240 w 624"/>
                  <a:gd name="T5" fmla="*/ 12141 h 272"/>
                  <a:gd name="T6" fmla="*/ 624 w 624"/>
                  <a:gd name="T7" fmla="*/ 13759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sz="2400">
                  <a:solidFill>
                    <a:srgbClr val="000000"/>
                  </a:solidFill>
                  <a:latin typeface="Times New Roman" charset="0"/>
                  <a:ea typeface="ＭＳ Ｐゴシック" charset="0"/>
                </a:endParaRPr>
              </a:p>
            </p:txBody>
          </p:sp>
          <p:sp>
            <p:nvSpPr>
              <p:cNvPr id="56343" name="Freeform 16"/>
              <p:cNvSpPr>
                <a:spLocks/>
              </p:cNvSpPr>
              <p:nvPr/>
            </p:nvSpPr>
            <p:spPr bwMode="ltGray">
              <a:xfrm rot="-5400000">
                <a:off x="2030" y="1721"/>
                <a:ext cx="632" cy="316"/>
              </a:xfrm>
              <a:custGeom>
                <a:avLst/>
                <a:gdLst>
                  <a:gd name="T0" fmla="*/ 8 w 632"/>
                  <a:gd name="T1" fmla="*/ 7 h 362"/>
                  <a:gd name="T2" fmla="*/ 8 w 632"/>
                  <a:gd name="T3" fmla="*/ 47 h 362"/>
                  <a:gd name="T4" fmla="*/ 248 w 632"/>
                  <a:gd name="T5" fmla="*/ 47 h 362"/>
                  <a:gd name="T6" fmla="*/ 632 w 632"/>
                  <a:gd name="T7" fmla="*/ 47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sz="2400">
                  <a:solidFill>
                    <a:srgbClr val="000000"/>
                  </a:solidFill>
                  <a:latin typeface="Times New Roman" charset="0"/>
                  <a:ea typeface="ＭＳ Ｐゴシック" charset="0"/>
                </a:endParaRPr>
              </a:p>
            </p:txBody>
          </p:sp>
          <p:sp>
            <p:nvSpPr>
              <p:cNvPr id="56344" name="Freeform 17"/>
              <p:cNvSpPr>
                <a:spLocks/>
              </p:cNvSpPr>
              <p:nvPr/>
            </p:nvSpPr>
            <p:spPr bwMode="ltGray">
              <a:xfrm rot="-5400000">
                <a:off x="4066" y="1660"/>
                <a:ext cx="624" cy="420"/>
              </a:xfrm>
              <a:custGeom>
                <a:avLst/>
                <a:gdLst>
                  <a:gd name="T0" fmla="*/ 0 w 624"/>
                  <a:gd name="T1" fmla="*/ 0 h 317"/>
                  <a:gd name="T2" fmla="*/ 0 w 624"/>
                  <a:gd name="T3" fmla="*/ 13949 h 317"/>
                  <a:gd name="T4" fmla="*/ 624 w 624"/>
                  <a:gd name="T5" fmla="*/ 13949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sz="2400">
                  <a:solidFill>
                    <a:srgbClr val="000000"/>
                  </a:solidFill>
                  <a:latin typeface="Times New Roman" charset="0"/>
                  <a:ea typeface="ＭＳ Ｐゴシック" charset="0"/>
                </a:endParaRPr>
              </a:p>
            </p:txBody>
          </p:sp>
          <p:sp>
            <p:nvSpPr>
              <p:cNvPr id="56345" name="Freeform 18"/>
              <p:cNvSpPr>
                <a:spLocks/>
              </p:cNvSpPr>
              <p:nvPr/>
            </p:nvSpPr>
            <p:spPr bwMode="ltGray">
              <a:xfrm rot="-5400000">
                <a:off x="3717" y="1663"/>
                <a:ext cx="624" cy="423"/>
              </a:xfrm>
              <a:custGeom>
                <a:avLst/>
                <a:gdLst>
                  <a:gd name="T0" fmla="*/ 0 w 624"/>
                  <a:gd name="T1" fmla="*/ 0 h 317"/>
                  <a:gd name="T2" fmla="*/ 0 w 624"/>
                  <a:gd name="T3" fmla="*/ 15428 h 317"/>
                  <a:gd name="T4" fmla="*/ 624 w 624"/>
                  <a:gd name="T5" fmla="*/ 1542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sz="2400">
                  <a:solidFill>
                    <a:srgbClr val="000000"/>
                  </a:solidFill>
                  <a:latin typeface="Times New Roman" charset="0"/>
                  <a:ea typeface="ＭＳ Ｐゴシック" charset="0"/>
                </a:endParaRPr>
              </a:p>
            </p:txBody>
          </p:sp>
          <p:sp>
            <p:nvSpPr>
              <p:cNvPr id="56346" name="Freeform 19"/>
              <p:cNvSpPr>
                <a:spLocks/>
              </p:cNvSpPr>
              <p:nvPr/>
            </p:nvSpPr>
            <p:spPr bwMode="ltGray">
              <a:xfrm rot="-5400000">
                <a:off x="4564" y="1742"/>
                <a:ext cx="624" cy="255"/>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sz="2400">
                  <a:solidFill>
                    <a:srgbClr val="000000"/>
                  </a:solidFill>
                  <a:latin typeface="Times New Roman" charset="0"/>
                  <a:ea typeface="ＭＳ Ｐゴシック" charset="0"/>
                </a:endParaRPr>
              </a:p>
            </p:txBody>
          </p:sp>
          <p:sp>
            <p:nvSpPr>
              <p:cNvPr id="56347" name="Freeform 20"/>
              <p:cNvSpPr>
                <a:spLocks/>
              </p:cNvSpPr>
              <p:nvPr/>
            </p:nvSpPr>
            <p:spPr bwMode="ltGray">
              <a:xfrm>
                <a:off x="5469" y="1557"/>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sz="2400">
                  <a:solidFill>
                    <a:srgbClr val="000000"/>
                  </a:solidFill>
                  <a:latin typeface="Times New Roman" charset="0"/>
                  <a:ea typeface="ＭＳ Ｐゴシック" charset="0"/>
                </a:endParaRPr>
              </a:p>
            </p:txBody>
          </p:sp>
          <p:sp>
            <p:nvSpPr>
              <p:cNvPr id="56348" name="Freeform 21"/>
              <p:cNvSpPr>
                <a:spLocks/>
              </p:cNvSpPr>
              <p:nvPr/>
            </p:nvSpPr>
            <p:spPr bwMode="ltGray">
              <a:xfrm rot="-5400000">
                <a:off x="5072" y="1685"/>
                <a:ext cx="624" cy="360"/>
              </a:xfrm>
              <a:custGeom>
                <a:avLst/>
                <a:gdLst>
                  <a:gd name="T0" fmla="*/ 0 w 624"/>
                  <a:gd name="T1" fmla="*/ 0 h 272"/>
                  <a:gd name="T2" fmla="*/ 0 w 624"/>
                  <a:gd name="T3" fmla="*/ 13759 h 272"/>
                  <a:gd name="T4" fmla="*/ 240 w 624"/>
                  <a:gd name="T5" fmla="*/ 12141 h 272"/>
                  <a:gd name="T6" fmla="*/ 624 w 624"/>
                  <a:gd name="T7" fmla="*/ 13759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sz="2400">
                  <a:solidFill>
                    <a:srgbClr val="000000"/>
                  </a:solidFill>
                  <a:latin typeface="Times New Roman" charset="0"/>
                  <a:ea typeface="ＭＳ Ｐゴシック" charset="0"/>
                </a:endParaRPr>
              </a:p>
            </p:txBody>
          </p:sp>
          <p:sp>
            <p:nvSpPr>
              <p:cNvPr id="56349" name="Freeform 22"/>
              <p:cNvSpPr>
                <a:spLocks/>
              </p:cNvSpPr>
              <p:nvPr/>
            </p:nvSpPr>
            <p:spPr bwMode="ltGray">
              <a:xfrm rot="-5400000">
                <a:off x="4783" y="1711"/>
                <a:ext cx="632" cy="316"/>
              </a:xfrm>
              <a:custGeom>
                <a:avLst/>
                <a:gdLst>
                  <a:gd name="T0" fmla="*/ 8 w 632"/>
                  <a:gd name="T1" fmla="*/ 7 h 362"/>
                  <a:gd name="T2" fmla="*/ 8 w 632"/>
                  <a:gd name="T3" fmla="*/ 47 h 362"/>
                  <a:gd name="T4" fmla="*/ 248 w 632"/>
                  <a:gd name="T5" fmla="*/ 47 h 362"/>
                  <a:gd name="T6" fmla="*/ 632 w 632"/>
                  <a:gd name="T7" fmla="*/ 47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sz="2400">
                  <a:solidFill>
                    <a:srgbClr val="000000"/>
                  </a:solidFill>
                  <a:latin typeface="Times New Roman" charset="0"/>
                  <a:ea typeface="ＭＳ Ｐゴシック" charset="0"/>
                </a:endParaRPr>
              </a:p>
            </p:txBody>
          </p:sp>
        </p:grpSp>
        <p:sp>
          <p:nvSpPr>
            <p:cNvPr id="56329" name="Freeform 23"/>
            <p:cNvSpPr>
              <a:spLocks/>
            </p:cNvSpPr>
            <p:nvPr/>
          </p:nvSpPr>
          <p:spPr bwMode="ltGray">
            <a:xfrm rot="16200000" flipH="1">
              <a:off x="-1954" y="1951"/>
              <a:ext cx="4320" cy="412"/>
            </a:xfrm>
            <a:custGeom>
              <a:avLst/>
              <a:gdLst>
                <a:gd name="T0" fmla="*/ 0 w 5762"/>
                <a:gd name="T1" fmla="*/ 507 h 385"/>
                <a:gd name="T2" fmla="*/ 102 w 5762"/>
                <a:gd name="T3" fmla="*/ 485 h 385"/>
                <a:gd name="T4" fmla="*/ 102 w 5762"/>
                <a:gd name="T5" fmla="*/ 4 h 385"/>
                <a:gd name="T6" fmla="*/ 0 w 5762"/>
                <a:gd name="T7" fmla="*/ 0 h 385"/>
                <a:gd name="T8" fmla="*/ 0 w 5762"/>
                <a:gd name="T9" fmla="*/ 507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0" scaled="1"/>
            </a:gradFill>
            <a:ln>
              <a:noFill/>
            </a:ln>
            <a:extLst>
              <a:ext uri="{91240B29-F687-4f45-9708-019B960494DF}">
                <a14:hiddenLine xmlns:a14="http://schemas.microsoft.com/office/drawing/2010/main" xmlns="" w="9525" cap="flat">
                  <a:solidFill>
                    <a:srgbClr val="000000"/>
                  </a:solidFill>
                  <a:prstDash val="solid"/>
                  <a:miter lim="800000"/>
                  <a:headEnd type="none" w="med" len="med"/>
                  <a:tailEnd type="none" w="med" len="med"/>
                </a14:hiddenLine>
              </a:ext>
            </a:extLst>
          </p:spPr>
          <p:txBody>
            <a:bodyPr wrap="none" anchor="ctr"/>
            <a:lstStyle/>
            <a:p>
              <a:endParaRPr lang="en-US" sz="2400">
                <a:solidFill>
                  <a:srgbClr val="000000"/>
                </a:solidFill>
                <a:latin typeface="Times New Roman" charset="0"/>
                <a:ea typeface="ＭＳ Ｐゴシック" charset="0"/>
              </a:endParaRPr>
            </a:p>
          </p:txBody>
        </p:sp>
        <p:sp>
          <p:nvSpPr>
            <p:cNvPr id="56330" name="Freeform 24"/>
            <p:cNvSpPr>
              <a:spLocks/>
            </p:cNvSpPr>
            <p:nvPr/>
          </p:nvSpPr>
          <p:spPr bwMode="ltGray">
            <a:xfrm rot="16200000" flipH="1">
              <a:off x="-1584" y="2062"/>
              <a:ext cx="4319" cy="189"/>
            </a:xfrm>
            <a:custGeom>
              <a:avLst/>
              <a:gdLst>
                <a:gd name="T0" fmla="*/ 0 w 5761"/>
                <a:gd name="T1" fmla="*/ 28 h 189"/>
                <a:gd name="T2" fmla="*/ 102 w 5761"/>
                <a:gd name="T3" fmla="*/ 0 h 189"/>
                <a:gd name="T4" fmla="*/ 102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0" scaled="1"/>
            </a:gradFill>
            <a:ln>
              <a:noFill/>
            </a:ln>
            <a:extLst>
              <a:ext uri="{91240B29-F687-4f45-9708-019B960494DF}">
                <a14:hiddenLine xmlns:a14="http://schemas.microsoft.com/office/drawing/2010/main" xmlns="" w="9525" cap="flat">
                  <a:solidFill>
                    <a:srgbClr val="000000"/>
                  </a:solidFill>
                  <a:prstDash val="solid"/>
                  <a:miter lim="800000"/>
                  <a:headEnd type="none" w="med" len="med"/>
                  <a:tailEnd type="none" w="med" len="med"/>
                </a14:hiddenLine>
              </a:ext>
            </a:extLst>
          </p:spPr>
          <p:txBody>
            <a:bodyPr wrap="none" anchor="ctr"/>
            <a:lstStyle/>
            <a:p>
              <a:endParaRPr lang="en-US" sz="2400">
                <a:solidFill>
                  <a:srgbClr val="000000"/>
                </a:solidFill>
                <a:latin typeface="Times New Roman" charset="0"/>
                <a:ea typeface="ＭＳ Ｐゴシック" charset="0"/>
              </a:endParaRPr>
            </a:p>
          </p:txBody>
        </p:sp>
      </p:grpSp>
      <p:sp>
        <p:nvSpPr>
          <p:cNvPr id="56323" name="Rectangle 25"/>
          <p:cNvSpPr>
            <a:spLocks noGrp="1" noChangeArrowheads="1"/>
          </p:cNvSpPr>
          <p:nvPr>
            <p:ph type="title"/>
          </p:nvPr>
        </p:nvSpPr>
        <p:spPr bwMode="auto">
          <a:xfrm>
            <a:off x="1173163" y="4572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6324" name="Rectangle 26"/>
          <p:cNvSpPr>
            <a:spLocks noGrp="1" noChangeArrowheads="1"/>
          </p:cNvSpPr>
          <p:nvPr>
            <p:ph type="body" idx="1"/>
          </p:nvPr>
        </p:nvSpPr>
        <p:spPr bwMode="auto">
          <a:xfrm>
            <a:off x="1173163"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95" name="Rectangle 27"/>
          <p:cNvSpPr>
            <a:spLocks noGrp="1" noChangeArrowheads="1"/>
          </p:cNvSpPr>
          <p:nvPr>
            <p:ph type="dt" sz="half" idx="2"/>
          </p:nvPr>
        </p:nvSpPr>
        <p:spPr bwMode="auto">
          <a:xfrm>
            <a:off x="1173163" y="6265863"/>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a:solidFill>
                  <a:srgbClr val="000000"/>
                </a:solidFill>
                <a:latin typeface="Arial"/>
                <a:ea typeface="+mn-ea"/>
                <a:cs typeface="+mn-cs"/>
              </a:defRPr>
            </a:lvl1pPr>
          </a:lstStyle>
          <a:p>
            <a:pPr>
              <a:defRPr/>
            </a:pPr>
            <a:endParaRPr lang="en-US"/>
          </a:p>
        </p:txBody>
      </p:sp>
      <p:sp>
        <p:nvSpPr>
          <p:cNvPr id="7196" name="Rectangle 28"/>
          <p:cNvSpPr>
            <a:spLocks noGrp="1" noChangeArrowheads="1"/>
          </p:cNvSpPr>
          <p:nvPr>
            <p:ph type="ftr" sz="quarter" idx="3"/>
          </p:nvPr>
        </p:nvSpPr>
        <p:spPr bwMode="auto">
          <a:xfrm>
            <a:off x="35814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a:solidFill>
                  <a:srgbClr val="000000"/>
                </a:solidFill>
                <a:latin typeface="Arial"/>
                <a:ea typeface="+mn-ea"/>
                <a:cs typeface="+mn-cs"/>
              </a:defRPr>
            </a:lvl1pPr>
          </a:lstStyle>
          <a:p>
            <a:pPr>
              <a:defRPr/>
            </a:pPr>
            <a:endParaRPr lang="en-US"/>
          </a:p>
        </p:txBody>
      </p:sp>
      <p:sp>
        <p:nvSpPr>
          <p:cNvPr id="7197" name="Rectangle 29"/>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a:solidFill>
                  <a:srgbClr val="000000"/>
                </a:solidFill>
                <a:latin typeface="Arial" charset="0"/>
              </a:defRPr>
            </a:lvl1pPr>
          </a:lstStyle>
          <a:p>
            <a:pPr>
              <a:defRPr/>
            </a:pPr>
            <a:fld id="{0558D2FC-47FC-8349-B5CB-0491291D58AB}" type="slidenum">
              <a:rPr lang="en-US">
                <a:ea typeface="ＭＳ Ｐゴシック" charset="0"/>
              </a:rPr>
              <a:pPr>
                <a:defRPr/>
              </a:pPr>
              <a:t>‹#›</a:t>
            </a:fld>
            <a:endParaRPr lang="en-US">
              <a:ea typeface="ＭＳ Ｐゴシック" charset="0"/>
            </a:endParaRPr>
          </a:p>
        </p:txBody>
      </p:sp>
    </p:spTree>
    <p:extLst>
      <p:ext uri="{BB962C8B-B14F-4D97-AF65-F5344CB8AC3E}">
        <p14:creationId xmlns:p14="http://schemas.microsoft.com/office/powerpoint/2010/main" val="2080893796"/>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accent1"/>
        </a:buClr>
        <a:buSzPct val="80000"/>
        <a:buFont typeface="Wingdings" charset="0"/>
        <a:buChar char="n"/>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3200400" cy="6858000"/>
            <a:chOff x="0" y="0"/>
            <a:chExt cx="2016" cy="4320"/>
          </a:xfrm>
        </p:grpSpPr>
        <p:sp>
          <p:nvSpPr>
            <p:cNvPr id="1036" name="Rectangle 3"/>
            <p:cNvSpPr>
              <a:spLocks noChangeArrowheads="1"/>
            </p:cNvSpPr>
            <p:nvPr/>
          </p:nvSpPr>
          <p:spPr bwMode="auto">
            <a:xfrm>
              <a:off x="0" y="0"/>
              <a:ext cx="480" cy="4320"/>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003366"/>
                </a:solidFill>
                <a:latin typeface="Times New Roman" charset="0"/>
                <a:ea typeface="ＭＳ Ｐゴシック" charset="0"/>
              </a:endParaRPr>
            </a:p>
          </p:txBody>
        </p:sp>
        <p:sp>
          <p:nvSpPr>
            <p:cNvPr id="1037" name="Rectangle 4"/>
            <p:cNvSpPr>
              <a:spLocks noChangeArrowheads="1"/>
            </p:cNvSpPr>
            <p:nvPr/>
          </p:nvSpPr>
          <p:spPr bwMode="auto">
            <a:xfrm>
              <a:off x="432" y="0"/>
              <a:ext cx="1584" cy="672"/>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003366"/>
                </a:solidFill>
                <a:latin typeface="Times New Roman" charset="0"/>
                <a:ea typeface="ＭＳ Ｐゴシック" charset="0"/>
              </a:endParaRPr>
            </a:p>
          </p:txBody>
        </p:sp>
      </p:grpSp>
      <p:sp>
        <p:nvSpPr>
          <p:cNvPr id="1027" name="AutoShape 5"/>
          <p:cNvSpPr>
            <a:spLocks noChangeArrowheads="1"/>
          </p:cNvSpPr>
          <p:nvPr/>
        </p:nvSpPr>
        <p:spPr bwMode="auto">
          <a:xfrm>
            <a:off x="762000" y="762000"/>
            <a:ext cx="5105400" cy="609600"/>
          </a:xfrm>
          <a:prstGeom prst="roundRect">
            <a:avLst>
              <a:gd name="adj" fmla="val 50000"/>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kumimoji="1" lang="en-US" sz="2400">
              <a:solidFill>
                <a:srgbClr val="003366"/>
              </a:solidFill>
              <a:latin typeface="Times New Roman" charset="0"/>
              <a:ea typeface="ＭＳ Ｐゴシック" charset="0"/>
            </a:endParaRPr>
          </a:p>
        </p:txBody>
      </p:sp>
      <p:sp>
        <p:nvSpPr>
          <p:cNvPr id="1028" name="Rectangle 6"/>
          <p:cNvSpPr>
            <a:spLocks noGrp="1" noChangeArrowheads="1"/>
          </p:cNvSpPr>
          <p:nvPr>
            <p:ph type="title"/>
          </p:nvPr>
        </p:nvSpPr>
        <p:spPr bwMode="auto">
          <a:xfrm>
            <a:off x="914400" y="762000"/>
            <a:ext cx="8001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029" name="Rectangle 7"/>
          <p:cNvSpPr>
            <a:spLocks noGrp="1" noChangeArrowheads="1"/>
          </p:cNvSpPr>
          <p:nvPr>
            <p:ph type="body" idx="1"/>
          </p:nvPr>
        </p:nvSpPr>
        <p:spPr bwMode="auto">
          <a:xfrm>
            <a:off x="914400" y="2362200"/>
            <a:ext cx="8001000" cy="3733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52" name="Rectangle 8"/>
          <p:cNvSpPr>
            <a:spLocks noGrp="1" noChangeArrowheads="1"/>
          </p:cNvSpPr>
          <p:nvPr>
            <p:ph type="dt" sz="half" idx="2"/>
          </p:nvPr>
        </p:nvSpPr>
        <p:spPr bwMode="auto">
          <a:xfrm>
            <a:off x="7010400" y="6553200"/>
            <a:ext cx="1905000" cy="3048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lvl1pPr algn="r">
              <a:defRPr sz="1400">
                <a:latin typeface="+mn-lt"/>
                <a:ea typeface="+mn-ea"/>
                <a:cs typeface="+mn-cs"/>
              </a:defRPr>
            </a:lvl1pPr>
          </a:lstStyle>
          <a:p>
            <a:pPr>
              <a:defRPr/>
            </a:pPr>
            <a:endParaRPr lang="en-US">
              <a:solidFill>
                <a:srgbClr val="003366"/>
              </a:solidFill>
            </a:endParaRPr>
          </a:p>
        </p:txBody>
      </p:sp>
      <p:sp>
        <p:nvSpPr>
          <p:cNvPr id="6153" name="Rectangle 9"/>
          <p:cNvSpPr>
            <a:spLocks noGrp="1" noChangeArrowheads="1"/>
          </p:cNvSpPr>
          <p:nvPr>
            <p:ph type="ftr" sz="quarter" idx="3"/>
          </p:nvPr>
        </p:nvSpPr>
        <p:spPr bwMode="auto">
          <a:xfrm>
            <a:off x="2936875" y="6529388"/>
            <a:ext cx="2895600" cy="3048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lvl1pPr algn="ctr">
              <a:defRPr sz="1400">
                <a:latin typeface="+mn-lt"/>
                <a:ea typeface="+mn-ea"/>
                <a:cs typeface="+mn-cs"/>
              </a:defRPr>
            </a:lvl1pPr>
          </a:lstStyle>
          <a:p>
            <a:pPr>
              <a:defRPr/>
            </a:pPr>
            <a:endParaRPr lang="en-US">
              <a:solidFill>
                <a:srgbClr val="003366"/>
              </a:solidFill>
            </a:endParaRPr>
          </a:p>
        </p:txBody>
      </p:sp>
      <p:sp>
        <p:nvSpPr>
          <p:cNvPr id="6154" name="Rectangle 10"/>
          <p:cNvSpPr>
            <a:spLocks noGrp="1" noChangeArrowheads="1"/>
          </p:cNvSpPr>
          <p:nvPr>
            <p:ph type="sldNum" sz="quarter" idx="4"/>
          </p:nvPr>
        </p:nvSpPr>
        <p:spPr bwMode="auto">
          <a:xfrm>
            <a:off x="84138" y="5946775"/>
            <a:ext cx="587375" cy="885825"/>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spAutoFit/>
          </a:bodyPr>
          <a:lstStyle>
            <a:lvl1pPr>
              <a:defRPr sz="2600" b="1">
                <a:solidFill>
                  <a:schemeClr val="bg1"/>
                </a:solidFill>
                <a:latin typeface="Arial" charset="0"/>
              </a:defRPr>
            </a:lvl1pPr>
          </a:lstStyle>
          <a:p>
            <a:pPr>
              <a:defRPr/>
            </a:pPr>
            <a:fld id="{ADE087D3-4B94-0449-9642-88B11C8468C5}" type="slidenum">
              <a:rPr lang="en-US">
                <a:solidFill>
                  <a:srgbClr val="FFFFFF"/>
                </a:solidFill>
                <a:ea typeface="ＭＳ Ｐゴシック" charset="0"/>
              </a:rPr>
              <a:pPr>
                <a:defRPr/>
              </a:pPr>
              <a:t>‹#›</a:t>
            </a:fld>
            <a:endParaRPr lang="en-US">
              <a:solidFill>
                <a:srgbClr val="FFFFFF"/>
              </a:solidFill>
              <a:ea typeface="ＭＳ Ｐゴシック" charset="0"/>
            </a:endParaRPr>
          </a:p>
        </p:txBody>
      </p:sp>
      <p:grpSp>
        <p:nvGrpSpPr>
          <p:cNvPr id="1033" name="Group 11"/>
          <p:cNvGrpSpPr>
            <a:grpSpLocks/>
          </p:cNvGrpSpPr>
          <p:nvPr/>
        </p:nvGrpSpPr>
        <p:grpSpPr bwMode="auto">
          <a:xfrm>
            <a:off x="228600" y="1981200"/>
            <a:ext cx="7391400" cy="319088"/>
            <a:chOff x="144" y="1248"/>
            <a:chExt cx="4656" cy="201"/>
          </a:xfrm>
        </p:grpSpPr>
        <p:sp>
          <p:nvSpPr>
            <p:cNvPr id="1034" name="AutoShape 12"/>
            <p:cNvSpPr>
              <a:spLocks noChangeArrowheads="1"/>
            </p:cNvSpPr>
            <p:nvPr/>
          </p:nvSpPr>
          <p:spPr bwMode="auto">
            <a:xfrm>
              <a:off x="384" y="1248"/>
              <a:ext cx="4416" cy="200"/>
            </a:xfrm>
            <a:prstGeom prst="roundRect">
              <a:avLst>
                <a:gd name="adj" fmla="val 0"/>
              </a:avLst>
            </a:pr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sz="2400">
                <a:solidFill>
                  <a:srgbClr val="003366"/>
                </a:solidFill>
                <a:latin typeface="Times New Roman" charset="0"/>
                <a:ea typeface="ＭＳ Ｐゴシック" charset="0"/>
              </a:endParaRPr>
            </a:p>
          </p:txBody>
        </p:sp>
        <p:sp>
          <p:nvSpPr>
            <p:cNvPr id="1035" name="AutoShape 13"/>
            <p:cNvSpPr>
              <a:spLocks noChangeArrowheads="1"/>
            </p:cNvSpPr>
            <p:nvPr/>
          </p:nvSpPr>
          <p:spPr bwMode="auto">
            <a:xfrm flipH="1">
              <a:off x="144" y="1248"/>
              <a:ext cx="248" cy="201"/>
            </a:xfrm>
            <a:prstGeom prst="flowChartDelay">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003366"/>
                </a:solidFill>
                <a:latin typeface="Times New Roman" charset="0"/>
                <a:ea typeface="ＭＳ Ｐゴシック" charset="0"/>
              </a:endParaRPr>
            </a:p>
          </p:txBody>
        </p:sp>
      </p:grpSp>
    </p:spTree>
    <p:extLst>
      <p:ext uri="{BB962C8B-B14F-4D97-AF65-F5344CB8AC3E}">
        <p14:creationId xmlns:p14="http://schemas.microsoft.com/office/powerpoint/2010/main" val="864014059"/>
      </p:ext>
    </p:extLst>
  </p:cSld>
  <p:clrMap bg1="lt1" tx1="dk1" bg2="lt2" tx2="dk2" accent1="accent1" accent2="accent2" accent3="accent3" accent4="accent4" accent5="accent5" accent6="accent6" hlink="hlink" folHlink="folHlink"/>
  <p:sldLayoutIdLst>
    <p:sldLayoutId id="2147484111" r:id="rId1"/>
    <p:sldLayoutId id="2147484112" r:id="rId2"/>
    <p:sldLayoutId id="2147484113" r:id="rId3"/>
    <p:sldLayoutId id="2147484114" r:id="rId4"/>
    <p:sldLayoutId id="2147484115" r:id="rId5"/>
    <p:sldLayoutId id="2147484116" r:id="rId6"/>
    <p:sldLayoutId id="2147484117" r:id="rId7"/>
    <p:sldLayoutId id="2147484118" r:id="rId8"/>
    <p:sldLayoutId id="2147484119" r:id="rId9"/>
    <p:sldLayoutId id="2147484120" r:id="rId10"/>
    <p:sldLayoutId id="2147484121" r:id="rId11"/>
  </p:sldLayoutIdLst>
  <p:txStyles>
    <p:titleStyle>
      <a:lvl1pPr algn="l" rtl="0" eaLnBrk="0" fontAlgn="base" hangingPunct="0">
        <a:lnSpc>
          <a:spcPct val="90000"/>
        </a:lnSpc>
        <a:spcBef>
          <a:spcPct val="0"/>
        </a:spcBef>
        <a:spcAft>
          <a:spcPct val="0"/>
        </a:spcAft>
        <a:defRPr sz="3600" b="1">
          <a:solidFill>
            <a:schemeClr val="tx2"/>
          </a:solidFill>
          <a:latin typeface="+mj-lt"/>
          <a:ea typeface="ＭＳ Ｐゴシック" charset="0"/>
          <a:cs typeface="Geneva" charset="0"/>
        </a:defRPr>
      </a:lvl1pPr>
      <a:lvl2pPr algn="l" rtl="0" eaLnBrk="0" fontAlgn="base" hangingPunct="0">
        <a:lnSpc>
          <a:spcPct val="90000"/>
        </a:lnSpc>
        <a:spcBef>
          <a:spcPct val="0"/>
        </a:spcBef>
        <a:spcAft>
          <a:spcPct val="0"/>
        </a:spcAft>
        <a:defRPr sz="3600" b="1">
          <a:solidFill>
            <a:schemeClr val="tx2"/>
          </a:solidFill>
          <a:latin typeface="Arial" charset="0"/>
          <a:ea typeface="ＭＳ Ｐゴシック" charset="0"/>
          <a:cs typeface="Geneva" charset="0"/>
        </a:defRPr>
      </a:lvl2pPr>
      <a:lvl3pPr algn="l" rtl="0" eaLnBrk="0" fontAlgn="base" hangingPunct="0">
        <a:lnSpc>
          <a:spcPct val="90000"/>
        </a:lnSpc>
        <a:spcBef>
          <a:spcPct val="0"/>
        </a:spcBef>
        <a:spcAft>
          <a:spcPct val="0"/>
        </a:spcAft>
        <a:defRPr sz="3600" b="1">
          <a:solidFill>
            <a:schemeClr val="tx2"/>
          </a:solidFill>
          <a:latin typeface="Arial" charset="0"/>
          <a:ea typeface="ＭＳ Ｐゴシック" charset="0"/>
          <a:cs typeface="Geneva" charset="0"/>
        </a:defRPr>
      </a:lvl3pPr>
      <a:lvl4pPr algn="l" rtl="0" eaLnBrk="0" fontAlgn="base" hangingPunct="0">
        <a:lnSpc>
          <a:spcPct val="90000"/>
        </a:lnSpc>
        <a:spcBef>
          <a:spcPct val="0"/>
        </a:spcBef>
        <a:spcAft>
          <a:spcPct val="0"/>
        </a:spcAft>
        <a:defRPr sz="3600" b="1">
          <a:solidFill>
            <a:schemeClr val="tx2"/>
          </a:solidFill>
          <a:latin typeface="Arial" charset="0"/>
          <a:ea typeface="ＭＳ Ｐゴシック" charset="0"/>
          <a:cs typeface="Geneva" charset="0"/>
        </a:defRPr>
      </a:lvl4pPr>
      <a:lvl5pPr algn="l" rtl="0" eaLnBrk="0" fontAlgn="base" hangingPunct="0">
        <a:lnSpc>
          <a:spcPct val="90000"/>
        </a:lnSpc>
        <a:spcBef>
          <a:spcPct val="0"/>
        </a:spcBef>
        <a:spcAft>
          <a:spcPct val="0"/>
        </a:spcAft>
        <a:defRPr sz="3600" b="1">
          <a:solidFill>
            <a:schemeClr val="tx2"/>
          </a:solidFill>
          <a:latin typeface="Arial" charset="0"/>
          <a:ea typeface="ＭＳ Ｐゴシック" charset="0"/>
          <a:cs typeface="Geneva" charset="0"/>
        </a:defRPr>
      </a:lvl5pPr>
      <a:lvl6pPr marL="457200" algn="l" rtl="0" fontAlgn="base">
        <a:lnSpc>
          <a:spcPct val="90000"/>
        </a:lnSpc>
        <a:spcBef>
          <a:spcPct val="0"/>
        </a:spcBef>
        <a:spcAft>
          <a:spcPct val="0"/>
        </a:spcAft>
        <a:defRPr sz="3600" b="1">
          <a:solidFill>
            <a:schemeClr val="tx2"/>
          </a:solidFill>
          <a:latin typeface="Arial" charset="0"/>
        </a:defRPr>
      </a:lvl6pPr>
      <a:lvl7pPr marL="914400" algn="l" rtl="0" fontAlgn="base">
        <a:lnSpc>
          <a:spcPct val="90000"/>
        </a:lnSpc>
        <a:spcBef>
          <a:spcPct val="0"/>
        </a:spcBef>
        <a:spcAft>
          <a:spcPct val="0"/>
        </a:spcAft>
        <a:defRPr sz="3600" b="1">
          <a:solidFill>
            <a:schemeClr val="tx2"/>
          </a:solidFill>
          <a:latin typeface="Arial" charset="0"/>
        </a:defRPr>
      </a:lvl7pPr>
      <a:lvl8pPr marL="1371600" algn="l" rtl="0" fontAlgn="base">
        <a:lnSpc>
          <a:spcPct val="90000"/>
        </a:lnSpc>
        <a:spcBef>
          <a:spcPct val="0"/>
        </a:spcBef>
        <a:spcAft>
          <a:spcPct val="0"/>
        </a:spcAft>
        <a:defRPr sz="3600" b="1">
          <a:solidFill>
            <a:schemeClr val="tx2"/>
          </a:solidFill>
          <a:latin typeface="Arial" charset="0"/>
        </a:defRPr>
      </a:lvl8pPr>
      <a:lvl9pPr marL="1828800" algn="l" rtl="0" fontAlgn="base">
        <a:lnSpc>
          <a:spcPct val="90000"/>
        </a:lnSpc>
        <a:spcBef>
          <a:spcPct val="0"/>
        </a:spcBef>
        <a:spcAft>
          <a:spcPct val="0"/>
        </a:spcAft>
        <a:defRPr sz="3600" b="1">
          <a:solidFill>
            <a:schemeClr val="tx2"/>
          </a:solidFill>
          <a:latin typeface="Arial" charset="0"/>
        </a:defRPr>
      </a:lvl9pPr>
    </p:titleStyle>
    <p:bodyStyle>
      <a:lvl1pPr marL="342900" indent="-342900" algn="l" rtl="0" eaLnBrk="0" fontAlgn="base" hangingPunct="0">
        <a:spcBef>
          <a:spcPct val="20000"/>
        </a:spcBef>
        <a:spcAft>
          <a:spcPct val="0"/>
        </a:spcAft>
        <a:buClr>
          <a:schemeClr val="tx1"/>
        </a:buClr>
        <a:buSzPct val="75000"/>
        <a:buFont typeface="Wingdings" charset="0"/>
        <a:buChar char="l"/>
        <a:defRPr sz="2800">
          <a:solidFill>
            <a:schemeClr val="tx1"/>
          </a:solidFill>
          <a:latin typeface="+mn-lt"/>
          <a:ea typeface="ＭＳ Ｐゴシック" charset="0"/>
          <a:cs typeface="Geneva" charset="0"/>
        </a:defRPr>
      </a:lvl1pPr>
      <a:lvl2pPr marL="742950" indent="-285750" algn="l" rtl="0" eaLnBrk="0" fontAlgn="base" hangingPunct="0">
        <a:spcBef>
          <a:spcPct val="20000"/>
        </a:spcBef>
        <a:spcAft>
          <a:spcPct val="0"/>
        </a:spcAft>
        <a:buClr>
          <a:schemeClr val="tx1"/>
        </a:buClr>
        <a:buSzPct val="75000"/>
        <a:buChar char="–"/>
        <a:defRPr sz="2400">
          <a:solidFill>
            <a:schemeClr val="tx1"/>
          </a:solidFill>
          <a:latin typeface="+mn-lt"/>
          <a:ea typeface="Geneva" charset="-128"/>
          <a:cs typeface="Geneva" charset="0"/>
        </a:defRPr>
      </a:lvl2pPr>
      <a:lvl3pPr marL="11430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latin typeface="+mn-lt"/>
          <a:ea typeface="Geneva" charset="-128"/>
          <a:cs typeface="Geneva" charset="0"/>
        </a:defRPr>
      </a:lvl3pPr>
      <a:lvl4pPr marL="1600200" indent="-228600" algn="l" rtl="0" eaLnBrk="0" fontAlgn="base" hangingPunct="0">
        <a:spcBef>
          <a:spcPct val="20000"/>
        </a:spcBef>
        <a:spcAft>
          <a:spcPct val="0"/>
        </a:spcAft>
        <a:buClr>
          <a:schemeClr val="tx1"/>
        </a:buClr>
        <a:buSzPct val="80000"/>
        <a:buChar char="–"/>
        <a:defRPr>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65000"/>
        <a:buFont typeface="Wingdings" charset="0"/>
        <a:buChar char="l"/>
        <a:defRPr>
          <a:solidFill>
            <a:schemeClr val="tx1"/>
          </a:solidFill>
          <a:latin typeface="+mn-lt"/>
          <a:ea typeface="Geneva" charset="-128"/>
          <a:cs typeface="Geneva" charset="0"/>
        </a:defRPr>
      </a:lvl5pPr>
      <a:lvl6pPr marL="2514600" indent="-228600" algn="l" rtl="0" fontAlgn="base">
        <a:spcBef>
          <a:spcPct val="20000"/>
        </a:spcBef>
        <a:spcAft>
          <a:spcPct val="0"/>
        </a:spcAft>
        <a:buClr>
          <a:schemeClr val="tx1"/>
        </a:buClr>
        <a:buSzPct val="65000"/>
        <a:buFont typeface="Wingdings" charset="2"/>
        <a:buChar char="l"/>
        <a:defRPr>
          <a:solidFill>
            <a:schemeClr val="tx1"/>
          </a:solidFill>
          <a:latin typeface="+mn-lt"/>
          <a:ea typeface="Geneva" charset="-128"/>
        </a:defRPr>
      </a:lvl6pPr>
      <a:lvl7pPr marL="2971800" indent="-228600" algn="l" rtl="0" fontAlgn="base">
        <a:spcBef>
          <a:spcPct val="20000"/>
        </a:spcBef>
        <a:spcAft>
          <a:spcPct val="0"/>
        </a:spcAft>
        <a:buClr>
          <a:schemeClr val="tx1"/>
        </a:buClr>
        <a:buSzPct val="65000"/>
        <a:buFont typeface="Wingdings" charset="2"/>
        <a:buChar char="l"/>
        <a:defRPr>
          <a:solidFill>
            <a:schemeClr val="tx1"/>
          </a:solidFill>
          <a:latin typeface="+mn-lt"/>
          <a:ea typeface="Geneva" charset="-128"/>
        </a:defRPr>
      </a:lvl7pPr>
      <a:lvl8pPr marL="3429000" indent="-228600" algn="l" rtl="0" fontAlgn="base">
        <a:spcBef>
          <a:spcPct val="20000"/>
        </a:spcBef>
        <a:spcAft>
          <a:spcPct val="0"/>
        </a:spcAft>
        <a:buClr>
          <a:schemeClr val="tx1"/>
        </a:buClr>
        <a:buSzPct val="65000"/>
        <a:buFont typeface="Wingdings" charset="2"/>
        <a:buChar char="l"/>
        <a:defRPr>
          <a:solidFill>
            <a:schemeClr val="tx1"/>
          </a:solidFill>
          <a:latin typeface="+mn-lt"/>
          <a:ea typeface="Geneva" charset="-128"/>
        </a:defRPr>
      </a:lvl8pPr>
      <a:lvl9pPr marL="3886200" indent="-228600" algn="l" rtl="0" fontAlgn="base">
        <a:spcBef>
          <a:spcPct val="20000"/>
        </a:spcBef>
        <a:spcAft>
          <a:spcPct val="0"/>
        </a:spcAft>
        <a:buClr>
          <a:schemeClr val="tx1"/>
        </a:buClr>
        <a:buSzPct val="65000"/>
        <a:buFont typeface="Wingdings" charset="2"/>
        <a:buChar char="l"/>
        <a:defRPr>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3200400" cy="6858000"/>
            <a:chOff x="0" y="0"/>
            <a:chExt cx="2016" cy="4320"/>
          </a:xfrm>
        </p:grpSpPr>
        <p:sp>
          <p:nvSpPr>
            <p:cNvPr id="1036" name="Rectangle 3"/>
            <p:cNvSpPr>
              <a:spLocks noChangeArrowheads="1"/>
            </p:cNvSpPr>
            <p:nvPr/>
          </p:nvSpPr>
          <p:spPr bwMode="auto">
            <a:xfrm>
              <a:off x="0" y="0"/>
              <a:ext cx="480" cy="4320"/>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003366"/>
                </a:solidFill>
                <a:latin typeface="Times New Roman" charset="0"/>
                <a:ea typeface="ＭＳ Ｐゴシック" charset="0"/>
              </a:endParaRPr>
            </a:p>
          </p:txBody>
        </p:sp>
        <p:sp>
          <p:nvSpPr>
            <p:cNvPr id="1037" name="Rectangle 4"/>
            <p:cNvSpPr>
              <a:spLocks noChangeArrowheads="1"/>
            </p:cNvSpPr>
            <p:nvPr/>
          </p:nvSpPr>
          <p:spPr bwMode="auto">
            <a:xfrm>
              <a:off x="432" y="0"/>
              <a:ext cx="1584" cy="672"/>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003366"/>
                </a:solidFill>
                <a:latin typeface="Times New Roman" charset="0"/>
                <a:ea typeface="ＭＳ Ｐゴシック" charset="0"/>
              </a:endParaRPr>
            </a:p>
          </p:txBody>
        </p:sp>
      </p:grpSp>
      <p:sp>
        <p:nvSpPr>
          <p:cNvPr id="1027" name="AutoShape 5"/>
          <p:cNvSpPr>
            <a:spLocks noChangeArrowheads="1"/>
          </p:cNvSpPr>
          <p:nvPr/>
        </p:nvSpPr>
        <p:spPr bwMode="auto">
          <a:xfrm>
            <a:off x="762000" y="762000"/>
            <a:ext cx="5105400" cy="609600"/>
          </a:xfrm>
          <a:prstGeom prst="roundRect">
            <a:avLst>
              <a:gd name="adj" fmla="val 50000"/>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kumimoji="1" lang="en-US" sz="2400">
              <a:solidFill>
                <a:srgbClr val="003366"/>
              </a:solidFill>
              <a:latin typeface="Times New Roman" charset="0"/>
              <a:ea typeface="ＭＳ Ｐゴシック" charset="0"/>
            </a:endParaRPr>
          </a:p>
        </p:txBody>
      </p:sp>
      <p:sp>
        <p:nvSpPr>
          <p:cNvPr id="1028" name="Rectangle 6"/>
          <p:cNvSpPr>
            <a:spLocks noGrp="1" noChangeArrowheads="1"/>
          </p:cNvSpPr>
          <p:nvPr>
            <p:ph type="title"/>
          </p:nvPr>
        </p:nvSpPr>
        <p:spPr bwMode="auto">
          <a:xfrm>
            <a:off x="914400" y="762000"/>
            <a:ext cx="8001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029" name="Rectangle 7"/>
          <p:cNvSpPr>
            <a:spLocks noGrp="1" noChangeArrowheads="1"/>
          </p:cNvSpPr>
          <p:nvPr>
            <p:ph type="body" idx="1"/>
          </p:nvPr>
        </p:nvSpPr>
        <p:spPr bwMode="auto">
          <a:xfrm>
            <a:off x="914400" y="2362200"/>
            <a:ext cx="8001000" cy="3733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52" name="Rectangle 8"/>
          <p:cNvSpPr>
            <a:spLocks noGrp="1" noChangeArrowheads="1"/>
          </p:cNvSpPr>
          <p:nvPr>
            <p:ph type="dt" sz="half" idx="2"/>
          </p:nvPr>
        </p:nvSpPr>
        <p:spPr bwMode="auto">
          <a:xfrm>
            <a:off x="7010400" y="6553200"/>
            <a:ext cx="1905000" cy="3048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lvl1pPr algn="r">
              <a:defRPr sz="1400">
                <a:latin typeface="+mn-lt"/>
                <a:ea typeface="+mn-ea"/>
                <a:cs typeface="+mn-cs"/>
              </a:defRPr>
            </a:lvl1pPr>
          </a:lstStyle>
          <a:p>
            <a:pPr>
              <a:defRPr/>
            </a:pPr>
            <a:endParaRPr lang="en-US">
              <a:solidFill>
                <a:srgbClr val="003366"/>
              </a:solidFill>
            </a:endParaRPr>
          </a:p>
        </p:txBody>
      </p:sp>
      <p:sp>
        <p:nvSpPr>
          <p:cNvPr id="6153" name="Rectangle 9"/>
          <p:cNvSpPr>
            <a:spLocks noGrp="1" noChangeArrowheads="1"/>
          </p:cNvSpPr>
          <p:nvPr>
            <p:ph type="ftr" sz="quarter" idx="3"/>
          </p:nvPr>
        </p:nvSpPr>
        <p:spPr bwMode="auto">
          <a:xfrm>
            <a:off x="2936875" y="6529388"/>
            <a:ext cx="2895600" cy="3048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lvl1pPr algn="ctr">
              <a:defRPr sz="1400">
                <a:latin typeface="+mn-lt"/>
                <a:ea typeface="+mn-ea"/>
                <a:cs typeface="+mn-cs"/>
              </a:defRPr>
            </a:lvl1pPr>
          </a:lstStyle>
          <a:p>
            <a:pPr>
              <a:defRPr/>
            </a:pPr>
            <a:endParaRPr lang="en-US">
              <a:solidFill>
                <a:srgbClr val="003366"/>
              </a:solidFill>
            </a:endParaRPr>
          </a:p>
        </p:txBody>
      </p:sp>
      <p:sp>
        <p:nvSpPr>
          <p:cNvPr id="6154" name="Rectangle 10"/>
          <p:cNvSpPr>
            <a:spLocks noGrp="1" noChangeArrowheads="1"/>
          </p:cNvSpPr>
          <p:nvPr>
            <p:ph type="sldNum" sz="quarter" idx="4"/>
          </p:nvPr>
        </p:nvSpPr>
        <p:spPr bwMode="auto">
          <a:xfrm>
            <a:off x="84138" y="5946775"/>
            <a:ext cx="587375" cy="885825"/>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spAutoFit/>
          </a:bodyPr>
          <a:lstStyle>
            <a:lvl1pPr>
              <a:defRPr sz="2600" b="1">
                <a:solidFill>
                  <a:schemeClr val="bg1"/>
                </a:solidFill>
                <a:latin typeface="Arial" charset="0"/>
              </a:defRPr>
            </a:lvl1pPr>
          </a:lstStyle>
          <a:p>
            <a:pPr>
              <a:defRPr/>
            </a:pPr>
            <a:fld id="{ADE087D3-4B94-0449-9642-88B11C8468C5}" type="slidenum">
              <a:rPr lang="en-US">
                <a:solidFill>
                  <a:srgbClr val="FFFFFF"/>
                </a:solidFill>
                <a:ea typeface="ＭＳ Ｐゴシック" charset="0"/>
              </a:rPr>
              <a:pPr>
                <a:defRPr/>
              </a:pPr>
              <a:t>‹#›</a:t>
            </a:fld>
            <a:endParaRPr lang="en-US">
              <a:solidFill>
                <a:srgbClr val="FFFFFF"/>
              </a:solidFill>
              <a:ea typeface="ＭＳ Ｐゴシック" charset="0"/>
            </a:endParaRPr>
          </a:p>
        </p:txBody>
      </p:sp>
      <p:grpSp>
        <p:nvGrpSpPr>
          <p:cNvPr id="1033" name="Group 11"/>
          <p:cNvGrpSpPr>
            <a:grpSpLocks/>
          </p:cNvGrpSpPr>
          <p:nvPr/>
        </p:nvGrpSpPr>
        <p:grpSpPr bwMode="auto">
          <a:xfrm>
            <a:off x="228600" y="1981200"/>
            <a:ext cx="7391400" cy="319088"/>
            <a:chOff x="144" y="1248"/>
            <a:chExt cx="4656" cy="201"/>
          </a:xfrm>
        </p:grpSpPr>
        <p:sp>
          <p:nvSpPr>
            <p:cNvPr id="1034" name="AutoShape 12"/>
            <p:cNvSpPr>
              <a:spLocks noChangeArrowheads="1"/>
            </p:cNvSpPr>
            <p:nvPr/>
          </p:nvSpPr>
          <p:spPr bwMode="auto">
            <a:xfrm>
              <a:off x="384" y="1248"/>
              <a:ext cx="4416" cy="200"/>
            </a:xfrm>
            <a:prstGeom prst="roundRect">
              <a:avLst>
                <a:gd name="adj" fmla="val 0"/>
              </a:avLst>
            </a:pr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sz="2400">
                <a:solidFill>
                  <a:srgbClr val="003366"/>
                </a:solidFill>
                <a:latin typeface="Times New Roman" charset="0"/>
                <a:ea typeface="ＭＳ Ｐゴシック" charset="0"/>
              </a:endParaRPr>
            </a:p>
          </p:txBody>
        </p:sp>
        <p:sp>
          <p:nvSpPr>
            <p:cNvPr id="1035" name="AutoShape 13"/>
            <p:cNvSpPr>
              <a:spLocks noChangeArrowheads="1"/>
            </p:cNvSpPr>
            <p:nvPr/>
          </p:nvSpPr>
          <p:spPr bwMode="auto">
            <a:xfrm flipH="1">
              <a:off x="144" y="1248"/>
              <a:ext cx="248" cy="201"/>
            </a:xfrm>
            <a:prstGeom prst="flowChartDelay">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003366"/>
                </a:solidFill>
                <a:latin typeface="Times New Roman" charset="0"/>
                <a:ea typeface="ＭＳ Ｐゴシック" charset="0"/>
              </a:endParaRPr>
            </a:p>
          </p:txBody>
        </p:sp>
      </p:grpSp>
    </p:spTree>
    <p:extLst>
      <p:ext uri="{BB962C8B-B14F-4D97-AF65-F5344CB8AC3E}">
        <p14:creationId xmlns:p14="http://schemas.microsoft.com/office/powerpoint/2010/main" val="221493664"/>
      </p:ext>
    </p:extLst>
  </p:cSld>
  <p:clrMap bg1="lt1" tx1="dk1" bg2="lt2" tx2="dk2" accent1="accent1" accent2="accent2" accent3="accent3" accent4="accent4" accent5="accent5" accent6="accent6" hlink="hlink" folHlink="folHlink"/>
  <p:sldLayoutIdLst>
    <p:sldLayoutId id="2147484123" r:id="rId1"/>
    <p:sldLayoutId id="2147484124" r:id="rId2"/>
    <p:sldLayoutId id="2147484125" r:id="rId3"/>
    <p:sldLayoutId id="2147484126" r:id="rId4"/>
    <p:sldLayoutId id="2147484127" r:id="rId5"/>
    <p:sldLayoutId id="2147484128" r:id="rId6"/>
    <p:sldLayoutId id="2147484129" r:id="rId7"/>
    <p:sldLayoutId id="2147484130" r:id="rId8"/>
    <p:sldLayoutId id="2147484131" r:id="rId9"/>
    <p:sldLayoutId id="2147484132" r:id="rId10"/>
    <p:sldLayoutId id="2147484133" r:id="rId11"/>
  </p:sldLayoutIdLst>
  <p:txStyles>
    <p:titleStyle>
      <a:lvl1pPr algn="l" rtl="0" eaLnBrk="0" fontAlgn="base" hangingPunct="0">
        <a:lnSpc>
          <a:spcPct val="90000"/>
        </a:lnSpc>
        <a:spcBef>
          <a:spcPct val="0"/>
        </a:spcBef>
        <a:spcAft>
          <a:spcPct val="0"/>
        </a:spcAft>
        <a:defRPr sz="3600" b="1">
          <a:solidFill>
            <a:schemeClr val="tx2"/>
          </a:solidFill>
          <a:latin typeface="+mj-lt"/>
          <a:ea typeface="ＭＳ Ｐゴシック" charset="0"/>
          <a:cs typeface="Geneva" charset="0"/>
        </a:defRPr>
      </a:lvl1pPr>
      <a:lvl2pPr algn="l" rtl="0" eaLnBrk="0" fontAlgn="base" hangingPunct="0">
        <a:lnSpc>
          <a:spcPct val="90000"/>
        </a:lnSpc>
        <a:spcBef>
          <a:spcPct val="0"/>
        </a:spcBef>
        <a:spcAft>
          <a:spcPct val="0"/>
        </a:spcAft>
        <a:defRPr sz="3600" b="1">
          <a:solidFill>
            <a:schemeClr val="tx2"/>
          </a:solidFill>
          <a:latin typeface="Arial" charset="0"/>
          <a:ea typeface="ＭＳ Ｐゴシック" charset="0"/>
          <a:cs typeface="Geneva" charset="0"/>
        </a:defRPr>
      </a:lvl2pPr>
      <a:lvl3pPr algn="l" rtl="0" eaLnBrk="0" fontAlgn="base" hangingPunct="0">
        <a:lnSpc>
          <a:spcPct val="90000"/>
        </a:lnSpc>
        <a:spcBef>
          <a:spcPct val="0"/>
        </a:spcBef>
        <a:spcAft>
          <a:spcPct val="0"/>
        </a:spcAft>
        <a:defRPr sz="3600" b="1">
          <a:solidFill>
            <a:schemeClr val="tx2"/>
          </a:solidFill>
          <a:latin typeface="Arial" charset="0"/>
          <a:ea typeface="ＭＳ Ｐゴシック" charset="0"/>
          <a:cs typeface="Geneva" charset="0"/>
        </a:defRPr>
      </a:lvl3pPr>
      <a:lvl4pPr algn="l" rtl="0" eaLnBrk="0" fontAlgn="base" hangingPunct="0">
        <a:lnSpc>
          <a:spcPct val="90000"/>
        </a:lnSpc>
        <a:spcBef>
          <a:spcPct val="0"/>
        </a:spcBef>
        <a:spcAft>
          <a:spcPct val="0"/>
        </a:spcAft>
        <a:defRPr sz="3600" b="1">
          <a:solidFill>
            <a:schemeClr val="tx2"/>
          </a:solidFill>
          <a:latin typeface="Arial" charset="0"/>
          <a:ea typeface="ＭＳ Ｐゴシック" charset="0"/>
          <a:cs typeface="Geneva" charset="0"/>
        </a:defRPr>
      </a:lvl4pPr>
      <a:lvl5pPr algn="l" rtl="0" eaLnBrk="0" fontAlgn="base" hangingPunct="0">
        <a:lnSpc>
          <a:spcPct val="90000"/>
        </a:lnSpc>
        <a:spcBef>
          <a:spcPct val="0"/>
        </a:spcBef>
        <a:spcAft>
          <a:spcPct val="0"/>
        </a:spcAft>
        <a:defRPr sz="3600" b="1">
          <a:solidFill>
            <a:schemeClr val="tx2"/>
          </a:solidFill>
          <a:latin typeface="Arial" charset="0"/>
          <a:ea typeface="ＭＳ Ｐゴシック" charset="0"/>
          <a:cs typeface="Geneva" charset="0"/>
        </a:defRPr>
      </a:lvl5pPr>
      <a:lvl6pPr marL="457200" algn="l" rtl="0" fontAlgn="base">
        <a:lnSpc>
          <a:spcPct val="90000"/>
        </a:lnSpc>
        <a:spcBef>
          <a:spcPct val="0"/>
        </a:spcBef>
        <a:spcAft>
          <a:spcPct val="0"/>
        </a:spcAft>
        <a:defRPr sz="3600" b="1">
          <a:solidFill>
            <a:schemeClr val="tx2"/>
          </a:solidFill>
          <a:latin typeface="Arial" charset="0"/>
        </a:defRPr>
      </a:lvl6pPr>
      <a:lvl7pPr marL="914400" algn="l" rtl="0" fontAlgn="base">
        <a:lnSpc>
          <a:spcPct val="90000"/>
        </a:lnSpc>
        <a:spcBef>
          <a:spcPct val="0"/>
        </a:spcBef>
        <a:spcAft>
          <a:spcPct val="0"/>
        </a:spcAft>
        <a:defRPr sz="3600" b="1">
          <a:solidFill>
            <a:schemeClr val="tx2"/>
          </a:solidFill>
          <a:latin typeface="Arial" charset="0"/>
        </a:defRPr>
      </a:lvl7pPr>
      <a:lvl8pPr marL="1371600" algn="l" rtl="0" fontAlgn="base">
        <a:lnSpc>
          <a:spcPct val="90000"/>
        </a:lnSpc>
        <a:spcBef>
          <a:spcPct val="0"/>
        </a:spcBef>
        <a:spcAft>
          <a:spcPct val="0"/>
        </a:spcAft>
        <a:defRPr sz="3600" b="1">
          <a:solidFill>
            <a:schemeClr val="tx2"/>
          </a:solidFill>
          <a:latin typeface="Arial" charset="0"/>
        </a:defRPr>
      </a:lvl8pPr>
      <a:lvl9pPr marL="1828800" algn="l" rtl="0" fontAlgn="base">
        <a:lnSpc>
          <a:spcPct val="90000"/>
        </a:lnSpc>
        <a:spcBef>
          <a:spcPct val="0"/>
        </a:spcBef>
        <a:spcAft>
          <a:spcPct val="0"/>
        </a:spcAft>
        <a:defRPr sz="3600" b="1">
          <a:solidFill>
            <a:schemeClr val="tx2"/>
          </a:solidFill>
          <a:latin typeface="Arial" charset="0"/>
        </a:defRPr>
      </a:lvl9pPr>
    </p:titleStyle>
    <p:bodyStyle>
      <a:lvl1pPr marL="342900" indent="-342900" algn="l" rtl="0" eaLnBrk="0" fontAlgn="base" hangingPunct="0">
        <a:spcBef>
          <a:spcPct val="20000"/>
        </a:spcBef>
        <a:spcAft>
          <a:spcPct val="0"/>
        </a:spcAft>
        <a:buClr>
          <a:schemeClr val="tx1"/>
        </a:buClr>
        <a:buSzPct val="75000"/>
        <a:buFont typeface="Wingdings" charset="0"/>
        <a:buChar char="l"/>
        <a:defRPr sz="2800">
          <a:solidFill>
            <a:schemeClr val="tx1"/>
          </a:solidFill>
          <a:latin typeface="+mn-lt"/>
          <a:ea typeface="ＭＳ Ｐゴシック" charset="0"/>
          <a:cs typeface="Geneva" charset="0"/>
        </a:defRPr>
      </a:lvl1pPr>
      <a:lvl2pPr marL="742950" indent="-285750" algn="l" rtl="0" eaLnBrk="0" fontAlgn="base" hangingPunct="0">
        <a:spcBef>
          <a:spcPct val="20000"/>
        </a:spcBef>
        <a:spcAft>
          <a:spcPct val="0"/>
        </a:spcAft>
        <a:buClr>
          <a:schemeClr val="tx1"/>
        </a:buClr>
        <a:buSzPct val="75000"/>
        <a:buChar char="–"/>
        <a:defRPr sz="2400">
          <a:solidFill>
            <a:schemeClr val="tx1"/>
          </a:solidFill>
          <a:latin typeface="+mn-lt"/>
          <a:ea typeface="Geneva" charset="-128"/>
          <a:cs typeface="Geneva" charset="0"/>
        </a:defRPr>
      </a:lvl2pPr>
      <a:lvl3pPr marL="11430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latin typeface="+mn-lt"/>
          <a:ea typeface="Geneva" charset="-128"/>
          <a:cs typeface="Geneva" charset="0"/>
        </a:defRPr>
      </a:lvl3pPr>
      <a:lvl4pPr marL="1600200" indent="-228600" algn="l" rtl="0" eaLnBrk="0" fontAlgn="base" hangingPunct="0">
        <a:spcBef>
          <a:spcPct val="20000"/>
        </a:spcBef>
        <a:spcAft>
          <a:spcPct val="0"/>
        </a:spcAft>
        <a:buClr>
          <a:schemeClr val="tx1"/>
        </a:buClr>
        <a:buSzPct val="80000"/>
        <a:buChar char="–"/>
        <a:defRPr>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65000"/>
        <a:buFont typeface="Wingdings" charset="0"/>
        <a:buChar char="l"/>
        <a:defRPr>
          <a:solidFill>
            <a:schemeClr val="tx1"/>
          </a:solidFill>
          <a:latin typeface="+mn-lt"/>
          <a:ea typeface="Geneva" charset="-128"/>
          <a:cs typeface="Geneva" charset="0"/>
        </a:defRPr>
      </a:lvl5pPr>
      <a:lvl6pPr marL="2514600" indent="-228600" algn="l" rtl="0" fontAlgn="base">
        <a:spcBef>
          <a:spcPct val="20000"/>
        </a:spcBef>
        <a:spcAft>
          <a:spcPct val="0"/>
        </a:spcAft>
        <a:buClr>
          <a:schemeClr val="tx1"/>
        </a:buClr>
        <a:buSzPct val="65000"/>
        <a:buFont typeface="Wingdings" charset="2"/>
        <a:buChar char="l"/>
        <a:defRPr>
          <a:solidFill>
            <a:schemeClr val="tx1"/>
          </a:solidFill>
          <a:latin typeface="+mn-lt"/>
          <a:ea typeface="Geneva" charset="-128"/>
        </a:defRPr>
      </a:lvl6pPr>
      <a:lvl7pPr marL="2971800" indent="-228600" algn="l" rtl="0" fontAlgn="base">
        <a:spcBef>
          <a:spcPct val="20000"/>
        </a:spcBef>
        <a:spcAft>
          <a:spcPct val="0"/>
        </a:spcAft>
        <a:buClr>
          <a:schemeClr val="tx1"/>
        </a:buClr>
        <a:buSzPct val="65000"/>
        <a:buFont typeface="Wingdings" charset="2"/>
        <a:buChar char="l"/>
        <a:defRPr>
          <a:solidFill>
            <a:schemeClr val="tx1"/>
          </a:solidFill>
          <a:latin typeface="+mn-lt"/>
          <a:ea typeface="Geneva" charset="-128"/>
        </a:defRPr>
      </a:lvl7pPr>
      <a:lvl8pPr marL="3429000" indent="-228600" algn="l" rtl="0" fontAlgn="base">
        <a:spcBef>
          <a:spcPct val="20000"/>
        </a:spcBef>
        <a:spcAft>
          <a:spcPct val="0"/>
        </a:spcAft>
        <a:buClr>
          <a:schemeClr val="tx1"/>
        </a:buClr>
        <a:buSzPct val="65000"/>
        <a:buFont typeface="Wingdings" charset="2"/>
        <a:buChar char="l"/>
        <a:defRPr>
          <a:solidFill>
            <a:schemeClr val="tx1"/>
          </a:solidFill>
          <a:latin typeface="+mn-lt"/>
          <a:ea typeface="Geneva" charset="-128"/>
        </a:defRPr>
      </a:lvl8pPr>
      <a:lvl9pPr marL="3886200" indent="-228600" algn="l" rtl="0" fontAlgn="base">
        <a:spcBef>
          <a:spcPct val="20000"/>
        </a:spcBef>
        <a:spcAft>
          <a:spcPct val="0"/>
        </a:spcAft>
        <a:buClr>
          <a:schemeClr val="tx1"/>
        </a:buClr>
        <a:buSzPct val="65000"/>
        <a:buFont typeface="Wingdings" charset="2"/>
        <a:buChar char="l"/>
        <a:defRPr>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94562" name="Rectangle 2"/>
          <p:cNvSpPr>
            <a:spLocks noGrp="1" noChangeArrowheads="1"/>
          </p:cNvSpPr>
          <p:nvPr>
            <p:ph type="title"/>
          </p:nvPr>
        </p:nvSpPr>
        <p:spPr bwMode="auto">
          <a:xfrm>
            <a:off x="1676400" y="457200"/>
            <a:ext cx="7010400" cy="129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94563" name="Rectangle 3"/>
          <p:cNvSpPr>
            <a:spLocks noGrp="1" noChangeArrowheads="1"/>
          </p:cNvSpPr>
          <p:nvPr>
            <p:ph type="body" idx="1"/>
          </p:nvPr>
        </p:nvSpPr>
        <p:spPr bwMode="auto">
          <a:xfrm>
            <a:off x="1676400" y="1981200"/>
            <a:ext cx="7010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7412" name="Rectangle 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solidFill>
                  <a:schemeClr val="tx2"/>
                </a:solidFill>
                <a:latin typeface="Arial" charset="0"/>
                <a:ea typeface="ＭＳ Ｐゴシック" charset="-128"/>
                <a:cs typeface="ＭＳ Ｐゴシック" charset="-128"/>
              </a:defRPr>
            </a:lvl1pPr>
          </a:lstStyle>
          <a:p>
            <a:pPr>
              <a:defRPr/>
            </a:pPr>
            <a:endParaRPr lang="zh-CN" altLang="en-US">
              <a:solidFill>
                <a:srgbClr val="FFFFFF"/>
              </a:solidFill>
            </a:endParaRPr>
          </a:p>
        </p:txBody>
      </p:sp>
      <p:sp>
        <p:nvSpPr>
          <p:cNvPr id="17413" name="Rectangle 5"/>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solidFill>
                  <a:schemeClr val="tx2"/>
                </a:solidFill>
                <a:latin typeface="Arial" charset="0"/>
                <a:ea typeface="ＭＳ Ｐゴシック" charset="0"/>
                <a:cs typeface="ＭＳ Ｐゴシック" charset="0"/>
              </a:defRPr>
            </a:lvl1pPr>
          </a:lstStyle>
          <a:p>
            <a:pPr>
              <a:defRPr/>
            </a:pPr>
            <a:fld id="{8EFA5ADC-E76B-7645-9B79-233DDDA0C72A}" type="slidenum">
              <a:rPr lang="zh-CN" altLang="en-US">
                <a:solidFill>
                  <a:srgbClr val="FFFFFF"/>
                </a:solidFill>
              </a:rPr>
              <a:pPr>
                <a:defRPr/>
              </a:pPr>
              <a:t>‹#›</a:t>
            </a:fld>
            <a:endParaRPr lang="en-US" altLang="zh-CN">
              <a:solidFill>
                <a:srgbClr val="FFFFFF"/>
              </a:solidFill>
            </a:endParaRPr>
          </a:p>
        </p:txBody>
      </p:sp>
      <p:sp>
        <p:nvSpPr>
          <p:cNvPr id="194566" name="Line 6"/>
          <p:cNvSpPr>
            <a:spLocks noChangeShapeType="1"/>
          </p:cNvSpPr>
          <p:nvPr/>
        </p:nvSpPr>
        <p:spPr bwMode="auto">
          <a:xfrm>
            <a:off x="266700" y="6172200"/>
            <a:ext cx="8610600" cy="0"/>
          </a:xfrm>
          <a:prstGeom prst="line">
            <a:avLst/>
          </a:prstGeom>
          <a:noFill/>
          <a:ln w="12700">
            <a:solidFill>
              <a:schemeClr val="tx2"/>
            </a:solidFill>
            <a:round/>
            <a:headEnd/>
            <a:tailEnd/>
          </a:ln>
          <a:extLst>
            <a:ext uri="{909E8E84-426E-40dd-AFC4-6F175D3DCCD1}">
              <a14:hiddenFill xmlns:a14="http://schemas.microsoft.com/office/drawing/2010/main" xmlns="">
                <a:noFill/>
              </a14:hiddenFill>
            </a:ext>
          </a:extLst>
        </p:spPr>
        <p:txBody>
          <a:bodyPr/>
          <a:lstStyle/>
          <a:p>
            <a:endParaRPr lang="en-US" sz="3600">
              <a:solidFill>
                <a:srgbClr val="000066"/>
              </a:solidFill>
              <a:latin typeface="Times New Roman" charset="0"/>
              <a:ea typeface="SimSun" charset="0"/>
            </a:endParaRPr>
          </a:p>
        </p:txBody>
      </p:sp>
      <p:sp>
        <p:nvSpPr>
          <p:cNvPr id="194567" name="Line 7"/>
          <p:cNvSpPr>
            <a:spLocks noChangeShapeType="1"/>
          </p:cNvSpPr>
          <p:nvPr/>
        </p:nvSpPr>
        <p:spPr bwMode="auto">
          <a:xfrm>
            <a:off x="228600" y="304800"/>
            <a:ext cx="8610600" cy="0"/>
          </a:xfrm>
          <a:prstGeom prst="line">
            <a:avLst/>
          </a:prstGeom>
          <a:noFill/>
          <a:ln w="76200">
            <a:solidFill>
              <a:schemeClr val="tx2"/>
            </a:solidFill>
            <a:round/>
            <a:headEnd/>
            <a:tailEnd/>
          </a:ln>
          <a:extLst>
            <a:ext uri="{909E8E84-426E-40dd-AFC4-6F175D3DCCD1}">
              <a14:hiddenFill xmlns:a14="http://schemas.microsoft.com/office/drawing/2010/main" xmlns="">
                <a:noFill/>
              </a14:hiddenFill>
            </a:ext>
          </a:extLst>
        </p:spPr>
        <p:txBody>
          <a:bodyPr/>
          <a:lstStyle/>
          <a:p>
            <a:endParaRPr lang="en-US" sz="3600">
              <a:solidFill>
                <a:srgbClr val="000066"/>
              </a:solidFill>
              <a:latin typeface="Times New Roman" charset="0"/>
              <a:ea typeface="SimSun" charset="0"/>
            </a:endParaRPr>
          </a:p>
        </p:txBody>
      </p:sp>
      <p:grpSp>
        <p:nvGrpSpPr>
          <p:cNvPr id="194568" name="Group 8"/>
          <p:cNvGrpSpPr>
            <a:grpSpLocks/>
          </p:cNvGrpSpPr>
          <p:nvPr/>
        </p:nvGrpSpPr>
        <p:grpSpPr bwMode="auto">
          <a:xfrm>
            <a:off x="228600" y="457200"/>
            <a:ext cx="1246188" cy="1371600"/>
            <a:chOff x="144" y="288"/>
            <a:chExt cx="785" cy="864"/>
          </a:xfrm>
        </p:grpSpPr>
        <p:sp>
          <p:nvSpPr>
            <p:cNvPr id="194570" name="Rectangle 9"/>
            <p:cNvSpPr>
              <a:spLocks noChangeArrowheads="1"/>
            </p:cNvSpPr>
            <p:nvPr/>
          </p:nvSpPr>
          <p:spPr bwMode="auto">
            <a:xfrm>
              <a:off x="589" y="288"/>
              <a:ext cx="28" cy="534"/>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zh-CN" altLang="en-US" sz="2400">
                <a:solidFill>
                  <a:srgbClr val="FFFFFF"/>
                </a:solidFill>
                <a:latin typeface="Times New Roman" charset="0"/>
                <a:ea typeface="ＭＳ Ｐゴシック" charset="0"/>
                <a:cs typeface="ＭＳ Ｐゴシック" charset="0"/>
              </a:endParaRPr>
            </a:p>
          </p:txBody>
        </p:sp>
        <p:sp>
          <p:nvSpPr>
            <p:cNvPr id="194571" name="Rectangle 10"/>
            <p:cNvSpPr>
              <a:spLocks noChangeArrowheads="1"/>
            </p:cNvSpPr>
            <p:nvPr/>
          </p:nvSpPr>
          <p:spPr bwMode="auto">
            <a:xfrm>
              <a:off x="526" y="288"/>
              <a:ext cx="28" cy="470"/>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zh-CN" altLang="en-US" sz="2400">
                <a:solidFill>
                  <a:srgbClr val="FFFFFF"/>
                </a:solidFill>
                <a:latin typeface="Times New Roman" charset="0"/>
                <a:ea typeface="ＭＳ Ｐゴシック" charset="0"/>
                <a:cs typeface="ＭＳ Ｐゴシック" charset="0"/>
              </a:endParaRPr>
            </a:p>
          </p:txBody>
        </p:sp>
        <p:sp>
          <p:nvSpPr>
            <p:cNvPr id="194572" name="Rectangle 11"/>
            <p:cNvSpPr>
              <a:spLocks noChangeArrowheads="1"/>
            </p:cNvSpPr>
            <p:nvPr/>
          </p:nvSpPr>
          <p:spPr bwMode="auto">
            <a:xfrm>
              <a:off x="462" y="288"/>
              <a:ext cx="28" cy="401"/>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zh-CN" altLang="en-US" sz="2400">
                <a:solidFill>
                  <a:srgbClr val="FFFFFF"/>
                </a:solidFill>
                <a:latin typeface="Times New Roman" charset="0"/>
                <a:ea typeface="ＭＳ Ｐゴシック" charset="0"/>
                <a:cs typeface="ＭＳ Ｐゴシック" charset="0"/>
              </a:endParaRPr>
            </a:p>
          </p:txBody>
        </p:sp>
        <p:sp>
          <p:nvSpPr>
            <p:cNvPr id="194573" name="Rectangle 12"/>
            <p:cNvSpPr>
              <a:spLocks noChangeArrowheads="1"/>
            </p:cNvSpPr>
            <p:nvPr/>
          </p:nvSpPr>
          <p:spPr bwMode="auto">
            <a:xfrm>
              <a:off x="398" y="288"/>
              <a:ext cx="28" cy="334"/>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zh-CN" altLang="en-US" sz="2400">
                <a:solidFill>
                  <a:srgbClr val="FFFFFF"/>
                </a:solidFill>
                <a:latin typeface="Times New Roman" charset="0"/>
                <a:ea typeface="ＭＳ Ｐゴシック" charset="0"/>
                <a:cs typeface="ＭＳ Ｐゴシック" charset="0"/>
              </a:endParaRPr>
            </a:p>
          </p:txBody>
        </p:sp>
        <p:sp>
          <p:nvSpPr>
            <p:cNvPr id="194574" name="Rectangle 13"/>
            <p:cNvSpPr>
              <a:spLocks noChangeArrowheads="1"/>
            </p:cNvSpPr>
            <p:nvPr/>
          </p:nvSpPr>
          <p:spPr bwMode="auto">
            <a:xfrm>
              <a:off x="335" y="288"/>
              <a:ext cx="28" cy="269"/>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zh-CN" altLang="en-US" sz="2400">
                <a:solidFill>
                  <a:srgbClr val="FFFFFF"/>
                </a:solidFill>
                <a:latin typeface="Times New Roman" charset="0"/>
                <a:ea typeface="ＭＳ Ｐゴシック" charset="0"/>
                <a:cs typeface="ＭＳ Ｐゴシック" charset="0"/>
              </a:endParaRPr>
            </a:p>
          </p:txBody>
        </p:sp>
        <p:sp>
          <p:nvSpPr>
            <p:cNvPr id="194575" name="Rectangle 14"/>
            <p:cNvSpPr>
              <a:spLocks noChangeArrowheads="1"/>
            </p:cNvSpPr>
            <p:nvPr/>
          </p:nvSpPr>
          <p:spPr bwMode="auto">
            <a:xfrm>
              <a:off x="271" y="288"/>
              <a:ext cx="28" cy="197"/>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zh-CN" altLang="en-US" sz="2400">
                <a:solidFill>
                  <a:srgbClr val="FFFFFF"/>
                </a:solidFill>
                <a:latin typeface="Times New Roman" charset="0"/>
                <a:ea typeface="ＭＳ Ｐゴシック" charset="0"/>
                <a:cs typeface="ＭＳ Ｐゴシック" charset="0"/>
              </a:endParaRPr>
            </a:p>
          </p:txBody>
        </p:sp>
        <p:sp>
          <p:nvSpPr>
            <p:cNvPr id="194576" name="Rectangle 15"/>
            <p:cNvSpPr>
              <a:spLocks noChangeArrowheads="1"/>
            </p:cNvSpPr>
            <p:nvPr/>
          </p:nvSpPr>
          <p:spPr bwMode="auto">
            <a:xfrm>
              <a:off x="207" y="288"/>
              <a:ext cx="29" cy="136"/>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zh-CN" altLang="en-US" sz="2400">
                <a:solidFill>
                  <a:srgbClr val="FFFFFF"/>
                </a:solidFill>
                <a:latin typeface="Times New Roman" charset="0"/>
                <a:ea typeface="ＭＳ Ｐゴシック" charset="0"/>
                <a:cs typeface="ＭＳ Ｐゴシック" charset="0"/>
              </a:endParaRPr>
            </a:p>
          </p:txBody>
        </p:sp>
        <p:sp>
          <p:nvSpPr>
            <p:cNvPr id="194577" name="Rectangle 16"/>
            <p:cNvSpPr>
              <a:spLocks noChangeArrowheads="1"/>
            </p:cNvSpPr>
            <p:nvPr/>
          </p:nvSpPr>
          <p:spPr bwMode="auto">
            <a:xfrm>
              <a:off x="144" y="288"/>
              <a:ext cx="28" cy="68"/>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zh-CN" altLang="en-US" sz="2400">
                <a:solidFill>
                  <a:srgbClr val="FFFFFF"/>
                </a:solidFill>
                <a:latin typeface="Times New Roman" charset="0"/>
                <a:ea typeface="ＭＳ Ｐゴシック" charset="0"/>
                <a:cs typeface="ＭＳ Ｐゴシック" charset="0"/>
              </a:endParaRPr>
            </a:p>
          </p:txBody>
        </p:sp>
        <p:sp>
          <p:nvSpPr>
            <p:cNvPr id="194578" name="Rectangle 17"/>
            <p:cNvSpPr>
              <a:spLocks noChangeArrowheads="1"/>
            </p:cNvSpPr>
            <p:nvPr/>
          </p:nvSpPr>
          <p:spPr bwMode="auto">
            <a:xfrm>
              <a:off x="653" y="288"/>
              <a:ext cx="26" cy="599"/>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zh-CN" altLang="en-US" sz="2400">
                <a:solidFill>
                  <a:srgbClr val="FFFFFF"/>
                </a:solidFill>
                <a:latin typeface="Times New Roman" charset="0"/>
                <a:ea typeface="ＭＳ Ｐゴシック" charset="0"/>
                <a:cs typeface="ＭＳ Ｐゴシック" charset="0"/>
              </a:endParaRPr>
            </a:p>
          </p:txBody>
        </p:sp>
        <p:sp>
          <p:nvSpPr>
            <p:cNvPr id="194579" name="Rectangle 18"/>
            <p:cNvSpPr>
              <a:spLocks noChangeArrowheads="1"/>
            </p:cNvSpPr>
            <p:nvPr/>
          </p:nvSpPr>
          <p:spPr bwMode="auto">
            <a:xfrm>
              <a:off x="715" y="288"/>
              <a:ext cx="26" cy="667"/>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zh-CN" altLang="en-US" sz="2400">
                <a:solidFill>
                  <a:srgbClr val="FFFFFF"/>
                </a:solidFill>
                <a:latin typeface="Times New Roman" charset="0"/>
                <a:ea typeface="ＭＳ Ｐゴシック" charset="0"/>
                <a:cs typeface="ＭＳ Ｐゴシック" charset="0"/>
              </a:endParaRPr>
            </a:p>
          </p:txBody>
        </p:sp>
        <p:sp>
          <p:nvSpPr>
            <p:cNvPr id="194580" name="Rectangle 19"/>
            <p:cNvSpPr>
              <a:spLocks noChangeArrowheads="1"/>
            </p:cNvSpPr>
            <p:nvPr/>
          </p:nvSpPr>
          <p:spPr bwMode="auto">
            <a:xfrm>
              <a:off x="776" y="288"/>
              <a:ext cx="27" cy="731"/>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zh-CN" altLang="en-US" sz="2400">
                <a:solidFill>
                  <a:srgbClr val="FFFFFF"/>
                </a:solidFill>
                <a:latin typeface="Times New Roman" charset="0"/>
                <a:ea typeface="ＭＳ Ｐゴシック" charset="0"/>
                <a:cs typeface="ＭＳ Ｐゴシック" charset="0"/>
              </a:endParaRPr>
            </a:p>
          </p:txBody>
        </p:sp>
        <p:sp>
          <p:nvSpPr>
            <p:cNvPr id="194581" name="Rectangle 20"/>
            <p:cNvSpPr>
              <a:spLocks noChangeArrowheads="1"/>
            </p:cNvSpPr>
            <p:nvPr/>
          </p:nvSpPr>
          <p:spPr bwMode="auto">
            <a:xfrm>
              <a:off x="839" y="288"/>
              <a:ext cx="28" cy="800"/>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zh-CN" altLang="en-US" sz="2400">
                <a:solidFill>
                  <a:srgbClr val="FFFFFF"/>
                </a:solidFill>
                <a:latin typeface="Times New Roman" charset="0"/>
                <a:ea typeface="ＭＳ Ｐゴシック" charset="0"/>
                <a:cs typeface="ＭＳ Ｐゴシック" charset="0"/>
              </a:endParaRPr>
            </a:p>
          </p:txBody>
        </p:sp>
        <p:sp>
          <p:nvSpPr>
            <p:cNvPr id="194582" name="Rectangle 21"/>
            <p:cNvSpPr>
              <a:spLocks noChangeArrowheads="1"/>
            </p:cNvSpPr>
            <p:nvPr/>
          </p:nvSpPr>
          <p:spPr bwMode="auto">
            <a:xfrm>
              <a:off x="902" y="288"/>
              <a:ext cx="27" cy="864"/>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zh-CN" altLang="en-US" sz="2400">
                <a:solidFill>
                  <a:srgbClr val="FFFFFF"/>
                </a:solidFill>
                <a:latin typeface="Times New Roman" charset="0"/>
                <a:ea typeface="ＭＳ Ｐゴシック" charset="0"/>
                <a:cs typeface="ＭＳ Ｐゴシック" charset="0"/>
              </a:endParaRPr>
            </a:p>
          </p:txBody>
        </p:sp>
      </p:grpSp>
      <p:sp>
        <p:nvSpPr>
          <p:cNvPr id="17430" name="Rectangle 22"/>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solidFill>
                  <a:schemeClr val="tx2"/>
                </a:solidFill>
                <a:latin typeface="Arial" charset="0"/>
                <a:ea typeface="ＭＳ Ｐゴシック" charset="-128"/>
                <a:cs typeface="ＭＳ Ｐゴシック" charset="-128"/>
              </a:defRPr>
            </a:lvl1pPr>
          </a:lstStyle>
          <a:p>
            <a:pPr>
              <a:defRPr/>
            </a:pPr>
            <a:endParaRPr lang="zh-CN" altLang="en-US">
              <a:solidFill>
                <a:srgbClr val="FFFFFF"/>
              </a:solidFill>
            </a:endParaRPr>
          </a:p>
        </p:txBody>
      </p:sp>
    </p:spTree>
    <p:extLst>
      <p:ext uri="{BB962C8B-B14F-4D97-AF65-F5344CB8AC3E}">
        <p14:creationId xmlns:p14="http://schemas.microsoft.com/office/powerpoint/2010/main" val="1367396571"/>
      </p:ext>
    </p:extLst>
  </p:cSld>
  <p:clrMap bg1="dk2" tx1="lt1" bg2="dk1" tx2="lt2" accent1="accent1" accent2="accent2" accent3="accent3" accent4="accent4" accent5="accent5" accent6="accent6" hlink="hlink" folHlink="folHlink"/>
  <p:sldLayoutIdLst>
    <p:sldLayoutId id="2147484135" r:id="rId1"/>
    <p:sldLayoutId id="2147484136" r:id="rId2"/>
    <p:sldLayoutId id="2147484137" r:id="rId3"/>
    <p:sldLayoutId id="2147484138" r:id="rId4"/>
    <p:sldLayoutId id="2147484139" r:id="rId5"/>
    <p:sldLayoutId id="2147484140" r:id="rId6"/>
    <p:sldLayoutId id="2147484141" r:id="rId7"/>
    <p:sldLayoutId id="2147484142" r:id="rId8"/>
    <p:sldLayoutId id="2147484143" r:id="rId9"/>
    <p:sldLayoutId id="2147484144" r:id="rId10"/>
    <p:sldLayoutId id="2147484145" r:id="rId11"/>
    <p:sldLayoutId id="2147484146" r:id="rId12"/>
  </p:sldLayoutIdLst>
  <p:txStyles>
    <p:titleStyle>
      <a:lvl1pPr algn="l" rtl="0" eaLnBrk="0" fontAlgn="base" hangingPunct="0">
        <a:spcBef>
          <a:spcPct val="0"/>
        </a:spcBef>
        <a:spcAft>
          <a:spcPct val="0"/>
        </a:spcAft>
        <a:defRPr sz="3900">
          <a:solidFill>
            <a:schemeClr val="tx2"/>
          </a:solidFill>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5pPr>
      <a:lvl6pPr marL="457200" algn="l" rtl="0" fontAlgn="base">
        <a:spcBef>
          <a:spcPct val="0"/>
        </a:spcBef>
        <a:spcAft>
          <a:spcPct val="0"/>
        </a:spcAft>
        <a:defRPr sz="3900">
          <a:solidFill>
            <a:schemeClr val="tx2"/>
          </a:solidFill>
          <a:latin typeface="Arial" pitchFamily="-111" charset="0"/>
        </a:defRPr>
      </a:lvl6pPr>
      <a:lvl7pPr marL="914400" algn="l" rtl="0" fontAlgn="base">
        <a:spcBef>
          <a:spcPct val="0"/>
        </a:spcBef>
        <a:spcAft>
          <a:spcPct val="0"/>
        </a:spcAft>
        <a:defRPr sz="3900">
          <a:solidFill>
            <a:schemeClr val="tx2"/>
          </a:solidFill>
          <a:latin typeface="Arial" pitchFamily="-111" charset="0"/>
        </a:defRPr>
      </a:lvl7pPr>
      <a:lvl8pPr marL="1371600" algn="l" rtl="0" fontAlgn="base">
        <a:spcBef>
          <a:spcPct val="0"/>
        </a:spcBef>
        <a:spcAft>
          <a:spcPct val="0"/>
        </a:spcAft>
        <a:defRPr sz="3900">
          <a:solidFill>
            <a:schemeClr val="tx2"/>
          </a:solidFill>
          <a:latin typeface="Arial" pitchFamily="-111" charset="0"/>
        </a:defRPr>
      </a:lvl8pPr>
      <a:lvl9pPr marL="1828800" algn="l" rtl="0" fontAlgn="base">
        <a:spcBef>
          <a:spcPct val="0"/>
        </a:spcBef>
        <a:spcAft>
          <a:spcPct val="0"/>
        </a:spcAft>
        <a:defRPr sz="3900">
          <a:solidFill>
            <a:schemeClr val="tx2"/>
          </a:solidFill>
          <a:latin typeface="Arial" pitchFamily="-111" charset="0"/>
        </a:defRPr>
      </a:lvl9pPr>
    </p:titleStyle>
    <p:bodyStyle>
      <a:lvl1pPr marL="342900" indent="-342900" algn="l" rtl="0" eaLnBrk="0" fontAlgn="base" hangingPunct="0">
        <a:spcBef>
          <a:spcPct val="20000"/>
        </a:spcBef>
        <a:spcAft>
          <a:spcPct val="0"/>
        </a:spcAft>
        <a:buClr>
          <a:schemeClr val="accent1"/>
        </a:buClr>
        <a:buSzPct val="85000"/>
        <a:buFont typeface="Wingdings" charset="0"/>
        <a:buChar char="o"/>
        <a:defRPr sz="2800">
          <a:solidFill>
            <a:schemeClr val="tx2"/>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accent1"/>
        </a:buClr>
        <a:buSzPct val="70000"/>
        <a:buFont typeface="Wingdings" charset="0"/>
        <a:buChar char="n"/>
        <a:defRPr sz="2500">
          <a:solidFill>
            <a:schemeClr val="tx2"/>
          </a:solidFill>
          <a:latin typeface="+mn-lt"/>
          <a:ea typeface="ＭＳ Ｐゴシック" pitchFamily="-111" charset="-128"/>
        </a:defRPr>
      </a:lvl2pPr>
      <a:lvl3pPr marL="1143000" indent="-228600" algn="l" rtl="0" eaLnBrk="0" fontAlgn="base" hangingPunct="0">
        <a:spcBef>
          <a:spcPct val="20000"/>
        </a:spcBef>
        <a:spcAft>
          <a:spcPct val="0"/>
        </a:spcAft>
        <a:buClr>
          <a:schemeClr val="accent1"/>
        </a:buClr>
        <a:buSzPct val="70000"/>
        <a:buFont typeface="Wingdings" charset="0"/>
        <a:buChar char="p"/>
        <a:defRPr sz="2200">
          <a:solidFill>
            <a:schemeClr val="tx2"/>
          </a:solidFill>
          <a:latin typeface="+mn-lt"/>
          <a:ea typeface="ＭＳ Ｐゴシック" pitchFamily="34" charset="-128"/>
          <a:cs typeface="Geneva" charset="0"/>
        </a:defRPr>
      </a:lvl3pPr>
      <a:lvl4pPr marL="1600200" indent="-228600" algn="l" rtl="0" eaLnBrk="0" fontAlgn="base" hangingPunct="0">
        <a:spcBef>
          <a:spcPct val="20000"/>
        </a:spcBef>
        <a:spcAft>
          <a:spcPct val="0"/>
        </a:spcAft>
        <a:buClr>
          <a:schemeClr val="accent1"/>
        </a:buClr>
        <a:buSzPct val="70000"/>
        <a:buFont typeface="Wingdings" charset="0"/>
        <a:buChar char="n"/>
        <a:defRPr sz="2000">
          <a:solidFill>
            <a:schemeClr val="tx2"/>
          </a:solidFill>
          <a:latin typeface="+mn-lt"/>
          <a:ea typeface="Geneva" charset="0"/>
          <a:cs typeface="Geneva" charset="0"/>
        </a:defRPr>
      </a:lvl4pPr>
      <a:lvl5pPr marL="2057400" indent="-228600" algn="l" rtl="0" eaLnBrk="0" fontAlgn="base" hangingPunct="0">
        <a:spcBef>
          <a:spcPct val="20000"/>
        </a:spcBef>
        <a:spcAft>
          <a:spcPct val="0"/>
        </a:spcAft>
        <a:buClr>
          <a:schemeClr val="accent1"/>
        </a:buClr>
        <a:buSzPct val="70000"/>
        <a:buFont typeface="Wingdings" charset="0"/>
        <a:buChar char="o"/>
        <a:defRPr sz="2000">
          <a:solidFill>
            <a:schemeClr val="tx2"/>
          </a:solidFill>
          <a:latin typeface="+mn-lt"/>
          <a:ea typeface="Geneva" charset="0"/>
          <a:cs typeface="Geneva" charset="0"/>
        </a:defRPr>
      </a:lvl5pPr>
      <a:lvl6pPr marL="25146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6pPr>
      <a:lvl7pPr marL="29718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7pPr>
      <a:lvl8pPr marL="34290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8pPr>
      <a:lvl9pPr marL="38862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pSp>
        <p:nvGrpSpPr>
          <p:cNvPr id="207874" name="Group 2"/>
          <p:cNvGrpSpPr>
            <a:grpSpLocks/>
          </p:cNvGrpSpPr>
          <p:nvPr/>
        </p:nvGrpSpPr>
        <p:grpSpPr bwMode="auto">
          <a:xfrm>
            <a:off x="0" y="0"/>
            <a:ext cx="7242175" cy="1981200"/>
            <a:chOff x="0" y="0"/>
            <a:chExt cx="4562" cy="1248"/>
          </a:xfrm>
        </p:grpSpPr>
        <p:sp>
          <p:nvSpPr>
            <p:cNvPr id="23555" name="Freeform 3"/>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a:defRPr/>
              </a:pPr>
              <a:endParaRPr lang="zh-CN" altLang="en-US" sz="2400">
                <a:solidFill>
                  <a:srgbClr val="FFFFFF"/>
                </a:solidFill>
                <a:latin typeface="Times New Roman" pitchFamily="18" charset="0"/>
                <a:ea typeface="ＭＳ Ｐゴシック" pitchFamily="34" charset="-128"/>
              </a:endParaRPr>
            </a:p>
          </p:txBody>
        </p:sp>
        <p:sp>
          <p:nvSpPr>
            <p:cNvPr id="207881"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3600">
                <a:solidFill>
                  <a:srgbClr val="720000"/>
                </a:solidFill>
                <a:latin typeface="Times New Roman" charset="0"/>
                <a:ea typeface="SimSun" charset="0"/>
              </a:endParaRPr>
            </a:p>
          </p:txBody>
        </p:sp>
      </p:grpSp>
      <p:sp>
        <p:nvSpPr>
          <p:cNvPr id="23557"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3558"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559"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solidFill>
                  <a:schemeClr val="tx1"/>
                </a:solidFill>
                <a:effectLst>
                  <a:outerShdw blurRad="38100" dist="38100" dir="2700000" algn="tl">
                    <a:srgbClr val="8C0000"/>
                  </a:outerShdw>
                </a:effectLst>
                <a:latin typeface="Tahoma" charset="0"/>
                <a:ea typeface="ＭＳ Ｐゴシック" charset="-128"/>
                <a:cs typeface="ＭＳ Ｐゴシック" charset="-128"/>
              </a:defRPr>
            </a:lvl1pPr>
          </a:lstStyle>
          <a:p>
            <a:pPr>
              <a:defRPr/>
            </a:pPr>
            <a:endParaRPr lang="zh-CN" altLang="en-US">
              <a:solidFill>
                <a:srgbClr val="FFFFFF"/>
              </a:solidFill>
            </a:endParaRPr>
          </a:p>
        </p:txBody>
      </p:sp>
      <p:sp>
        <p:nvSpPr>
          <p:cNvPr id="23560"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chemeClr val="tx1"/>
                </a:solidFill>
                <a:effectLst>
                  <a:outerShdw blurRad="38100" dist="38100" dir="2700000" algn="tl">
                    <a:srgbClr val="8C0000"/>
                  </a:outerShdw>
                </a:effectLst>
                <a:latin typeface="Tahoma" charset="0"/>
                <a:ea typeface="ＭＳ Ｐゴシック" charset="-128"/>
                <a:cs typeface="ＭＳ Ｐゴシック" charset="-128"/>
              </a:defRPr>
            </a:lvl1pPr>
          </a:lstStyle>
          <a:p>
            <a:pPr>
              <a:defRPr/>
            </a:pPr>
            <a:endParaRPr lang="zh-CN" altLang="en-US">
              <a:solidFill>
                <a:srgbClr val="FFFFFF"/>
              </a:solidFill>
            </a:endParaRPr>
          </a:p>
        </p:txBody>
      </p:sp>
      <p:sp>
        <p:nvSpPr>
          <p:cNvPr id="23561"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chemeClr val="tx1"/>
                </a:solidFill>
                <a:effectLst>
                  <a:outerShdw blurRad="38100" dist="38100" dir="2700000" algn="tl">
                    <a:srgbClr val="8C0000"/>
                  </a:outerShdw>
                </a:effectLst>
                <a:latin typeface="Tahoma" charset="0"/>
                <a:ea typeface="ＭＳ Ｐゴシック" charset="0"/>
                <a:cs typeface="ＭＳ Ｐゴシック" charset="0"/>
              </a:defRPr>
            </a:lvl1pPr>
          </a:lstStyle>
          <a:p>
            <a:pPr>
              <a:defRPr/>
            </a:pPr>
            <a:fld id="{F90E691A-1B90-1F4F-A0E7-B68E9F151C30}"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2048350530"/>
      </p:ext>
    </p:extLst>
  </p:cSld>
  <p:clrMap bg1="dk2" tx1="lt1" bg2="dk1" tx2="lt2" accent1="accent1" accent2="accent2" accent3="accent3" accent4="accent4" accent5="accent5" accent6="accent6" hlink="hlink" folHlink="folHlink"/>
  <p:sldLayoutIdLst>
    <p:sldLayoutId id="2147484148" r:id="rId1"/>
    <p:sldLayoutId id="2147484149" r:id="rId2"/>
    <p:sldLayoutId id="2147484150" r:id="rId3"/>
    <p:sldLayoutId id="2147484151" r:id="rId4"/>
    <p:sldLayoutId id="2147484152" r:id="rId5"/>
    <p:sldLayoutId id="2147484153" r:id="rId6"/>
    <p:sldLayoutId id="2147484154" r:id="rId7"/>
    <p:sldLayoutId id="2147484155" r:id="rId8"/>
    <p:sldLayoutId id="2147484156" r:id="rId9"/>
    <p:sldLayoutId id="2147484157" r:id="rId10"/>
    <p:sldLayoutId id="2147484158"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ＭＳ Ｐゴシック" pitchFamily="34" charset="-128"/>
          <a:cs typeface="Geneva" charset="0"/>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Geneva" charset="0"/>
          <a:cs typeface="Geneva" charset="0"/>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Geneva" charset="0"/>
          <a:cs typeface="Geneva" charset="0"/>
        </a:defRPr>
      </a:lvl5pPr>
      <a:lvl6pPr marL="25146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82978" name="Rectangle 2"/>
          <p:cNvSpPr>
            <a:spLocks noGrp="1" noChangeArrowheads="1"/>
          </p:cNvSpPr>
          <p:nvPr>
            <p:ph type="body" idx="1"/>
          </p:nvPr>
        </p:nvSpPr>
        <p:spPr bwMode="auto">
          <a:xfrm>
            <a:off x="1157288" y="1981200"/>
            <a:ext cx="7791450" cy="4114800"/>
          </a:xfrm>
          <a:prstGeom prst="rect">
            <a:avLst/>
          </a:prstGeom>
          <a:noFill/>
          <a:ln w="12700">
            <a:noFill/>
            <a:miter lim="800000"/>
            <a:headEnd/>
            <a:tailEnd/>
          </a:ln>
          <a:effectLst/>
        </p:spPr>
        <p:txBody>
          <a:bodyPr vert="horz" wrap="square" lIns="90487" tIns="44450" rIns="90487"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82979" name="Rectangle 3"/>
          <p:cNvSpPr>
            <a:spLocks noGrp="1" noChangeArrowheads="1"/>
          </p:cNvSpPr>
          <p:nvPr>
            <p:ph type="title"/>
          </p:nvPr>
        </p:nvSpPr>
        <p:spPr bwMode="auto">
          <a:xfrm>
            <a:off x="1181100" y="609600"/>
            <a:ext cx="7715250" cy="1143000"/>
          </a:xfrm>
          <a:prstGeom prst="rect">
            <a:avLst/>
          </a:prstGeom>
          <a:noFill/>
          <a:ln w="12700">
            <a:noFill/>
            <a:miter lim="800000"/>
            <a:headEnd/>
            <a:tailEnd/>
          </a:ln>
          <a:effectLst>
            <a:outerShdw blurRad="63500" dist="38099" dir="2700000" algn="ctr" rotWithShape="0">
              <a:srgbClr val="000000">
                <a:alpha val="74997"/>
              </a:srgbClr>
            </a:outerShdw>
          </a:effectLst>
        </p:spPr>
        <p:txBody>
          <a:bodyPr vert="horz" wrap="square" lIns="90487" tIns="44450" rIns="90487" bIns="44450" numCol="1" anchor="ctr" anchorCtr="0" compatLnSpc="1">
            <a:prstTxWarp prst="textNoShape">
              <a:avLst/>
            </a:prstTxWarp>
          </a:bodyPr>
          <a:lstStyle/>
          <a:p>
            <a:pPr lvl="0"/>
            <a:r>
              <a:rPr lang="en-US"/>
              <a:t>Click to edit Master title style</a:t>
            </a:r>
          </a:p>
        </p:txBody>
      </p:sp>
      <p:grpSp>
        <p:nvGrpSpPr>
          <p:cNvPr id="110596" name="Group 4"/>
          <p:cNvGrpSpPr>
            <a:grpSpLocks/>
          </p:cNvGrpSpPr>
          <p:nvPr/>
        </p:nvGrpSpPr>
        <p:grpSpPr bwMode="auto">
          <a:xfrm>
            <a:off x="0" y="0"/>
            <a:ext cx="1085850" cy="6845300"/>
            <a:chOff x="0" y="0"/>
            <a:chExt cx="684" cy="4312"/>
          </a:xfrm>
        </p:grpSpPr>
        <p:sp>
          <p:nvSpPr>
            <p:cNvPr id="110597" name="Rectangle 5"/>
            <p:cNvSpPr>
              <a:spLocks noChangeArrowheads="1"/>
            </p:cNvSpPr>
            <p:nvPr/>
          </p:nvSpPr>
          <p:spPr bwMode="auto">
            <a:xfrm>
              <a:off x="0" y="0"/>
              <a:ext cx="684" cy="4312"/>
            </a:xfrm>
            <a:prstGeom prst="rect">
              <a:avLst/>
            </a:prstGeom>
            <a:gradFill rotWithShape="0">
              <a:gsLst>
                <a:gs pos="0">
                  <a:srgbClr val="114FFB"/>
                </a:gs>
                <a:gs pos="50000">
                  <a:srgbClr val="031032"/>
                </a:gs>
                <a:gs pos="100000">
                  <a:srgbClr val="114FFB"/>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zh-CN" altLang="en-US" sz="2400">
                <a:solidFill>
                  <a:srgbClr val="FFFFFF"/>
                </a:solidFill>
                <a:latin typeface="Times New Roman" charset="0"/>
                <a:ea typeface="ＭＳ Ｐゴシック" charset="0"/>
                <a:cs typeface="ＭＳ Ｐゴシック" charset="0"/>
              </a:endParaRPr>
            </a:p>
          </p:txBody>
        </p:sp>
        <p:grpSp>
          <p:nvGrpSpPr>
            <p:cNvPr id="110598" name="Group 6"/>
            <p:cNvGrpSpPr>
              <a:grpSpLocks/>
            </p:cNvGrpSpPr>
            <p:nvPr/>
          </p:nvGrpSpPr>
          <p:grpSpPr bwMode="auto">
            <a:xfrm>
              <a:off x="48" y="102"/>
              <a:ext cx="96" cy="4122"/>
              <a:chOff x="48" y="102"/>
              <a:chExt cx="96" cy="4122"/>
            </a:xfrm>
          </p:grpSpPr>
          <p:sp>
            <p:nvSpPr>
              <p:cNvPr id="110599" name="Rectangle 7"/>
              <p:cNvSpPr>
                <a:spLocks noChangeArrowheads="1"/>
              </p:cNvSpPr>
              <p:nvPr/>
            </p:nvSpPr>
            <p:spPr bwMode="auto">
              <a:xfrm>
                <a:off x="48" y="1104"/>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zh-CN" altLang="en-US" sz="2400">
                  <a:solidFill>
                    <a:srgbClr val="FFFFFF"/>
                  </a:solidFill>
                  <a:latin typeface="Times New Roman" charset="0"/>
                  <a:ea typeface="ＭＳ Ｐゴシック" charset="0"/>
                  <a:cs typeface="ＭＳ Ｐゴシック" charset="0"/>
                </a:endParaRPr>
              </a:p>
            </p:txBody>
          </p:sp>
          <p:sp>
            <p:nvSpPr>
              <p:cNvPr id="110600" name="Rectangle 8"/>
              <p:cNvSpPr>
                <a:spLocks noChangeArrowheads="1"/>
              </p:cNvSpPr>
              <p:nvPr/>
            </p:nvSpPr>
            <p:spPr bwMode="auto">
              <a:xfrm>
                <a:off x="48" y="1248"/>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zh-CN" altLang="en-US" sz="2400">
                  <a:solidFill>
                    <a:srgbClr val="FFFFFF"/>
                  </a:solidFill>
                  <a:latin typeface="Times New Roman" charset="0"/>
                  <a:ea typeface="ＭＳ Ｐゴシック" charset="0"/>
                  <a:cs typeface="ＭＳ Ｐゴシック" charset="0"/>
                </a:endParaRPr>
              </a:p>
            </p:txBody>
          </p:sp>
          <p:sp>
            <p:nvSpPr>
              <p:cNvPr id="110601" name="Rectangle 9"/>
              <p:cNvSpPr>
                <a:spLocks noChangeArrowheads="1"/>
              </p:cNvSpPr>
              <p:nvPr/>
            </p:nvSpPr>
            <p:spPr bwMode="auto">
              <a:xfrm>
                <a:off x="48" y="1392"/>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zh-CN" altLang="en-US" sz="2400">
                  <a:solidFill>
                    <a:srgbClr val="FFFFFF"/>
                  </a:solidFill>
                  <a:latin typeface="Times New Roman" charset="0"/>
                  <a:ea typeface="ＭＳ Ｐゴシック" charset="0"/>
                  <a:cs typeface="ＭＳ Ｐゴシック" charset="0"/>
                </a:endParaRPr>
              </a:p>
            </p:txBody>
          </p:sp>
          <p:sp>
            <p:nvSpPr>
              <p:cNvPr id="110602" name="Rectangle 10"/>
              <p:cNvSpPr>
                <a:spLocks noChangeArrowheads="1"/>
              </p:cNvSpPr>
              <p:nvPr/>
            </p:nvSpPr>
            <p:spPr bwMode="auto">
              <a:xfrm>
                <a:off x="48" y="1536"/>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zh-CN" altLang="en-US" sz="2400">
                  <a:solidFill>
                    <a:srgbClr val="FFFFFF"/>
                  </a:solidFill>
                  <a:latin typeface="Times New Roman" charset="0"/>
                  <a:ea typeface="ＭＳ Ｐゴシック" charset="0"/>
                  <a:cs typeface="ＭＳ Ｐゴシック" charset="0"/>
                </a:endParaRPr>
              </a:p>
            </p:txBody>
          </p:sp>
          <p:sp>
            <p:nvSpPr>
              <p:cNvPr id="110603" name="Rectangle 11"/>
              <p:cNvSpPr>
                <a:spLocks noChangeArrowheads="1"/>
              </p:cNvSpPr>
              <p:nvPr/>
            </p:nvSpPr>
            <p:spPr bwMode="auto">
              <a:xfrm>
                <a:off x="48" y="1680"/>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zh-CN" altLang="en-US" sz="2400">
                  <a:solidFill>
                    <a:srgbClr val="FFFFFF"/>
                  </a:solidFill>
                  <a:latin typeface="Times New Roman" charset="0"/>
                  <a:ea typeface="ＭＳ Ｐゴシック" charset="0"/>
                  <a:cs typeface="ＭＳ Ｐゴシック" charset="0"/>
                </a:endParaRPr>
              </a:p>
            </p:txBody>
          </p:sp>
          <p:sp>
            <p:nvSpPr>
              <p:cNvPr id="110604" name="Rectangle 12"/>
              <p:cNvSpPr>
                <a:spLocks noChangeArrowheads="1"/>
              </p:cNvSpPr>
              <p:nvPr/>
            </p:nvSpPr>
            <p:spPr bwMode="auto">
              <a:xfrm>
                <a:off x="48" y="1824"/>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zh-CN" altLang="en-US" sz="2400">
                  <a:solidFill>
                    <a:srgbClr val="FFFFFF"/>
                  </a:solidFill>
                  <a:latin typeface="Times New Roman" charset="0"/>
                  <a:ea typeface="ＭＳ Ｐゴシック" charset="0"/>
                  <a:cs typeface="ＭＳ Ｐゴシック" charset="0"/>
                </a:endParaRPr>
              </a:p>
            </p:txBody>
          </p:sp>
          <p:sp>
            <p:nvSpPr>
              <p:cNvPr id="110605" name="Rectangle 13"/>
              <p:cNvSpPr>
                <a:spLocks noChangeArrowheads="1"/>
              </p:cNvSpPr>
              <p:nvPr/>
            </p:nvSpPr>
            <p:spPr bwMode="auto">
              <a:xfrm>
                <a:off x="48" y="1968"/>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zh-CN" altLang="en-US" sz="2400">
                  <a:solidFill>
                    <a:srgbClr val="FFFFFF"/>
                  </a:solidFill>
                  <a:latin typeface="Times New Roman" charset="0"/>
                  <a:ea typeface="ＭＳ Ｐゴシック" charset="0"/>
                  <a:cs typeface="ＭＳ Ｐゴシック" charset="0"/>
                </a:endParaRPr>
              </a:p>
            </p:txBody>
          </p:sp>
          <p:sp>
            <p:nvSpPr>
              <p:cNvPr id="110606" name="Rectangle 14"/>
              <p:cNvSpPr>
                <a:spLocks noChangeArrowheads="1"/>
              </p:cNvSpPr>
              <p:nvPr/>
            </p:nvSpPr>
            <p:spPr bwMode="auto">
              <a:xfrm>
                <a:off x="48" y="2112"/>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zh-CN" altLang="en-US" sz="2400">
                  <a:solidFill>
                    <a:srgbClr val="FFFFFF"/>
                  </a:solidFill>
                  <a:latin typeface="Times New Roman" charset="0"/>
                  <a:ea typeface="ＭＳ Ｐゴシック" charset="0"/>
                  <a:cs typeface="ＭＳ Ｐゴシック" charset="0"/>
                </a:endParaRPr>
              </a:p>
            </p:txBody>
          </p:sp>
          <p:sp>
            <p:nvSpPr>
              <p:cNvPr id="110607" name="Rectangle 15"/>
              <p:cNvSpPr>
                <a:spLocks noChangeArrowheads="1"/>
              </p:cNvSpPr>
              <p:nvPr/>
            </p:nvSpPr>
            <p:spPr bwMode="auto">
              <a:xfrm>
                <a:off x="48" y="2256"/>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zh-CN" altLang="en-US" sz="2400">
                  <a:solidFill>
                    <a:srgbClr val="FFFFFF"/>
                  </a:solidFill>
                  <a:latin typeface="Times New Roman" charset="0"/>
                  <a:ea typeface="ＭＳ Ｐゴシック" charset="0"/>
                  <a:cs typeface="ＭＳ Ｐゴシック" charset="0"/>
                </a:endParaRPr>
              </a:p>
            </p:txBody>
          </p:sp>
          <p:sp>
            <p:nvSpPr>
              <p:cNvPr id="110608" name="Rectangle 16"/>
              <p:cNvSpPr>
                <a:spLocks noChangeArrowheads="1"/>
              </p:cNvSpPr>
              <p:nvPr/>
            </p:nvSpPr>
            <p:spPr bwMode="auto">
              <a:xfrm>
                <a:off x="48" y="2400"/>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zh-CN" altLang="en-US" sz="2400">
                  <a:solidFill>
                    <a:srgbClr val="FFFFFF"/>
                  </a:solidFill>
                  <a:latin typeface="Times New Roman" charset="0"/>
                  <a:ea typeface="ＭＳ Ｐゴシック" charset="0"/>
                  <a:cs typeface="ＭＳ Ｐゴシック" charset="0"/>
                </a:endParaRPr>
              </a:p>
            </p:txBody>
          </p:sp>
          <p:sp>
            <p:nvSpPr>
              <p:cNvPr id="110609" name="Rectangle 17"/>
              <p:cNvSpPr>
                <a:spLocks noChangeArrowheads="1"/>
              </p:cNvSpPr>
              <p:nvPr/>
            </p:nvSpPr>
            <p:spPr bwMode="auto">
              <a:xfrm>
                <a:off x="48" y="2544"/>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zh-CN" altLang="en-US" sz="2400">
                  <a:solidFill>
                    <a:srgbClr val="FFFFFF"/>
                  </a:solidFill>
                  <a:latin typeface="Times New Roman" charset="0"/>
                  <a:ea typeface="ＭＳ Ｐゴシック" charset="0"/>
                  <a:cs typeface="ＭＳ Ｐゴシック" charset="0"/>
                </a:endParaRPr>
              </a:p>
            </p:txBody>
          </p:sp>
          <p:sp>
            <p:nvSpPr>
              <p:cNvPr id="110610" name="Rectangle 18"/>
              <p:cNvSpPr>
                <a:spLocks noChangeArrowheads="1"/>
              </p:cNvSpPr>
              <p:nvPr/>
            </p:nvSpPr>
            <p:spPr bwMode="auto">
              <a:xfrm>
                <a:off x="48" y="2688"/>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zh-CN" altLang="en-US" sz="2400">
                  <a:solidFill>
                    <a:srgbClr val="FFFFFF"/>
                  </a:solidFill>
                  <a:latin typeface="Times New Roman" charset="0"/>
                  <a:ea typeface="ＭＳ Ｐゴシック" charset="0"/>
                  <a:cs typeface="ＭＳ Ｐゴシック" charset="0"/>
                </a:endParaRPr>
              </a:p>
            </p:txBody>
          </p:sp>
          <p:sp>
            <p:nvSpPr>
              <p:cNvPr id="110611" name="Rectangle 19"/>
              <p:cNvSpPr>
                <a:spLocks noChangeArrowheads="1"/>
              </p:cNvSpPr>
              <p:nvPr/>
            </p:nvSpPr>
            <p:spPr bwMode="auto">
              <a:xfrm>
                <a:off x="48" y="2832"/>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zh-CN" altLang="en-US" sz="2400">
                  <a:solidFill>
                    <a:srgbClr val="FFFFFF"/>
                  </a:solidFill>
                  <a:latin typeface="Times New Roman" charset="0"/>
                  <a:ea typeface="ＭＳ Ｐゴシック" charset="0"/>
                  <a:cs typeface="ＭＳ Ｐゴシック" charset="0"/>
                </a:endParaRPr>
              </a:p>
            </p:txBody>
          </p:sp>
          <p:sp>
            <p:nvSpPr>
              <p:cNvPr id="110612" name="Rectangle 20"/>
              <p:cNvSpPr>
                <a:spLocks noChangeArrowheads="1"/>
              </p:cNvSpPr>
              <p:nvPr/>
            </p:nvSpPr>
            <p:spPr bwMode="auto">
              <a:xfrm>
                <a:off x="48" y="2976"/>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zh-CN" altLang="en-US" sz="2400">
                  <a:solidFill>
                    <a:srgbClr val="FFFFFF"/>
                  </a:solidFill>
                  <a:latin typeface="Times New Roman" charset="0"/>
                  <a:ea typeface="ＭＳ Ｐゴシック" charset="0"/>
                  <a:cs typeface="ＭＳ Ｐゴシック" charset="0"/>
                </a:endParaRPr>
              </a:p>
            </p:txBody>
          </p:sp>
          <p:sp>
            <p:nvSpPr>
              <p:cNvPr id="110613" name="Rectangle 21"/>
              <p:cNvSpPr>
                <a:spLocks noChangeArrowheads="1"/>
              </p:cNvSpPr>
              <p:nvPr/>
            </p:nvSpPr>
            <p:spPr bwMode="auto">
              <a:xfrm>
                <a:off x="48" y="3120"/>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zh-CN" altLang="en-US" sz="2400">
                  <a:solidFill>
                    <a:srgbClr val="FFFFFF"/>
                  </a:solidFill>
                  <a:latin typeface="Times New Roman" charset="0"/>
                  <a:ea typeface="ＭＳ Ｐゴシック" charset="0"/>
                  <a:cs typeface="ＭＳ Ｐゴシック" charset="0"/>
                </a:endParaRPr>
              </a:p>
            </p:txBody>
          </p:sp>
          <p:sp>
            <p:nvSpPr>
              <p:cNvPr id="110614" name="Rectangle 22"/>
              <p:cNvSpPr>
                <a:spLocks noChangeArrowheads="1"/>
              </p:cNvSpPr>
              <p:nvPr/>
            </p:nvSpPr>
            <p:spPr bwMode="auto">
              <a:xfrm>
                <a:off x="48" y="3264"/>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zh-CN" altLang="en-US" sz="2400">
                  <a:solidFill>
                    <a:srgbClr val="FFFFFF"/>
                  </a:solidFill>
                  <a:latin typeface="Times New Roman" charset="0"/>
                  <a:ea typeface="ＭＳ Ｐゴシック" charset="0"/>
                  <a:cs typeface="ＭＳ Ｐゴシック" charset="0"/>
                </a:endParaRPr>
              </a:p>
            </p:txBody>
          </p:sp>
          <p:sp>
            <p:nvSpPr>
              <p:cNvPr id="110615" name="Rectangle 23"/>
              <p:cNvSpPr>
                <a:spLocks noChangeArrowheads="1"/>
              </p:cNvSpPr>
              <p:nvPr/>
            </p:nvSpPr>
            <p:spPr bwMode="auto">
              <a:xfrm>
                <a:off x="48" y="3408"/>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zh-CN" altLang="en-US" sz="2400">
                  <a:solidFill>
                    <a:srgbClr val="FFFFFF"/>
                  </a:solidFill>
                  <a:latin typeface="Times New Roman" charset="0"/>
                  <a:ea typeface="ＭＳ Ｐゴシック" charset="0"/>
                  <a:cs typeface="ＭＳ Ｐゴシック" charset="0"/>
                </a:endParaRPr>
              </a:p>
            </p:txBody>
          </p:sp>
          <p:sp>
            <p:nvSpPr>
              <p:cNvPr id="110616" name="Rectangle 24"/>
              <p:cNvSpPr>
                <a:spLocks noChangeArrowheads="1"/>
              </p:cNvSpPr>
              <p:nvPr/>
            </p:nvSpPr>
            <p:spPr bwMode="auto">
              <a:xfrm>
                <a:off x="48" y="3552"/>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zh-CN" altLang="en-US" sz="2400">
                  <a:solidFill>
                    <a:srgbClr val="FFFFFF"/>
                  </a:solidFill>
                  <a:latin typeface="Times New Roman" charset="0"/>
                  <a:ea typeface="ＭＳ Ｐゴシック" charset="0"/>
                  <a:cs typeface="ＭＳ Ｐゴシック" charset="0"/>
                </a:endParaRPr>
              </a:p>
            </p:txBody>
          </p:sp>
          <p:sp>
            <p:nvSpPr>
              <p:cNvPr id="110617" name="Rectangle 25"/>
              <p:cNvSpPr>
                <a:spLocks noChangeArrowheads="1"/>
              </p:cNvSpPr>
              <p:nvPr/>
            </p:nvSpPr>
            <p:spPr bwMode="auto">
              <a:xfrm>
                <a:off x="48" y="3696"/>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zh-CN" altLang="en-US" sz="2400">
                  <a:solidFill>
                    <a:srgbClr val="FFFFFF"/>
                  </a:solidFill>
                  <a:latin typeface="Times New Roman" charset="0"/>
                  <a:ea typeface="ＭＳ Ｐゴシック" charset="0"/>
                  <a:cs typeface="ＭＳ Ｐゴシック" charset="0"/>
                </a:endParaRPr>
              </a:p>
            </p:txBody>
          </p:sp>
          <p:sp>
            <p:nvSpPr>
              <p:cNvPr id="110618" name="Rectangle 26"/>
              <p:cNvSpPr>
                <a:spLocks noChangeArrowheads="1"/>
              </p:cNvSpPr>
              <p:nvPr/>
            </p:nvSpPr>
            <p:spPr bwMode="auto">
              <a:xfrm>
                <a:off x="48" y="3840"/>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zh-CN" altLang="en-US" sz="2400">
                  <a:solidFill>
                    <a:srgbClr val="FFFFFF"/>
                  </a:solidFill>
                  <a:latin typeface="Times New Roman" charset="0"/>
                  <a:ea typeface="ＭＳ Ｐゴシック" charset="0"/>
                  <a:cs typeface="ＭＳ Ｐゴシック" charset="0"/>
                </a:endParaRPr>
              </a:p>
            </p:txBody>
          </p:sp>
          <p:sp>
            <p:nvSpPr>
              <p:cNvPr id="110619" name="Rectangle 27"/>
              <p:cNvSpPr>
                <a:spLocks noChangeArrowheads="1"/>
              </p:cNvSpPr>
              <p:nvPr/>
            </p:nvSpPr>
            <p:spPr bwMode="auto">
              <a:xfrm>
                <a:off x="48" y="3984"/>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zh-CN" altLang="en-US" sz="2400">
                  <a:solidFill>
                    <a:srgbClr val="FFFFFF"/>
                  </a:solidFill>
                  <a:latin typeface="Times New Roman" charset="0"/>
                  <a:ea typeface="ＭＳ Ｐゴシック" charset="0"/>
                  <a:cs typeface="ＭＳ Ｐゴシック" charset="0"/>
                </a:endParaRPr>
              </a:p>
            </p:txBody>
          </p:sp>
          <p:sp>
            <p:nvSpPr>
              <p:cNvPr id="110620" name="Rectangle 28"/>
              <p:cNvSpPr>
                <a:spLocks noChangeArrowheads="1"/>
              </p:cNvSpPr>
              <p:nvPr/>
            </p:nvSpPr>
            <p:spPr bwMode="auto">
              <a:xfrm>
                <a:off x="48" y="4128"/>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zh-CN" altLang="en-US" sz="2400">
                  <a:solidFill>
                    <a:srgbClr val="FFFFFF"/>
                  </a:solidFill>
                  <a:latin typeface="Times New Roman" charset="0"/>
                  <a:ea typeface="ＭＳ Ｐゴシック" charset="0"/>
                  <a:cs typeface="ＭＳ Ｐゴシック" charset="0"/>
                </a:endParaRPr>
              </a:p>
            </p:txBody>
          </p:sp>
          <p:sp>
            <p:nvSpPr>
              <p:cNvPr id="110621" name="Rectangle 29"/>
              <p:cNvSpPr>
                <a:spLocks noChangeArrowheads="1"/>
              </p:cNvSpPr>
              <p:nvPr/>
            </p:nvSpPr>
            <p:spPr bwMode="auto">
              <a:xfrm>
                <a:off x="48" y="102"/>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zh-CN" altLang="en-US" sz="2400">
                  <a:solidFill>
                    <a:srgbClr val="FFFFFF"/>
                  </a:solidFill>
                  <a:latin typeface="Times New Roman" charset="0"/>
                  <a:ea typeface="ＭＳ Ｐゴシック" charset="0"/>
                  <a:cs typeface="ＭＳ Ｐゴシック" charset="0"/>
                </a:endParaRPr>
              </a:p>
            </p:txBody>
          </p:sp>
          <p:sp>
            <p:nvSpPr>
              <p:cNvPr id="110622" name="Rectangle 30"/>
              <p:cNvSpPr>
                <a:spLocks noChangeArrowheads="1"/>
              </p:cNvSpPr>
              <p:nvPr/>
            </p:nvSpPr>
            <p:spPr bwMode="auto">
              <a:xfrm>
                <a:off x="48" y="246"/>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zh-CN" altLang="en-US" sz="2400">
                  <a:solidFill>
                    <a:srgbClr val="FFFFFF"/>
                  </a:solidFill>
                  <a:latin typeface="Times New Roman" charset="0"/>
                  <a:ea typeface="ＭＳ Ｐゴシック" charset="0"/>
                  <a:cs typeface="ＭＳ Ｐゴシック" charset="0"/>
                </a:endParaRPr>
              </a:p>
            </p:txBody>
          </p:sp>
          <p:sp>
            <p:nvSpPr>
              <p:cNvPr id="110623" name="Rectangle 31"/>
              <p:cNvSpPr>
                <a:spLocks noChangeArrowheads="1"/>
              </p:cNvSpPr>
              <p:nvPr/>
            </p:nvSpPr>
            <p:spPr bwMode="auto">
              <a:xfrm>
                <a:off x="48" y="390"/>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zh-CN" altLang="en-US" sz="2400">
                  <a:solidFill>
                    <a:srgbClr val="FFFFFF"/>
                  </a:solidFill>
                  <a:latin typeface="Times New Roman" charset="0"/>
                  <a:ea typeface="ＭＳ Ｐゴシック" charset="0"/>
                  <a:cs typeface="ＭＳ Ｐゴシック" charset="0"/>
                </a:endParaRPr>
              </a:p>
            </p:txBody>
          </p:sp>
          <p:sp>
            <p:nvSpPr>
              <p:cNvPr id="110624" name="Rectangle 32"/>
              <p:cNvSpPr>
                <a:spLocks noChangeArrowheads="1"/>
              </p:cNvSpPr>
              <p:nvPr/>
            </p:nvSpPr>
            <p:spPr bwMode="auto">
              <a:xfrm>
                <a:off x="48" y="534"/>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zh-CN" altLang="en-US" sz="2400">
                  <a:solidFill>
                    <a:srgbClr val="FFFFFF"/>
                  </a:solidFill>
                  <a:latin typeface="Times New Roman" charset="0"/>
                  <a:ea typeface="ＭＳ Ｐゴシック" charset="0"/>
                  <a:cs typeface="ＭＳ Ｐゴシック" charset="0"/>
                </a:endParaRPr>
              </a:p>
            </p:txBody>
          </p:sp>
          <p:sp>
            <p:nvSpPr>
              <p:cNvPr id="110625" name="Rectangle 33"/>
              <p:cNvSpPr>
                <a:spLocks noChangeArrowheads="1"/>
              </p:cNvSpPr>
              <p:nvPr/>
            </p:nvSpPr>
            <p:spPr bwMode="auto">
              <a:xfrm>
                <a:off x="48" y="678"/>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zh-CN" altLang="en-US" sz="2400">
                  <a:solidFill>
                    <a:srgbClr val="FFFFFF"/>
                  </a:solidFill>
                  <a:latin typeface="Times New Roman" charset="0"/>
                  <a:ea typeface="ＭＳ Ｐゴシック" charset="0"/>
                  <a:cs typeface="ＭＳ Ｐゴシック" charset="0"/>
                </a:endParaRPr>
              </a:p>
            </p:txBody>
          </p:sp>
          <p:sp>
            <p:nvSpPr>
              <p:cNvPr id="110626" name="Rectangle 34"/>
              <p:cNvSpPr>
                <a:spLocks noChangeArrowheads="1"/>
              </p:cNvSpPr>
              <p:nvPr/>
            </p:nvSpPr>
            <p:spPr bwMode="auto">
              <a:xfrm>
                <a:off x="48" y="822"/>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zh-CN" altLang="en-US" sz="2400">
                  <a:solidFill>
                    <a:srgbClr val="FFFFFF"/>
                  </a:solidFill>
                  <a:latin typeface="Times New Roman" charset="0"/>
                  <a:ea typeface="ＭＳ Ｐゴシック" charset="0"/>
                  <a:cs typeface="ＭＳ Ｐゴシック" charset="0"/>
                </a:endParaRPr>
              </a:p>
            </p:txBody>
          </p:sp>
          <p:sp>
            <p:nvSpPr>
              <p:cNvPr id="110627" name="Rectangle 35"/>
              <p:cNvSpPr>
                <a:spLocks noChangeArrowheads="1"/>
              </p:cNvSpPr>
              <p:nvPr/>
            </p:nvSpPr>
            <p:spPr bwMode="auto">
              <a:xfrm>
                <a:off x="48" y="966"/>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zh-CN" altLang="en-US" sz="2400">
                  <a:solidFill>
                    <a:srgbClr val="FFFFFF"/>
                  </a:solidFill>
                  <a:latin typeface="Times New Roman" charset="0"/>
                  <a:ea typeface="ＭＳ Ｐゴシック" charset="0"/>
                  <a:cs typeface="ＭＳ Ｐゴシック" charset="0"/>
                </a:endParaRPr>
              </a:p>
            </p:txBody>
          </p:sp>
        </p:grpSp>
      </p:grpSp>
    </p:spTree>
    <p:extLst>
      <p:ext uri="{BB962C8B-B14F-4D97-AF65-F5344CB8AC3E}">
        <p14:creationId xmlns:p14="http://schemas.microsoft.com/office/powerpoint/2010/main" val="1482261939"/>
      </p:ext>
    </p:extLst>
  </p:cSld>
  <p:clrMap bg1="dk2" tx1="lt1" bg2="dk1" tx2="lt2" accent1="accent1" accent2="accent2" accent3="accent3" accent4="accent4" accent5="accent5" accent6="accent6" hlink="hlink" folHlink="folHlink"/>
  <p:sldLayoutIdLst>
    <p:sldLayoutId id="2147484160" r:id="rId1"/>
    <p:sldLayoutId id="2147484161" r:id="rId2"/>
    <p:sldLayoutId id="2147484162" r:id="rId3"/>
    <p:sldLayoutId id="2147484163" r:id="rId4"/>
    <p:sldLayoutId id="2147484164" r:id="rId5"/>
    <p:sldLayoutId id="2147484165" r:id="rId6"/>
    <p:sldLayoutId id="2147484166" r:id="rId7"/>
    <p:sldLayoutId id="2147484167" r:id="rId8"/>
    <p:sldLayoutId id="2147484168" r:id="rId9"/>
    <p:sldLayoutId id="2147484169" r:id="rId10"/>
    <p:sldLayoutId id="2147484170"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4400">
          <a:solidFill>
            <a:schemeClr val="tx2"/>
          </a:solidFill>
          <a:latin typeface="Times"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latin typeface="Times"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latin typeface="Times"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latin typeface="Times" pitchFamily="-111" charset="0"/>
          <a:ea typeface="ＭＳ Ｐゴシック" pitchFamily="-111" charset="-128"/>
          <a:cs typeface="ＭＳ Ｐゴシック" pitchFamily="-111" charset="-128"/>
        </a:defRPr>
      </a:lvl5pPr>
      <a:lvl6pPr marL="457200" algn="l" rtl="0" eaLnBrk="0" fontAlgn="base" hangingPunct="0">
        <a:spcBef>
          <a:spcPct val="0"/>
        </a:spcBef>
        <a:spcAft>
          <a:spcPct val="0"/>
        </a:spcAft>
        <a:defRPr sz="4400">
          <a:solidFill>
            <a:schemeClr val="tx2"/>
          </a:solidFill>
          <a:latin typeface="Times" pitchFamily="-111" charset="0"/>
        </a:defRPr>
      </a:lvl6pPr>
      <a:lvl7pPr marL="914400" algn="l" rtl="0" eaLnBrk="0" fontAlgn="base" hangingPunct="0">
        <a:spcBef>
          <a:spcPct val="0"/>
        </a:spcBef>
        <a:spcAft>
          <a:spcPct val="0"/>
        </a:spcAft>
        <a:defRPr sz="4400">
          <a:solidFill>
            <a:schemeClr val="tx2"/>
          </a:solidFill>
          <a:latin typeface="Times" pitchFamily="-111" charset="0"/>
        </a:defRPr>
      </a:lvl7pPr>
      <a:lvl8pPr marL="1371600" algn="l" rtl="0" eaLnBrk="0" fontAlgn="base" hangingPunct="0">
        <a:spcBef>
          <a:spcPct val="0"/>
        </a:spcBef>
        <a:spcAft>
          <a:spcPct val="0"/>
        </a:spcAft>
        <a:defRPr sz="4400">
          <a:solidFill>
            <a:schemeClr val="tx2"/>
          </a:solidFill>
          <a:latin typeface="Times" pitchFamily="-111" charset="0"/>
        </a:defRPr>
      </a:lvl8pPr>
      <a:lvl9pPr marL="1828800" algn="l" rtl="0" eaLnBrk="0" fontAlgn="base" hangingPunct="0">
        <a:spcBef>
          <a:spcPct val="0"/>
        </a:spcBef>
        <a:spcAft>
          <a:spcPct val="0"/>
        </a:spcAft>
        <a:defRPr sz="4400">
          <a:solidFill>
            <a:schemeClr val="tx2"/>
          </a:solidFill>
          <a:latin typeface="Times" pitchFamily="-111"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folHlink"/>
        </a:buClr>
        <a:buSzPct val="75000"/>
        <a:buFont typeface="Monotype Sorts" charset="0"/>
        <a:buChar char=""/>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tx2"/>
        </a:buClr>
        <a:buSzPct val="65000"/>
        <a:buFont typeface="Monotype Sorts" charset="0"/>
        <a:buChar char=""/>
        <a:defRPr sz="2400">
          <a:solidFill>
            <a:schemeClr val="tx1"/>
          </a:solidFill>
          <a:effectLst>
            <a:outerShdw blurRad="38100" dist="38100" dir="2700000" algn="tl">
              <a:srgbClr val="000000"/>
            </a:outerShdw>
          </a:effectLst>
          <a:latin typeface="+mn-lt"/>
          <a:ea typeface="ＭＳ Ｐゴシック" pitchFamily="34" charset="-128"/>
          <a:cs typeface="Geneva" charset="0"/>
        </a:defRPr>
      </a:lvl3pPr>
      <a:lvl4pPr marL="1600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Geneva" charset="0"/>
          <a:cs typeface="Geneva" charset="0"/>
        </a:defRPr>
      </a:lvl4pPr>
      <a:lvl5pPr marL="20574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Geneva" charset="0"/>
          <a:cs typeface="Geneva" charset="0"/>
        </a:defRPr>
      </a:lvl5pPr>
      <a:lvl6pPr marL="25146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269314" name="Picture 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588" y="-1588"/>
            <a:ext cx="9145588" cy="6859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9315" name="Picture 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219200" y="1600200"/>
            <a:ext cx="5926138" cy="95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9316" name="Rectangle 4"/>
          <p:cNvSpPr>
            <a:spLocks noGrp="1" noChangeArrowheads="1"/>
          </p:cNvSpPr>
          <p:nvPr>
            <p:ph type="title"/>
          </p:nvPr>
        </p:nvSpPr>
        <p:spPr bwMode="auto">
          <a:xfrm>
            <a:off x="685800" y="457200"/>
            <a:ext cx="7772400" cy="129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ltLang="zh-CN"/>
              <a:t>Click to edit Master title style</a:t>
            </a:r>
          </a:p>
        </p:txBody>
      </p:sp>
      <p:sp>
        <p:nvSpPr>
          <p:cNvPr id="269317" name="Rectangle 5"/>
          <p:cNvSpPr>
            <a:spLocks noGrp="1" noChangeArrowheads="1"/>
          </p:cNvSpPr>
          <p:nvPr>
            <p:ph type="body" idx="1"/>
          </p:nvPr>
        </p:nvSpPr>
        <p:spPr bwMode="auto">
          <a:xfrm>
            <a:off x="685800" y="1981200"/>
            <a:ext cx="7772400" cy="403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097734" name="Rectangle 6"/>
          <p:cNvSpPr>
            <a:spLocks noGrp="1" noChangeArrowheads="1"/>
          </p:cNvSpPr>
          <p:nvPr>
            <p:ph type="dt" sz="half" idx="2"/>
          </p:nvPr>
        </p:nvSpPr>
        <p:spPr bwMode="auto">
          <a:xfrm>
            <a:off x="685800" y="61722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solidFill>
                  <a:schemeClr val="tx1"/>
                </a:solidFill>
                <a:latin typeface="Arial" charset="0"/>
                <a:ea typeface="ＭＳ Ｐゴシック" charset="-128"/>
                <a:cs typeface="ＭＳ Ｐゴシック" charset="-128"/>
              </a:defRPr>
            </a:lvl1pPr>
          </a:lstStyle>
          <a:p>
            <a:pPr>
              <a:defRPr/>
            </a:pPr>
            <a:endParaRPr lang="zh-CN" altLang="en-US">
              <a:solidFill>
                <a:srgbClr val="272776"/>
              </a:solidFill>
            </a:endParaRPr>
          </a:p>
        </p:txBody>
      </p:sp>
      <p:sp>
        <p:nvSpPr>
          <p:cNvPr id="1097735" name="Rectangle 7"/>
          <p:cNvSpPr>
            <a:spLocks noGrp="1" noChangeArrowheads="1"/>
          </p:cNvSpPr>
          <p:nvPr>
            <p:ph type="ftr" sz="quarter" idx="3"/>
          </p:nvPr>
        </p:nvSpPr>
        <p:spPr bwMode="auto">
          <a:xfrm>
            <a:off x="3124200" y="61722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chemeClr val="tx1"/>
                </a:solidFill>
                <a:latin typeface="Arial" charset="0"/>
                <a:ea typeface="ＭＳ Ｐゴシック" charset="-128"/>
                <a:cs typeface="ＭＳ Ｐゴシック" charset="-128"/>
              </a:defRPr>
            </a:lvl1pPr>
          </a:lstStyle>
          <a:p>
            <a:pPr>
              <a:defRPr/>
            </a:pPr>
            <a:endParaRPr lang="zh-CN" altLang="en-US">
              <a:solidFill>
                <a:srgbClr val="272776"/>
              </a:solidFill>
            </a:endParaRPr>
          </a:p>
        </p:txBody>
      </p:sp>
      <p:sp>
        <p:nvSpPr>
          <p:cNvPr id="1097736" name="Rectangle 8"/>
          <p:cNvSpPr>
            <a:spLocks noGrp="1" noChangeArrowheads="1"/>
          </p:cNvSpPr>
          <p:nvPr>
            <p:ph type="sldNum" sz="quarter" idx="4"/>
          </p:nvPr>
        </p:nvSpPr>
        <p:spPr bwMode="auto">
          <a:xfrm>
            <a:off x="6553200" y="61722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solidFill>
                  <a:schemeClr val="tx1"/>
                </a:solidFill>
                <a:latin typeface="Arial" charset="0"/>
                <a:ea typeface="ＭＳ Ｐゴシック" charset="0"/>
                <a:cs typeface="ＭＳ Ｐゴシック" charset="0"/>
              </a:defRPr>
            </a:lvl1pPr>
          </a:lstStyle>
          <a:p>
            <a:pPr>
              <a:defRPr/>
            </a:pPr>
            <a:fld id="{D20DF38C-651C-7046-B735-0B6392086F6D}" type="slidenum">
              <a:rPr lang="zh-CN" altLang="en-US">
                <a:solidFill>
                  <a:srgbClr val="272776"/>
                </a:solidFill>
              </a:rPr>
              <a:pPr>
                <a:defRPr/>
              </a:pPr>
              <a:t>‹#›</a:t>
            </a:fld>
            <a:endParaRPr lang="en-US" altLang="zh-CN">
              <a:solidFill>
                <a:srgbClr val="272776"/>
              </a:solidFill>
            </a:endParaRPr>
          </a:p>
        </p:txBody>
      </p:sp>
    </p:spTree>
    <p:extLst>
      <p:ext uri="{BB962C8B-B14F-4D97-AF65-F5344CB8AC3E}">
        <p14:creationId xmlns:p14="http://schemas.microsoft.com/office/powerpoint/2010/main" val="3457168536"/>
      </p:ext>
    </p:extLst>
  </p:cSld>
  <p:clrMap bg1="lt1" tx1="dk1" bg2="lt2" tx2="dk2" accent1="accent1" accent2="accent2" accent3="accent3" accent4="accent4" accent5="accent5" accent6="accent6" hlink="hlink" folHlink="folHlink"/>
  <p:sldLayoutIdLst>
    <p:sldLayoutId id="2147484172" r:id="rId1"/>
    <p:sldLayoutId id="2147484173" r:id="rId2"/>
    <p:sldLayoutId id="2147484174" r:id="rId3"/>
    <p:sldLayoutId id="2147484175" r:id="rId4"/>
    <p:sldLayoutId id="2147484176" r:id="rId5"/>
    <p:sldLayoutId id="2147484177" r:id="rId6"/>
    <p:sldLayoutId id="2147484178" r:id="rId7"/>
    <p:sldLayoutId id="2147484179" r:id="rId8"/>
    <p:sldLayoutId id="2147484180" r:id="rId9"/>
    <p:sldLayoutId id="2147484181" r:id="rId10"/>
    <p:sldLayoutId id="2147484182" r:id="rId11"/>
  </p:sldLayoutIdLst>
  <p:txStyles>
    <p:titleStyle>
      <a:lvl1pPr algn="ctr" rtl="0" eaLnBrk="0" fontAlgn="base" hangingPunct="0">
        <a:spcBef>
          <a:spcPct val="0"/>
        </a:spcBef>
        <a:spcAft>
          <a:spcPct val="0"/>
        </a:spcAft>
        <a:defRPr kumimoji="1" sz="4400" b="1">
          <a:solidFill>
            <a:schemeClr val="tx2"/>
          </a:solidFill>
          <a:latin typeface="+mj-lt"/>
          <a:ea typeface="+mj-ea"/>
          <a:cs typeface="+mj-cs"/>
        </a:defRPr>
      </a:lvl1pPr>
      <a:lvl2pPr algn="ctr" rtl="0" eaLnBrk="0" fontAlgn="base" hangingPunct="0">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5pPr>
      <a:lvl6pPr marL="457200" algn="ctr" rtl="0" fontAlgn="base">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6pPr>
      <a:lvl7pPr marL="914400" algn="ctr" rtl="0" fontAlgn="base">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7pPr>
      <a:lvl8pPr marL="1371600" algn="ctr" rtl="0" fontAlgn="base">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8pPr>
      <a:lvl9pPr marL="1828800" algn="ctr" rtl="0" fontAlgn="base">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ＭＳ Ｐゴシック" pitchFamily="34" charset="-128"/>
          <a:cs typeface="Geneva" charset="0"/>
        </a:defRPr>
      </a:lvl3pPr>
      <a:lvl4pPr marL="1600200" indent="-228600" algn="l" rtl="0" eaLnBrk="0" fontAlgn="base" hangingPunct="0">
        <a:spcBef>
          <a:spcPct val="20000"/>
        </a:spcBef>
        <a:spcAft>
          <a:spcPct val="0"/>
        </a:spcAft>
        <a:buChar char="–"/>
        <a:defRPr kumimoji="1" sz="2000">
          <a:solidFill>
            <a:schemeClr val="tx1"/>
          </a:solidFill>
          <a:latin typeface="+mn-lt"/>
          <a:ea typeface="Geneva" charset="0"/>
          <a:cs typeface="Geneva" charset="0"/>
        </a:defRPr>
      </a:lvl4pPr>
      <a:lvl5pPr marL="2057400" indent="-228600" algn="l" rtl="0" eaLnBrk="0" fontAlgn="base" hangingPunct="0">
        <a:spcBef>
          <a:spcPct val="20000"/>
        </a:spcBef>
        <a:spcAft>
          <a:spcPct val="0"/>
        </a:spcAft>
        <a:buChar char="»"/>
        <a:defRPr kumimoji="1" sz="2000">
          <a:solidFill>
            <a:schemeClr val="tx1"/>
          </a:solidFill>
          <a:latin typeface="+mn-lt"/>
          <a:ea typeface="Geneva" charset="0"/>
          <a:cs typeface="Geneva" charset="0"/>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4130" name="Picture 2"/>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1588" y="-1588"/>
            <a:ext cx="9145588" cy="6859588"/>
          </a:xfrm>
          <a:prstGeom prst="rect">
            <a:avLst/>
          </a:prstGeom>
          <a:noFill/>
          <a:ln w="9525">
            <a:noFill/>
            <a:miter lim="800000"/>
            <a:headEnd/>
            <a:tailEnd/>
          </a:ln>
        </p:spPr>
      </p:pic>
      <p:pic>
        <p:nvPicPr>
          <p:cNvPr id="304131" name="Picture 3"/>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1219200" y="1600200"/>
            <a:ext cx="5926138" cy="95250"/>
          </a:xfrm>
          <a:prstGeom prst="rect">
            <a:avLst/>
          </a:prstGeom>
          <a:noFill/>
          <a:ln w="9525">
            <a:noFill/>
            <a:miter lim="800000"/>
            <a:headEnd/>
            <a:tailEnd/>
          </a:ln>
        </p:spPr>
      </p:pic>
      <p:sp>
        <p:nvSpPr>
          <p:cNvPr id="304132" name="Rectangle 4"/>
          <p:cNvSpPr>
            <a:spLocks noGrp="1" noChangeArrowheads="1"/>
          </p:cNvSpPr>
          <p:nvPr>
            <p:ph type="title"/>
          </p:nvPr>
        </p:nvSpPr>
        <p:spPr bwMode="auto">
          <a:xfrm>
            <a:off x="685800" y="457200"/>
            <a:ext cx="7772400" cy="12954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304133" name="Rectangle 5"/>
          <p:cNvSpPr>
            <a:spLocks noGrp="1" noChangeArrowheads="1"/>
          </p:cNvSpPr>
          <p:nvPr>
            <p:ph type="body" idx="1"/>
          </p:nvPr>
        </p:nvSpPr>
        <p:spPr bwMode="auto">
          <a:xfrm>
            <a:off x="685800" y="1981200"/>
            <a:ext cx="7772400" cy="4038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97734" name="Rectangle 6"/>
          <p:cNvSpPr>
            <a:spLocks noGrp="1" noChangeArrowheads="1"/>
          </p:cNvSpPr>
          <p:nvPr>
            <p:ph type="dt" sz="half" idx="2"/>
          </p:nvPr>
        </p:nvSpPr>
        <p:spPr bwMode="auto">
          <a:xfrm>
            <a:off x="685800" y="61722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latin typeface="Arial" pitchFamily="-112" charset="0"/>
                <a:ea typeface="+mn-ea"/>
                <a:cs typeface="+mn-cs"/>
              </a:defRPr>
            </a:lvl1pPr>
          </a:lstStyle>
          <a:p>
            <a:pPr>
              <a:defRPr/>
            </a:pPr>
            <a:endParaRPr lang="en-US">
              <a:solidFill>
                <a:srgbClr val="272776"/>
              </a:solidFill>
            </a:endParaRPr>
          </a:p>
        </p:txBody>
      </p:sp>
      <p:sp>
        <p:nvSpPr>
          <p:cNvPr id="1097735" name="Rectangle 7"/>
          <p:cNvSpPr>
            <a:spLocks noGrp="1" noChangeArrowheads="1"/>
          </p:cNvSpPr>
          <p:nvPr>
            <p:ph type="ftr" sz="quarter" idx="3"/>
          </p:nvPr>
        </p:nvSpPr>
        <p:spPr bwMode="auto">
          <a:xfrm>
            <a:off x="3124200" y="61722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latin typeface="Arial" pitchFamily="-112" charset="0"/>
                <a:ea typeface="+mn-ea"/>
                <a:cs typeface="+mn-cs"/>
              </a:defRPr>
            </a:lvl1pPr>
          </a:lstStyle>
          <a:p>
            <a:pPr>
              <a:defRPr/>
            </a:pPr>
            <a:endParaRPr lang="en-US">
              <a:solidFill>
                <a:srgbClr val="272776"/>
              </a:solidFill>
            </a:endParaRPr>
          </a:p>
        </p:txBody>
      </p:sp>
      <p:sp>
        <p:nvSpPr>
          <p:cNvPr id="1097736" name="Rectangle 8"/>
          <p:cNvSpPr>
            <a:spLocks noGrp="1" noChangeArrowheads="1"/>
          </p:cNvSpPr>
          <p:nvPr>
            <p:ph type="sldNum" sz="quarter" idx="4"/>
          </p:nvPr>
        </p:nvSpPr>
        <p:spPr bwMode="auto">
          <a:xfrm>
            <a:off x="6553200" y="61722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latin typeface="Arial" charset="0"/>
              </a:defRPr>
            </a:lvl1pPr>
          </a:lstStyle>
          <a:p>
            <a:pPr>
              <a:defRPr/>
            </a:pPr>
            <a:fld id="{0C4625FC-B757-A144-AB9C-B11A81326754}" type="slidenum">
              <a:rPr lang="en-US">
                <a:solidFill>
                  <a:srgbClr val="272776"/>
                </a:solidFill>
                <a:ea typeface="ＭＳ Ｐゴシック"/>
              </a:rPr>
              <a:pPr>
                <a:defRPr/>
              </a:pPr>
              <a:t>‹#›</a:t>
            </a:fld>
            <a:endParaRPr lang="en-US">
              <a:solidFill>
                <a:srgbClr val="272776"/>
              </a:solidFill>
              <a:ea typeface="ＭＳ Ｐゴシック"/>
            </a:endParaRPr>
          </a:p>
        </p:txBody>
      </p:sp>
    </p:spTree>
    <p:extLst>
      <p:ext uri="{BB962C8B-B14F-4D97-AF65-F5344CB8AC3E}">
        <p14:creationId xmlns:p14="http://schemas.microsoft.com/office/powerpoint/2010/main" val="3958046098"/>
      </p:ext>
    </p:extLst>
  </p:cSld>
  <p:clrMap bg1="lt1" tx1="dk1" bg2="lt2" tx2="dk2" accent1="accent1" accent2="accent2" accent3="accent3" accent4="accent4" accent5="accent5" accent6="accent6" hlink="hlink" folHlink="folHlink"/>
  <p:sldLayoutIdLst>
    <p:sldLayoutId id="2147484184" r:id="rId1"/>
    <p:sldLayoutId id="2147484185" r:id="rId2"/>
    <p:sldLayoutId id="2147484186" r:id="rId3"/>
    <p:sldLayoutId id="2147484187" r:id="rId4"/>
    <p:sldLayoutId id="2147484188" r:id="rId5"/>
    <p:sldLayoutId id="2147484189" r:id="rId6"/>
    <p:sldLayoutId id="2147484190" r:id="rId7"/>
    <p:sldLayoutId id="2147484191" r:id="rId8"/>
    <p:sldLayoutId id="2147484192" r:id="rId9"/>
    <p:sldLayoutId id="2147484193" r:id="rId10"/>
    <p:sldLayoutId id="2147484194" r:id="rId11"/>
  </p:sldLayoutIdLst>
  <p:transition/>
  <p:txStyles>
    <p:titleStyle>
      <a:lvl1pPr algn="ctr" rtl="0" eaLnBrk="0" fontAlgn="base" hangingPunct="0">
        <a:spcBef>
          <a:spcPct val="0"/>
        </a:spcBef>
        <a:spcAft>
          <a:spcPct val="0"/>
        </a:spcAft>
        <a:defRPr kumimoji="1" sz="4400" b="1">
          <a:solidFill>
            <a:schemeClr val="tx2"/>
          </a:solidFill>
          <a:latin typeface="+mj-lt"/>
          <a:ea typeface="+mj-ea"/>
          <a:cs typeface="+mj-cs"/>
        </a:defRPr>
      </a:lvl1pPr>
      <a:lvl2pPr algn="ctr" rtl="0" eaLnBrk="0" fontAlgn="base" hangingPunct="0">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5pPr>
      <a:lvl6pPr marL="457200" algn="ctr" rtl="0" fontAlgn="base">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6pPr>
      <a:lvl7pPr marL="914400" algn="ctr" rtl="0" fontAlgn="base">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7pPr>
      <a:lvl8pPr marL="1371600" algn="ctr" rtl="0" fontAlgn="base">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8pPr>
      <a:lvl9pPr marL="1828800" algn="ctr" rtl="0" fontAlgn="base">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kumimoji="1"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kumimoji="1"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3200400" cy="6858000"/>
            <a:chOff x="0" y="0"/>
            <a:chExt cx="2016" cy="4320"/>
          </a:xfrm>
        </p:grpSpPr>
        <p:sp>
          <p:nvSpPr>
            <p:cNvPr id="1036" name="Rectangle 3"/>
            <p:cNvSpPr>
              <a:spLocks noChangeArrowheads="1"/>
            </p:cNvSpPr>
            <p:nvPr/>
          </p:nvSpPr>
          <p:spPr bwMode="auto">
            <a:xfrm>
              <a:off x="0" y="0"/>
              <a:ext cx="480" cy="4320"/>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003366"/>
                </a:solidFill>
                <a:latin typeface="Times New Roman" charset="0"/>
                <a:ea typeface="ＭＳ Ｐゴシック" charset="0"/>
              </a:endParaRPr>
            </a:p>
          </p:txBody>
        </p:sp>
        <p:sp>
          <p:nvSpPr>
            <p:cNvPr id="1037" name="Rectangle 4"/>
            <p:cNvSpPr>
              <a:spLocks noChangeArrowheads="1"/>
            </p:cNvSpPr>
            <p:nvPr/>
          </p:nvSpPr>
          <p:spPr bwMode="auto">
            <a:xfrm>
              <a:off x="432" y="0"/>
              <a:ext cx="1584" cy="672"/>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003366"/>
                </a:solidFill>
                <a:latin typeface="Times New Roman" charset="0"/>
                <a:ea typeface="ＭＳ Ｐゴシック" charset="0"/>
              </a:endParaRPr>
            </a:p>
          </p:txBody>
        </p:sp>
      </p:grpSp>
      <p:sp>
        <p:nvSpPr>
          <p:cNvPr id="1027" name="AutoShape 5"/>
          <p:cNvSpPr>
            <a:spLocks noChangeArrowheads="1"/>
          </p:cNvSpPr>
          <p:nvPr/>
        </p:nvSpPr>
        <p:spPr bwMode="auto">
          <a:xfrm>
            <a:off x="762000" y="762000"/>
            <a:ext cx="5105400" cy="609600"/>
          </a:xfrm>
          <a:prstGeom prst="roundRect">
            <a:avLst>
              <a:gd name="adj" fmla="val 50000"/>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kumimoji="1" lang="en-US" sz="2400">
              <a:solidFill>
                <a:srgbClr val="003366"/>
              </a:solidFill>
              <a:latin typeface="Times New Roman" charset="0"/>
              <a:ea typeface="ＭＳ Ｐゴシック" charset="0"/>
            </a:endParaRPr>
          </a:p>
        </p:txBody>
      </p:sp>
      <p:sp>
        <p:nvSpPr>
          <p:cNvPr id="1028" name="Rectangle 6"/>
          <p:cNvSpPr>
            <a:spLocks noGrp="1" noChangeArrowheads="1"/>
          </p:cNvSpPr>
          <p:nvPr>
            <p:ph type="title"/>
          </p:nvPr>
        </p:nvSpPr>
        <p:spPr bwMode="auto">
          <a:xfrm>
            <a:off x="914400" y="762000"/>
            <a:ext cx="8001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029" name="Rectangle 7"/>
          <p:cNvSpPr>
            <a:spLocks noGrp="1" noChangeArrowheads="1"/>
          </p:cNvSpPr>
          <p:nvPr>
            <p:ph type="body" idx="1"/>
          </p:nvPr>
        </p:nvSpPr>
        <p:spPr bwMode="auto">
          <a:xfrm>
            <a:off x="914400" y="2362200"/>
            <a:ext cx="8001000" cy="3733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52" name="Rectangle 8"/>
          <p:cNvSpPr>
            <a:spLocks noGrp="1" noChangeArrowheads="1"/>
          </p:cNvSpPr>
          <p:nvPr>
            <p:ph type="dt" sz="half" idx="2"/>
          </p:nvPr>
        </p:nvSpPr>
        <p:spPr bwMode="auto">
          <a:xfrm>
            <a:off x="7010400" y="6553200"/>
            <a:ext cx="1905000" cy="3048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lvl1pPr algn="r">
              <a:defRPr sz="1400">
                <a:latin typeface="+mn-lt"/>
                <a:ea typeface="+mn-ea"/>
                <a:cs typeface="+mn-cs"/>
              </a:defRPr>
            </a:lvl1pPr>
          </a:lstStyle>
          <a:p>
            <a:pPr>
              <a:defRPr/>
            </a:pPr>
            <a:endParaRPr lang="en-US">
              <a:solidFill>
                <a:srgbClr val="003366"/>
              </a:solidFill>
            </a:endParaRPr>
          </a:p>
        </p:txBody>
      </p:sp>
      <p:sp>
        <p:nvSpPr>
          <p:cNvPr id="6153" name="Rectangle 9"/>
          <p:cNvSpPr>
            <a:spLocks noGrp="1" noChangeArrowheads="1"/>
          </p:cNvSpPr>
          <p:nvPr>
            <p:ph type="ftr" sz="quarter" idx="3"/>
          </p:nvPr>
        </p:nvSpPr>
        <p:spPr bwMode="auto">
          <a:xfrm>
            <a:off x="2936875" y="6529388"/>
            <a:ext cx="2895600" cy="3048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lvl1pPr algn="ctr">
              <a:defRPr sz="1400">
                <a:latin typeface="+mn-lt"/>
                <a:ea typeface="+mn-ea"/>
                <a:cs typeface="+mn-cs"/>
              </a:defRPr>
            </a:lvl1pPr>
          </a:lstStyle>
          <a:p>
            <a:pPr>
              <a:defRPr/>
            </a:pPr>
            <a:endParaRPr lang="en-US">
              <a:solidFill>
                <a:srgbClr val="003366"/>
              </a:solidFill>
            </a:endParaRPr>
          </a:p>
        </p:txBody>
      </p:sp>
      <p:sp>
        <p:nvSpPr>
          <p:cNvPr id="6154" name="Rectangle 10"/>
          <p:cNvSpPr>
            <a:spLocks noGrp="1" noChangeArrowheads="1"/>
          </p:cNvSpPr>
          <p:nvPr>
            <p:ph type="sldNum" sz="quarter" idx="4"/>
          </p:nvPr>
        </p:nvSpPr>
        <p:spPr bwMode="auto">
          <a:xfrm>
            <a:off x="84138" y="5946775"/>
            <a:ext cx="587375" cy="885825"/>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spAutoFit/>
          </a:bodyPr>
          <a:lstStyle>
            <a:lvl1pPr>
              <a:defRPr sz="2600" b="1">
                <a:solidFill>
                  <a:schemeClr val="bg1"/>
                </a:solidFill>
                <a:latin typeface="Arial" charset="0"/>
              </a:defRPr>
            </a:lvl1pPr>
          </a:lstStyle>
          <a:p>
            <a:pPr>
              <a:defRPr/>
            </a:pPr>
            <a:fld id="{ADE087D3-4B94-0449-9642-88B11C8468C5}" type="slidenum">
              <a:rPr lang="en-US">
                <a:solidFill>
                  <a:srgbClr val="FFFFFF"/>
                </a:solidFill>
                <a:ea typeface="ＭＳ Ｐゴシック" charset="0"/>
              </a:rPr>
              <a:pPr>
                <a:defRPr/>
              </a:pPr>
              <a:t>‹#›</a:t>
            </a:fld>
            <a:endParaRPr lang="en-US">
              <a:solidFill>
                <a:srgbClr val="FFFFFF"/>
              </a:solidFill>
              <a:ea typeface="ＭＳ Ｐゴシック" charset="0"/>
            </a:endParaRPr>
          </a:p>
        </p:txBody>
      </p:sp>
      <p:grpSp>
        <p:nvGrpSpPr>
          <p:cNvPr id="1033" name="Group 11"/>
          <p:cNvGrpSpPr>
            <a:grpSpLocks/>
          </p:cNvGrpSpPr>
          <p:nvPr/>
        </p:nvGrpSpPr>
        <p:grpSpPr bwMode="auto">
          <a:xfrm>
            <a:off x="228600" y="1981200"/>
            <a:ext cx="7391400" cy="319088"/>
            <a:chOff x="144" y="1248"/>
            <a:chExt cx="4656" cy="201"/>
          </a:xfrm>
        </p:grpSpPr>
        <p:sp>
          <p:nvSpPr>
            <p:cNvPr id="1034" name="AutoShape 12"/>
            <p:cNvSpPr>
              <a:spLocks noChangeArrowheads="1"/>
            </p:cNvSpPr>
            <p:nvPr/>
          </p:nvSpPr>
          <p:spPr bwMode="auto">
            <a:xfrm>
              <a:off x="384" y="1248"/>
              <a:ext cx="4416" cy="200"/>
            </a:xfrm>
            <a:prstGeom prst="roundRect">
              <a:avLst>
                <a:gd name="adj" fmla="val 0"/>
              </a:avLst>
            </a:pr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sz="2400">
                <a:solidFill>
                  <a:srgbClr val="003366"/>
                </a:solidFill>
                <a:latin typeface="Times New Roman" charset="0"/>
                <a:ea typeface="ＭＳ Ｐゴシック" charset="0"/>
              </a:endParaRPr>
            </a:p>
          </p:txBody>
        </p:sp>
        <p:sp>
          <p:nvSpPr>
            <p:cNvPr id="1035" name="AutoShape 13"/>
            <p:cNvSpPr>
              <a:spLocks noChangeArrowheads="1"/>
            </p:cNvSpPr>
            <p:nvPr/>
          </p:nvSpPr>
          <p:spPr bwMode="auto">
            <a:xfrm flipH="1">
              <a:off x="144" y="1248"/>
              <a:ext cx="248" cy="201"/>
            </a:xfrm>
            <a:prstGeom prst="flowChartDelay">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003366"/>
                </a:solidFill>
                <a:latin typeface="Times New Roman" charset="0"/>
                <a:ea typeface="ＭＳ Ｐゴシック" charset="0"/>
              </a:endParaRPr>
            </a:p>
          </p:txBody>
        </p:sp>
      </p:grpSp>
    </p:spTree>
    <p:extLst>
      <p:ext uri="{BB962C8B-B14F-4D97-AF65-F5344CB8AC3E}">
        <p14:creationId xmlns:p14="http://schemas.microsoft.com/office/powerpoint/2010/main" val="3009511313"/>
      </p:ext>
    </p:extLst>
  </p:cSld>
  <p:clrMap bg1="lt1" tx1="dk1" bg2="lt2" tx2="dk2" accent1="accent1" accent2="accent2" accent3="accent3" accent4="accent4" accent5="accent5" accent6="accent6" hlink="hlink" folHlink="folHlink"/>
  <p:sldLayoutIdLst>
    <p:sldLayoutId id="2147484196" r:id="rId1"/>
    <p:sldLayoutId id="2147484197" r:id="rId2"/>
    <p:sldLayoutId id="2147484198" r:id="rId3"/>
    <p:sldLayoutId id="2147484199" r:id="rId4"/>
    <p:sldLayoutId id="2147484200" r:id="rId5"/>
    <p:sldLayoutId id="2147484201" r:id="rId6"/>
    <p:sldLayoutId id="2147484202" r:id="rId7"/>
    <p:sldLayoutId id="2147484203" r:id="rId8"/>
    <p:sldLayoutId id="2147484204" r:id="rId9"/>
    <p:sldLayoutId id="2147484205" r:id="rId10"/>
    <p:sldLayoutId id="2147484206" r:id="rId11"/>
  </p:sldLayoutIdLst>
  <p:txStyles>
    <p:titleStyle>
      <a:lvl1pPr algn="l" rtl="0" eaLnBrk="0" fontAlgn="base" hangingPunct="0">
        <a:lnSpc>
          <a:spcPct val="90000"/>
        </a:lnSpc>
        <a:spcBef>
          <a:spcPct val="0"/>
        </a:spcBef>
        <a:spcAft>
          <a:spcPct val="0"/>
        </a:spcAft>
        <a:defRPr sz="3600" b="1">
          <a:solidFill>
            <a:schemeClr val="tx2"/>
          </a:solidFill>
          <a:latin typeface="+mj-lt"/>
          <a:ea typeface="ＭＳ Ｐゴシック" charset="0"/>
          <a:cs typeface="Geneva" charset="0"/>
        </a:defRPr>
      </a:lvl1pPr>
      <a:lvl2pPr algn="l" rtl="0" eaLnBrk="0" fontAlgn="base" hangingPunct="0">
        <a:lnSpc>
          <a:spcPct val="90000"/>
        </a:lnSpc>
        <a:spcBef>
          <a:spcPct val="0"/>
        </a:spcBef>
        <a:spcAft>
          <a:spcPct val="0"/>
        </a:spcAft>
        <a:defRPr sz="3600" b="1">
          <a:solidFill>
            <a:schemeClr val="tx2"/>
          </a:solidFill>
          <a:latin typeface="Arial" charset="0"/>
          <a:ea typeface="ＭＳ Ｐゴシック" charset="0"/>
          <a:cs typeface="Geneva" charset="0"/>
        </a:defRPr>
      </a:lvl2pPr>
      <a:lvl3pPr algn="l" rtl="0" eaLnBrk="0" fontAlgn="base" hangingPunct="0">
        <a:lnSpc>
          <a:spcPct val="90000"/>
        </a:lnSpc>
        <a:spcBef>
          <a:spcPct val="0"/>
        </a:spcBef>
        <a:spcAft>
          <a:spcPct val="0"/>
        </a:spcAft>
        <a:defRPr sz="3600" b="1">
          <a:solidFill>
            <a:schemeClr val="tx2"/>
          </a:solidFill>
          <a:latin typeface="Arial" charset="0"/>
          <a:ea typeface="ＭＳ Ｐゴシック" charset="0"/>
          <a:cs typeface="Geneva" charset="0"/>
        </a:defRPr>
      </a:lvl3pPr>
      <a:lvl4pPr algn="l" rtl="0" eaLnBrk="0" fontAlgn="base" hangingPunct="0">
        <a:lnSpc>
          <a:spcPct val="90000"/>
        </a:lnSpc>
        <a:spcBef>
          <a:spcPct val="0"/>
        </a:spcBef>
        <a:spcAft>
          <a:spcPct val="0"/>
        </a:spcAft>
        <a:defRPr sz="3600" b="1">
          <a:solidFill>
            <a:schemeClr val="tx2"/>
          </a:solidFill>
          <a:latin typeface="Arial" charset="0"/>
          <a:ea typeface="ＭＳ Ｐゴシック" charset="0"/>
          <a:cs typeface="Geneva" charset="0"/>
        </a:defRPr>
      </a:lvl4pPr>
      <a:lvl5pPr algn="l" rtl="0" eaLnBrk="0" fontAlgn="base" hangingPunct="0">
        <a:lnSpc>
          <a:spcPct val="90000"/>
        </a:lnSpc>
        <a:spcBef>
          <a:spcPct val="0"/>
        </a:spcBef>
        <a:spcAft>
          <a:spcPct val="0"/>
        </a:spcAft>
        <a:defRPr sz="3600" b="1">
          <a:solidFill>
            <a:schemeClr val="tx2"/>
          </a:solidFill>
          <a:latin typeface="Arial" charset="0"/>
          <a:ea typeface="ＭＳ Ｐゴシック" charset="0"/>
          <a:cs typeface="Geneva" charset="0"/>
        </a:defRPr>
      </a:lvl5pPr>
      <a:lvl6pPr marL="457200" algn="l" rtl="0" fontAlgn="base">
        <a:lnSpc>
          <a:spcPct val="90000"/>
        </a:lnSpc>
        <a:spcBef>
          <a:spcPct val="0"/>
        </a:spcBef>
        <a:spcAft>
          <a:spcPct val="0"/>
        </a:spcAft>
        <a:defRPr sz="3600" b="1">
          <a:solidFill>
            <a:schemeClr val="tx2"/>
          </a:solidFill>
          <a:latin typeface="Arial" charset="0"/>
        </a:defRPr>
      </a:lvl6pPr>
      <a:lvl7pPr marL="914400" algn="l" rtl="0" fontAlgn="base">
        <a:lnSpc>
          <a:spcPct val="90000"/>
        </a:lnSpc>
        <a:spcBef>
          <a:spcPct val="0"/>
        </a:spcBef>
        <a:spcAft>
          <a:spcPct val="0"/>
        </a:spcAft>
        <a:defRPr sz="3600" b="1">
          <a:solidFill>
            <a:schemeClr val="tx2"/>
          </a:solidFill>
          <a:latin typeface="Arial" charset="0"/>
        </a:defRPr>
      </a:lvl7pPr>
      <a:lvl8pPr marL="1371600" algn="l" rtl="0" fontAlgn="base">
        <a:lnSpc>
          <a:spcPct val="90000"/>
        </a:lnSpc>
        <a:spcBef>
          <a:spcPct val="0"/>
        </a:spcBef>
        <a:spcAft>
          <a:spcPct val="0"/>
        </a:spcAft>
        <a:defRPr sz="3600" b="1">
          <a:solidFill>
            <a:schemeClr val="tx2"/>
          </a:solidFill>
          <a:latin typeface="Arial" charset="0"/>
        </a:defRPr>
      </a:lvl8pPr>
      <a:lvl9pPr marL="1828800" algn="l" rtl="0" fontAlgn="base">
        <a:lnSpc>
          <a:spcPct val="90000"/>
        </a:lnSpc>
        <a:spcBef>
          <a:spcPct val="0"/>
        </a:spcBef>
        <a:spcAft>
          <a:spcPct val="0"/>
        </a:spcAft>
        <a:defRPr sz="3600" b="1">
          <a:solidFill>
            <a:schemeClr val="tx2"/>
          </a:solidFill>
          <a:latin typeface="Arial" charset="0"/>
        </a:defRPr>
      </a:lvl9pPr>
    </p:titleStyle>
    <p:bodyStyle>
      <a:lvl1pPr marL="342900" indent="-342900" algn="l" rtl="0" eaLnBrk="0" fontAlgn="base" hangingPunct="0">
        <a:spcBef>
          <a:spcPct val="20000"/>
        </a:spcBef>
        <a:spcAft>
          <a:spcPct val="0"/>
        </a:spcAft>
        <a:buClr>
          <a:schemeClr val="tx1"/>
        </a:buClr>
        <a:buSzPct val="75000"/>
        <a:buFont typeface="Wingdings" charset="0"/>
        <a:buChar char="l"/>
        <a:defRPr sz="2800">
          <a:solidFill>
            <a:schemeClr val="tx1"/>
          </a:solidFill>
          <a:latin typeface="+mn-lt"/>
          <a:ea typeface="ＭＳ Ｐゴシック" charset="0"/>
          <a:cs typeface="Geneva" charset="0"/>
        </a:defRPr>
      </a:lvl1pPr>
      <a:lvl2pPr marL="742950" indent="-285750" algn="l" rtl="0" eaLnBrk="0" fontAlgn="base" hangingPunct="0">
        <a:spcBef>
          <a:spcPct val="20000"/>
        </a:spcBef>
        <a:spcAft>
          <a:spcPct val="0"/>
        </a:spcAft>
        <a:buClr>
          <a:schemeClr val="tx1"/>
        </a:buClr>
        <a:buSzPct val="75000"/>
        <a:buChar char="–"/>
        <a:defRPr sz="2400">
          <a:solidFill>
            <a:schemeClr val="tx1"/>
          </a:solidFill>
          <a:latin typeface="+mn-lt"/>
          <a:ea typeface="Geneva" charset="-128"/>
          <a:cs typeface="Geneva" charset="0"/>
        </a:defRPr>
      </a:lvl2pPr>
      <a:lvl3pPr marL="11430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latin typeface="+mn-lt"/>
          <a:ea typeface="Geneva" charset="-128"/>
          <a:cs typeface="Geneva" charset="0"/>
        </a:defRPr>
      </a:lvl3pPr>
      <a:lvl4pPr marL="1600200" indent="-228600" algn="l" rtl="0" eaLnBrk="0" fontAlgn="base" hangingPunct="0">
        <a:spcBef>
          <a:spcPct val="20000"/>
        </a:spcBef>
        <a:spcAft>
          <a:spcPct val="0"/>
        </a:spcAft>
        <a:buClr>
          <a:schemeClr val="tx1"/>
        </a:buClr>
        <a:buSzPct val="80000"/>
        <a:buChar char="–"/>
        <a:defRPr>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65000"/>
        <a:buFont typeface="Wingdings" charset="0"/>
        <a:buChar char="l"/>
        <a:defRPr>
          <a:solidFill>
            <a:schemeClr val="tx1"/>
          </a:solidFill>
          <a:latin typeface="+mn-lt"/>
          <a:ea typeface="Geneva" charset="-128"/>
          <a:cs typeface="Geneva" charset="0"/>
        </a:defRPr>
      </a:lvl5pPr>
      <a:lvl6pPr marL="2514600" indent="-228600" algn="l" rtl="0" fontAlgn="base">
        <a:spcBef>
          <a:spcPct val="20000"/>
        </a:spcBef>
        <a:spcAft>
          <a:spcPct val="0"/>
        </a:spcAft>
        <a:buClr>
          <a:schemeClr val="tx1"/>
        </a:buClr>
        <a:buSzPct val="65000"/>
        <a:buFont typeface="Wingdings" charset="2"/>
        <a:buChar char="l"/>
        <a:defRPr>
          <a:solidFill>
            <a:schemeClr val="tx1"/>
          </a:solidFill>
          <a:latin typeface="+mn-lt"/>
          <a:ea typeface="Geneva" charset="-128"/>
        </a:defRPr>
      </a:lvl6pPr>
      <a:lvl7pPr marL="2971800" indent="-228600" algn="l" rtl="0" fontAlgn="base">
        <a:spcBef>
          <a:spcPct val="20000"/>
        </a:spcBef>
        <a:spcAft>
          <a:spcPct val="0"/>
        </a:spcAft>
        <a:buClr>
          <a:schemeClr val="tx1"/>
        </a:buClr>
        <a:buSzPct val="65000"/>
        <a:buFont typeface="Wingdings" charset="2"/>
        <a:buChar char="l"/>
        <a:defRPr>
          <a:solidFill>
            <a:schemeClr val="tx1"/>
          </a:solidFill>
          <a:latin typeface="+mn-lt"/>
          <a:ea typeface="Geneva" charset="-128"/>
        </a:defRPr>
      </a:lvl7pPr>
      <a:lvl8pPr marL="3429000" indent="-228600" algn="l" rtl="0" fontAlgn="base">
        <a:spcBef>
          <a:spcPct val="20000"/>
        </a:spcBef>
        <a:spcAft>
          <a:spcPct val="0"/>
        </a:spcAft>
        <a:buClr>
          <a:schemeClr val="tx1"/>
        </a:buClr>
        <a:buSzPct val="65000"/>
        <a:buFont typeface="Wingdings" charset="2"/>
        <a:buChar char="l"/>
        <a:defRPr>
          <a:solidFill>
            <a:schemeClr val="tx1"/>
          </a:solidFill>
          <a:latin typeface="+mn-lt"/>
          <a:ea typeface="Geneva" charset="-128"/>
        </a:defRPr>
      </a:lvl8pPr>
      <a:lvl9pPr marL="3886200" indent="-228600" algn="l" rtl="0" fontAlgn="base">
        <a:spcBef>
          <a:spcPct val="20000"/>
        </a:spcBef>
        <a:spcAft>
          <a:spcPct val="0"/>
        </a:spcAft>
        <a:buClr>
          <a:schemeClr val="tx1"/>
        </a:buClr>
        <a:buSzPct val="65000"/>
        <a:buFont typeface="Wingdings" charset="2"/>
        <a:buChar char="l"/>
        <a:defRPr>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181365220"/>
      </p:ext>
    </p:extLst>
  </p:cSld>
  <p:clrMap bg1="lt1" tx1="dk1" bg2="lt2" tx2="dk2" accent1="accent1" accent2="accent2" accent3="accent3" accent4="accent4" accent5="accent5" accent6="accent6" hlink="hlink" folHlink="folHlink"/>
  <p:sldLayoutIdLst>
    <p:sldLayoutId id="2147484272" r:id="rId1"/>
    <p:sldLayoutId id="2147484273" r:id="rId2"/>
    <p:sldLayoutId id="2147484274" r:id="rId3"/>
    <p:sldLayoutId id="2147484275" r:id="rId4"/>
    <p:sldLayoutId id="2147484276" r:id="rId5"/>
    <p:sldLayoutId id="2147484277" r:id="rId6"/>
    <p:sldLayoutId id="2147484278" r:id="rId7"/>
    <p:sldLayoutId id="2147484279" r:id="rId8"/>
    <p:sldLayoutId id="2147484280" r:id="rId9"/>
    <p:sldLayoutId id="2147484281" r:id="rId10"/>
    <p:sldLayoutId id="2147484282"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1353925469"/>
      </p:ext>
    </p:extLst>
  </p:cSld>
  <p:clrMap bg1="lt1" tx1="dk1" bg2="lt2" tx2="dk2" accent1="accent1" accent2="accent2" accent3="accent3" accent4="accent4" accent5="accent5" accent6="accent6" hlink="hlink" folHlink="folHlink"/>
  <p:sldLayoutIdLst>
    <p:sldLayoutId id="2147484284" r:id="rId1"/>
    <p:sldLayoutId id="2147484285" r:id="rId2"/>
    <p:sldLayoutId id="2147484286" r:id="rId3"/>
    <p:sldLayoutId id="2147484287" r:id="rId4"/>
    <p:sldLayoutId id="2147484288" r:id="rId5"/>
    <p:sldLayoutId id="2147484289" r:id="rId6"/>
    <p:sldLayoutId id="2147484290" r:id="rId7"/>
    <p:sldLayoutId id="2147484291" r:id="rId8"/>
    <p:sldLayoutId id="2147484292" r:id="rId9"/>
    <p:sldLayoutId id="2147484293" r:id="rId10"/>
    <p:sldLayoutId id="2147484294"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3200400" cy="6858000"/>
            <a:chOff x="0" y="0"/>
            <a:chExt cx="2016" cy="4320"/>
          </a:xfrm>
        </p:grpSpPr>
        <p:sp>
          <p:nvSpPr>
            <p:cNvPr id="1036" name="Rectangle 3"/>
            <p:cNvSpPr>
              <a:spLocks noChangeArrowheads="1"/>
            </p:cNvSpPr>
            <p:nvPr/>
          </p:nvSpPr>
          <p:spPr bwMode="auto">
            <a:xfrm>
              <a:off x="0" y="0"/>
              <a:ext cx="480" cy="4320"/>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003366"/>
                </a:solidFill>
                <a:latin typeface="Times New Roman" charset="0"/>
                <a:ea typeface="ＭＳ Ｐゴシック" charset="0"/>
              </a:endParaRPr>
            </a:p>
          </p:txBody>
        </p:sp>
        <p:sp>
          <p:nvSpPr>
            <p:cNvPr id="1037" name="Rectangle 4"/>
            <p:cNvSpPr>
              <a:spLocks noChangeArrowheads="1"/>
            </p:cNvSpPr>
            <p:nvPr/>
          </p:nvSpPr>
          <p:spPr bwMode="auto">
            <a:xfrm>
              <a:off x="432" y="0"/>
              <a:ext cx="1584" cy="672"/>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003366"/>
                </a:solidFill>
                <a:latin typeface="Times New Roman" charset="0"/>
                <a:ea typeface="ＭＳ Ｐゴシック" charset="0"/>
              </a:endParaRPr>
            </a:p>
          </p:txBody>
        </p:sp>
      </p:grpSp>
      <p:sp>
        <p:nvSpPr>
          <p:cNvPr id="1027" name="AutoShape 5"/>
          <p:cNvSpPr>
            <a:spLocks noChangeArrowheads="1"/>
          </p:cNvSpPr>
          <p:nvPr/>
        </p:nvSpPr>
        <p:spPr bwMode="auto">
          <a:xfrm>
            <a:off x="762000" y="762000"/>
            <a:ext cx="5105400" cy="609600"/>
          </a:xfrm>
          <a:prstGeom prst="roundRect">
            <a:avLst>
              <a:gd name="adj" fmla="val 50000"/>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kumimoji="1" lang="en-US" sz="2400">
              <a:solidFill>
                <a:srgbClr val="003366"/>
              </a:solidFill>
              <a:latin typeface="Times New Roman" charset="0"/>
              <a:ea typeface="ＭＳ Ｐゴシック" charset="0"/>
            </a:endParaRPr>
          </a:p>
        </p:txBody>
      </p:sp>
      <p:sp>
        <p:nvSpPr>
          <p:cNvPr id="1028" name="Rectangle 6"/>
          <p:cNvSpPr>
            <a:spLocks noGrp="1" noChangeArrowheads="1"/>
          </p:cNvSpPr>
          <p:nvPr>
            <p:ph type="title"/>
          </p:nvPr>
        </p:nvSpPr>
        <p:spPr bwMode="auto">
          <a:xfrm>
            <a:off x="914400" y="762000"/>
            <a:ext cx="8001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029" name="Rectangle 7"/>
          <p:cNvSpPr>
            <a:spLocks noGrp="1" noChangeArrowheads="1"/>
          </p:cNvSpPr>
          <p:nvPr>
            <p:ph type="body" idx="1"/>
          </p:nvPr>
        </p:nvSpPr>
        <p:spPr bwMode="auto">
          <a:xfrm>
            <a:off x="914400" y="2362200"/>
            <a:ext cx="8001000" cy="3733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52" name="Rectangle 8"/>
          <p:cNvSpPr>
            <a:spLocks noGrp="1" noChangeArrowheads="1"/>
          </p:cNvSpPr>
          <p:nvPr>
            <p:ph type="dt" sz="half" idx="2"/>
          </p:nvPr>
        </p:nvSpPr>
        <p:spPr bwMode="auto">
          <a:xfrm>
            <a:off x="7010400" y="6553200"/>
            <a:ext cx="1905000" cy="3048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lvl1pPr algn="r">
              <a:defRPr sz="1400">
                <a:latin typeface="+mn-lt"/>
                <a:ea typeface="+mn-ea"/>
                <a:cs typeface="+mn-cs"/>
              </a:defRPr>
            </a:lvl1pPr>
          </a:lstStyle>
          <a:p>
            <a:pPr>
              <a:defRPr/>
            </a:pPr>
            <a:endParaRPr lang="en-US">
              <a:solidFill>
                <a:srgbClr val="003366"/>
              </a:solidFill>
            </a:endParaRPr>
          </a:p>
        </p:txBody>
      </p:sp>
      <p:sp>
        <p:nvSpPr>
          <p:cNvPr id="6153" name="Rectangle 9"/>
          <p:cNvSpPr>
            <a:spLocks noGrp="1" noChangeArrowheads="1"/>
          </p:cNvSpPr>
          <p:nvPr>
            <p:ph type="ftr" sz="quarter" idx="3"/>
          </p:nvPr>
        </p:nvSpPr>
        <p:spPr bwMode="auto">
          <a:xfrm>
            <a:off x="2936875" y="6529388"/>
            <a:ext cx="2895600" cy="3048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lvl1pPr algn="ctr">
              <a:defRPr sz="1400">
                <a:latin typeface="+mn-lt"/>
                <a:ea typeface="+mn-ea"/>
                <a:cs typeface="+mn-cs"/>
              </a:defRPr>
            </a:lvl1pPr>
          </a:lstStyle>
          <a:p>
            <a:pPr>
              <a:defRPr/>
            </a:pPr>
            <a:endParaRPr lang="en-US">
              <a:solidFill>
                <a:srgbClr val="003366"/>
              </a:solidFill>
            </a:endParaRPr>
          </a:p>
        </p:txBody>
      </p:sp>
      <p:sp>
        <p:nvSpPr>
          <p:cNvPr id="6154" name="Rectangle 10"/>
          <p:cNvSpPr>
            <a:spLocks noGrp="1" noChangeArrowheads="1"/>
          </p:cNvSpPr>
          <p:nvPr>
            <p:ph type="sldNum" sz="quarter" idx="4"/>
          </p:nvPr>
        </p:nvSpPr>
        <p:spPr bwMode="auto">
          <a:xfrm>
            <a:off x="84138" y="5946775"/>
            <a:ext cx="587375" cy="885825"/>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spAutoFit/>
          </a:bodyPr>
          <a:lstStyle>
            <a:lvl1pPr>
              <a:defRPr sz="2600" b="1">
                <a:solidFill>
                  <a:schemeClr val="bg1"/>
                </a:solidFill>
                <a:latin typeface="Arial" charset="0"/>
              </a:defRPr>
            </a:lvl1pPr>
          </a:lstStyle>
          <a:p>
            <a:pPr>
              <a:defRPr/>
            </a:pPr>
            <a:fld id="{ADE087D3-4B94-0449-9642-88B11C8468C5}" type="slidenum">
              <a:rPr lang="en-US">
                <a:solidFill>
                  <a:srgbClr val="FFFFFF"/>
                </a:solidFill>
                <a:ea typeface="ＭＳ Ｐゴシック" charset="0"/>
              </a:rPr>
              <a:pPr>
                <a:defRPr/>
              </a:pPr>
              <a:t>‹#›</a:t>
            </a:fld>
            <a:endParaRPr lang="en-US">
              <a:solidFill>
                <a:srgbClr val="FFFFFF"/>
              </a:solidFill>
              <a:ea typeface="ＭＳ Ｐゴシック" charset="0"/>
            </a:endParaRPr>
          </a:p>
        </p:txBody>
      </p:sp>
      <p:grpSp>
        <p:nvGrpSpPr>
          <p:cNvPr id="1033" name="Group 11"/>
          <p:cNvGrpSpPr>
            <a:grpSpLocks/>
          </p:cNvGrpSpPr>
          <p:nvPr/>
        </p:nvGrpSpPr>
        <p:grpSpPr bwMode="auto">
          <a:xfrm>
            <a:off x="228600" y="1981200"/>
            <a:ext cx="7391400" cy="319088"/>
            <a:chOff x="144" y="1248"/>
            <a:chExt cx="4656" cy="201"/>
          </a:xfrm>
        </p:grpSpPr>
        <p:sp>
          <p:nvSpPr>
            <p:cNvPr id="1034" name="AutoShape 12"/>
            <p:cNvSpPr>
              <a:spLocks noChangeArrowheads="1"/>
            </p:cNvSpPr>
            <p:nvPr/>
          </p:nvSpPr>
          <p:spPr bwMode="auto">
            <a:xfrm>
              <a:off x="384" y="1248"/>
              <a:ext cx="4416" cy="200"/>
            </a:xfrm>
            <a:prstGeom prst="roundRect">
              <a:avLst>
                <a:gd name="adj" fmla="val 0"/>
              </a:avLst>
            </a:pr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sz="2400">
                <a:solidFill>
                  <a:srgbClr val="003366"/>
                </a:solidFill>
                <a:latin typeface="Times New Roman" charset="0"/>
                <a:ea typeface="ＭＳ Ｐゴシック" charset="0"/>
              </a:endParaRPr>
            </a:p>
          </p:txBody>
        </p:sp>
        <p:sp>
          <p:nvSpPr>
            <p:cNvPr id="1035" name="AutoShape 13"/>
            <p:cNvSpPr>
              <a:spLocks noChangeArrowheads="1"/>
            </p:cNvSpPr>
            <p:nvPr/>
          </p:nvSpPr>
          <p:spPr bwMode="auto">
            <a:xfrm flipH="1">
              <a:off x="144" y="1248"/>
              <a:ext cx="248" cy="201"/>
            </a:xfrm>
            <a:prstGeom prst="flowChartDelay">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003366"/>
                </a:solidFill>
                <a:latin typeface="Times New Roman" charset="0"/>
                <a:ea typeface="ＭＳ Ｐゴシック" charset="0"/>
              </a:endParaRPr>
            </a:p>
          </p:txBody>
        </p:sp>
      </p:grpSp>
    </p:spTree>
    <p:extLst>
      <p:ext uri="{BB962C8B-B14F-4D97-AF65-F5344CB8AC3E}">
        <p14:creationId xmlns:p14="http://schemas.microsoft.com/office/powerpoint/2010/main" val="2650193370"/>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l" rtl="0" eaLnBrk="0" fontAlgn="base" hangingPunct="0">
        <a:lnSpc>
          <a:spcPct val="90000"/>
        </a:lnSpc>
        <a:spcBef>
          <a:spcPct val="0"/>
        </a:spcBef>
        <a:spcAft>
          <a:spcPct val="0"/>
        </a:spcAft>
        <a:defRPr sz="3600" b="1">
          <a:solidFill>
            <a:schemeClr val="tx2"/>
          </a:solidFill>
          <a:latin typeface="+mj-lt"/>
          <a:ea typeface="ＭＳ Ｐゴシック" charset="0"/>
          <a:cs typeface="Geneva" charset="0"/>
        </a:defRPr>
      </a:lvl1pPr>
      <a:lvl2pPr algn="l" rtl="0" eaLnBrk="0" fontAlgn="base" hangingPunct="0">
        <a:lnSpc>
          <a:spcPct val="90000"/>
        </a:lnSpc>
        <a:spcBef>
          <a:spcPct val="0"/>
        </a:spcBef>
        <a:spcAft>
          <a:spcPct val="0"/>
        </a:spcAft>
        <a:defRPr sz="3600" b="1">
          <a:solidFill>
            <a:schemeClr val="tx2"/>
          </a:solidFill>
          <a:latin typeface="Arial" charset="0"/>
          <a:ea typeface="ＭＳ Ｐゴシック" charset="0"/>
          <a:cs typeface="Geneva" charset="0"/>
        </a:defRPr>
      </a:lvl2pPr>
      <a:lvl3pPr algn="l" rtl="0" eaLnBrk="0" fontAlgn="base" hangingPunct="0">
        <a:lnSpc>
          <a:spcPct val="90000"/>
        </a:lnSpc>
        <a:spcBef>
          <a:spcPct val="0"/>
        </a:spcBef>
        <a:spcAft>
          <a:spcPct val="0"/>
        </a:spcAft>
        <a:defRPr sz="3600" b="1">
          <a:solidFill>
            <a:schemeClr val="tx2"/>
          </a:solidFill>
          <a:latin typeface="Arial" charset="0"/>
          <a:ea typeface="ＭＳ Ｐゴシック" charset="0"/>
          <a:cs typeface="Geneva" charset="0"/>
        </a:defRPr>
      </a:lvl3pPr>
      <a:lvl4pPr algn="l" rtl="0" eaLnBrk="0" fontAlgn="base" hangingPunct="0">
        <a:lnSpc>
          <a:spcPct val="90000"/>
        </a:lnSpc>
        <a:spcBef>
          <a:spcPct val="0"/>
        </a:spcBef>
        <a:spcAft>
          <a:spcPct val="0"/>
        </a:spcAft>
        <a:defRPr sz="3600" b="1">
          <a:solidFill>
            <a:schemeClr val="tx2"/>
          </a:solidFill>
          <a:latin typeface="Arial" charset="0"/>
          <a:ea typeface="ＭＳ Ｐゴシック" charset="0"/>
          <a:cs typeface="Geneva" charset="0"/>
        </a:defRPr>
      </a:lvl4pPr>
      <a:lvl5pPr algn="l" rtl="0" eaLnBrk="0" fontAlgn="base" hangingPunct="0">
        <a:lnSpc>
          <a:spcPct val="90000"/>
        </a:lnSpc>
        <a:spcBef>
          <a:spcPct val="0"/>
        </a:spcBef>
        <a:spcAft>
          <a:spcPct val="0"/>
        </a:spcAft>
        <a:defRPr sz="3600" b="1">
          <a:solidFill>
            <a:schemeClr val="tx2"/>
          </a:solidFill>
          <a:latin typeface="Arial" charset="0"/>
          <a:ea typeface="ＭＳ Ｐゴシック" charset="0"/>
          <a:cs typeface="Geneva" charset="0"/>
        </a:defRPr>
      </a:lvl5pPr>
      <a:lvl6pPr marL="457200" algn="l" rtl="0" fontAlgn="base">
        <a:lnSpc>
          <a:spcPct val="90000"/>
        </a:lnSpc>
        <a:spcBef>
          <a:spcPct val="0"/>
        </a:spcBef>
        <a:spcAft>
          <a:spcPct val="0"/>
        </a:spcAft>
        <a:defRPr sz="3600" b="1">
          <a:solidFill>
            <a:schemeClr val="tx2"/>
          </a:solidFill>
          <a:latin typeface="Arial" charset="0"/>
        </a:defRPr>
      </a:lvl6pPr>
      <a:lvl7pPr marL="914400" algn="l" rtl="0" fontAlgn="base">
        <a:lnSpc>
          <a:spcPct val="90000"/>
        </a:lnSpc>
        <a:spcBef>
          <a:spcPct val="0"/>
        </a:spcBef>
        <a:spcAft>
          <a:spcPct val="0"/>
        </a:spcAft>
        <a:defRPr sz="3600" b="1">
          <a:solidFill>
            <a:schemeClr val="tx2"/>
          </a:solidFill>
          <a:latin typeface="Arial" charset="0"/>
        </a:defRPr>
      </a:lvl7pPr>
      <a:lvl8pPr marL="1371600" algn="l" rtl="0" fontAlgn="base">
        <a:lnSpc>
          <a:spcPct val="90000"/>
        </a:lnSpc>
        <a:spcBef>
          <a:spcPct val="0"/>
        </a:spcBef>
        <a:spcAft>
          <a:spcPct val="0"/>
        </a:spcAft>
        <a:defRPr sz="3600" b="1">
          <a:solidFill>
            <a:schemeClr val="tx2"/>
          </a:solidFill>
          <a:latin typeface="Arial" charset="0"/>
        </a:defRPr>
      </a:lvl8pPr>
      <a:lvl9pPr marL="1828800" algn="l" rtl="0" fontAlgn="base">
        <a:lnSpc>
          <a:spcPct val="90000"/>
        </a:lnSpc>
        <a:spcBef>
          <a:spcPct val="0"/>
        </a:spcBef>
        <a:spcAft>
          <a:spcPct val="0"/>
        </a:spcAft>
        <a:defRPr sz="3600" b="1">
          <a:solidFill>
            <a:schemeClr val="tx2"/>
          </a:solidFill>
          <a:latin typeface="Arial" charset="0"/>
        </a:defRPr>
      </a:lvl9pPr>
    </p:titleStyle>
    <p:bodyStyle>
      <a:lvl1pPr marL="342900" indent="-342900" algn="l" rtl="0" eaLnBrk="0" fontAlgn="base" hangingPunct="0">
        <a:spcBef>
          <a:spcPct val="20000"/>
        </a:spcBef>
        <a:spcAft>
          <a:spcPct val="0"/>
        </a:spcAft>
        <a:buClr>
          <a:schemeClr val="tx1"/>
        </a:buClr>
        <a:buSzPct val="75000"/>
        <a:buFont typeface="Wingdings" charset="0"/>
        <a:buChar char="l"/>
        <a:defRPr sz="2800">
          <a:solidFill>
            <a:schemeClr val="tx1"/>
          </a:solidFill>
          <a:latin typeface="+mn-lt"/>
          <a:ea typeface="ＭＳ Ｐゴシック" charset="0"/>
          <a:cs typeface="Geneva" charset="0"/>
        </a:defRPr>
      </a:lvl1pPr>
      <a:lvl2pPr marL="742950" indent="-285750" algn="l" rtl="0" eaLnBrk="0" fontAlgn="base" hangingPunct="0">
        <a:spcBef>
          <a:spcPct val="20000"/>
        </a:spcBef>
        <a:spcAft>
          <a:spcPct val="0"/>
        </a:spcAft>
        <a:buClr>
          <a:schemeClr val="tx1"/>
        </a:buClr>
        <a:buSzPct val="75000"/>
        <a:buChar char="–"/>
        <a:defRPr sz="2400">
          <a:solidFill>
            <a:schemeClr val="tx1"/>
          </a:solidFill>
          <a:latin typeface="+mn-lt"/>
          <a:ea typeface="Geneva" charset="-128"/>
          <a:cs typeface="Geneva" charset="0"/>
        </a:defRPr>
      </a:lvl2pPr>
      <a:lvl3pPr marL="11430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latin typeface="+mn-lt"/>
          <a:ea typeface="Geneva" charset="-128"/>
          <a:cs typeface="Geneva" charset="0"/>
        </a:defRPr>
      </a:lvl3pPr>
      <a:lvl4pPr marL="1600200" indent="-228600" algn="l" rtl="0" eaLnBrk="0" fontAlgn="base" hangingPunct="0">
        <a:spcBef>
          <a:spcPct val="20000"/>
        </a:spcBef>
        <a:spcAft>
          <a:spcPct val="0"/>
        </a:spcAft>
        <a:buClr>
          <a:schemeClr val="tx1"/>
        </a:buClr>
        <a:buSzPct val="80000"/>
        <a:buChar char="–"/>
        <a:defRPr>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65000"/>
        <a:buFont typeface="Wingdings" charset="0"/>
        <a:buChar char="l"/>
        <a:defRPr>
          <a:solidFill>
            <a:schemeClr val="tx1"/>
          </a:solidFill>
          <a:latin typeface="+mn-lt"/>
          <a:ea typeface="Geneva" charset="-128"/>
          <a:cs typeface="Geneva" charset="0"/>
        </a:defRPr>
      </a:lvl5pPr>
      <a:lvl6pPr marL="2514600" indent="-228600" algn="l" rtl="0" fontAlgn="base">
        <a:spcBef>
          <a:spcPct val="20000"/>
        </a:spcBef>
        <a:spcAft>
          <a:spcPct val="0"/>
        </a:spcAft>
        <a:buClr>
          <a:schemeClr val="tx1"/>
        </a:buClr>
        <a:buSzPct val="65000"/>
        <a:buFont typeface="Wingdings" charset="2"/>
        <a:buChar char="l"/>
        <a:defRPr>
          <a:solidFill>
            <a:schemeClr val="tx1"/>
          </a:solidFill>
          <a:latin typeface="+mn-lt"/>
          <a:ea typeface="Geneva" charset="-128"/>
        </a:defRPr>
      </a:lvl6pPr>
      <a:lvl7pPr marL="2971800" indent="-228600" algn="l" rtl="0" fontAlgn="base">
        <a:spcBef>
          <a:spcPct val="20000"/>
        </a:spcBef>
        <a:spcAft>
          <a:spcPct val="0"/>
        </a:spcAft>
        <a:buClr>
          <a:schemeClr val="tx1"/>
        </a:buClr>
        <a:buSzPct val="65000"/>
        <a:buFont typeface="Wingdings" charset="2"/>
        <a:buChar char="l"/>
        <a:defRPr>
          <a:solidFill>
            <a:schemeClr val="tx1"/>
          </a:solidFill>
          <a:latin typeface="+mn-lt"/>
          <a:ea typeface="Geneva" charset="-128"/>
        </a:defRPr>
      </a:lvl7pPr>
      <a:lvl8pPr marL="3429000" indent="-228600" algn="l" rtl="0" fontAlgn="base">
        <a:spcBef>
          <a:spcPct val="20000"/>
        </a:spcBef>
        <a:spcAft>
          <a:spcPct val="0"/>
        </a:spcAft>
        <a:buClr>
          <a:schemeClr val="tx1"/>
        </a:buClr>
        <a:buSzPct val="65000"/>
        <a:buFont typeface="Wingdings" charset="2"/>
        <a:buChar char="l"/>
        <a:defRPr>
          <a:solidFill>
            <a:schemeClr val="tx1"/>
          </a:solidFill>
          <a:latin typeface="+mn-lt"/>
          <a:ea typeface="Geneva" charset="-128"/>
        </a:defRPr>
      </a:lvl8pPr>
      <a:lvl9pPr marL="3886200" indent="-228600" algn="l" rtl="0" fontAlgn="base">
        <a:spcBef>
          <a:spcPct val="20000"/>
        </a:spcBef>
        <a:spcAft>
          <a:spcPct val="0"/>
        </a:spcAft>
        <a:buClr>
          <a:schemeClr val="tx1"/>
        </a:buClr>
        <a:buSzPct val="65000"/>
        <a:buFont typeface="Wingdings" charset="2"/>
        <a:buChar char="l"/>
        <a:defRPr>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3621445106"/>
      </p:ext>
    </p:extLst>
  </p:cSld>
  <p:clrMap bg1="lt1" tx1="dk1" bg2="lt2" tx2="dk2" accent1="accent1" accent2="accent2" accent3="accent3" accent4="accent4" accent5="accent5" accent6="accent6" hlink="hlink" folHlink="folHlink"/>
  <p:sldLayoutIdLst>
    <p:sldLayoutId id="2147484296" r:id="rId1"/>
    <p:sldLayoutId id="2147484297" r:id="rId2"/>
    <p:sldLayoutId id="2147484298" r:id="rId3"/>
    <p:sldLayoutId id="2147484299" r:id="rId4"/>
    <p:sldLayoutId id="2147484300" r:id="rId5"/>
    <p:sldLayoutId id="2147484301" r:id="rId6"/>
    <p:sldLayoutId id="2147484302" r:id="rId7"/>
    <p:sldLayoutId id="2147484303" r:id="rId8"/>
    <p:sldLayoutId id="2147484304" r:id="rId9"/>
    <p:sldLayoutId id="2147484305" r:id="rId10"/>
    <p:sldLayoutId id="2147484306"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1051712790"/>
      </p:ext>
    </p:extLst>
  </p:cSld>
  <p:clrMap bg1="lt1" tx1="dk1" bg2="lt2" tx2="dk2" accent1="accent1" accent2="accent2" accent3="accent3" accent4="accent4" accent5="accent5" accent6="accent6" hlink="hlink" folHlink="folHlink"/>
  <p:sldLayoutIdLst>
    <p:sldLayoutId id="2147484320" r:id="rId1"/>
    <p:sldLayoutId id="2147484321" r:id="rId2"/>
    <p:sldLayoutId id="2147484322" r:id="rId3"/>
    <p:sldLayoutId id="2147484323" r:id="rId4"/>
    <p:sldLayoutId id="2147484324" r:id="rId5"/>
    <p:sldLayoutId id="2147484325" r:id="rId6"/>
    <p:sldLayoutId id="2147484326" r:id="rId7"/>
    <p:sldLayoutId id="2147484327" r:id="rId8"/>
    <p:sldLayoutId id="2147484328" r:id="rId9"/>
    <p:sldLayoutId id="2147484329" r:id="rId10"/>
    <p:sldLayoutId id="2147484330"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824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824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330E3FE9-65F1-4A46-9389-AD63EFF893DE}" type="slidenum">
              <a:rPr lang="en-US">
                <a:ea typeface="ＭＳ Ｐゴシック" charset="0"/>
              </a:rPr>
              <a:pPr>
                <a:defRPr/>
              </a:pPr>
              <a:t>‹#›</a:t>
            </a:fld>
            <a:endParaRPr lang="en-US">
              <a:ea typeface="ＭＳ Ｐゴシック" charset="0"/>
            </a:endParaRPr>
          </a:p>
        </p:txBody>
      </p:sp>
    </p:spTree>
    <p:extLst>
      <p:ext uri="{BB962C8B-B14F-4D97-AF65-F5344CB8AC3E}">
        <p14:creationId xmlns:p14="http://schemas.microsoft.com/office/powerpoint/2010/main" val="3611648378"/>
      </p:ext>
    </p:extLst>
  </p:cSld>
  <p:clrMap bg1="lt1" tx1="dk1" bg2="lt2" tx2="dk2" accent1="accent1" accent2="accent2" accent3="accent3" accent4="accent4" accent5="accent5" accent6="accent6" hlink="hlink" folHlink="folHlink"/>
  <p:sldLayoutIdLst>
    <p:sldLayoutId id="2147484332" r:id="rId1"/>
    <p:sldLayoutId id="2147484333" r:id="rId2"/>
    <p:sldLayoutId id="2147484334" r:id="rId3"/>
    <p:sldLayoutId id="2147484335" r:id="rId4"/>
    <p:sldLayoutId id="2147484336" r:id="rId5"/>
    <p:sldLayoutId id="2147484337" r:id="rId6"/>
    <p:sldLayoutId id="2147484338" r:id="rId7"/>
    <p:sldLayoutId id="2147484339" r:id="rId8"/>
    <p:sldLayoutId id="2147484340" r:id="rId9"/>
    <p:sldLayoutId id="2147484341" r:id="rId10"/>
    <p:sldLayoutId id="2147484342" r:id="rId11"/>
    <p:sldLayoutId id="2147484343" r:id="rId12"/>
    <p:sldLayoutId id="2147484344"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userDrawn="1"/>
        </p:nvSpPr>
        <p:spPr bwMode="auto">
          <a:xfrm>
            <a:off x="0" y="0"/>
            <a:ext cx="9144000" cy="6858000"/>
          </a:xfrm>
          <a:prstGeom prst="rect">
            <a:avLst/>
          </a:prstGeom>
          <a:solidFill>
            <a:srgbClr val="000000"/>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a:defRPr/>
            </a:pPr>
            <a:endParaRPr lang="en-US" sz="2400" kern="0">
              <a:solidFill>
                <a:srgbClr val="EAEAEA"/>
              </a:solidFill>
              <a:latin typeface="Times New Roman" pitchFamily="-111" charset="0"/>
              <a:ea typeface="SimSun" charset="0"/>
            </a:endParaRPr>
          </a:p>
        </p:txBody>
      </p:sp>
      <p:sp>
        <p:nvSpPr>
          <p:cNvPr id="9" name="Text Placeholder 8"/>
          <p:cNvSpPr>
            <a:spLocks noGrp="1"/>
          </p:cNvSpPr>
          <p:nvPr>
            <p:ph type="body" idx="1"/>
          </p:nvPr>
        </p:nvSpPr>
        <p:spPr>
          <a:xfrm>
            <a:off x="457200" y="1447800"/>
            <a:ext cx="8229600" cy="4678363"/>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24" name="Date Placeholder 23"/>
          <p:cNvSpPr>
            <a:spLocks noGrp="1"/>
          </p:cNvSpPr>
          <p:nvPr>
            <p:ph type="dt" sz="half" idx="2"/>
          </p:nvPr>
        </p:nvSpPr>
        <p:spPr>
          <a:xfrm>
            <a:off x="5791200" y="6203667"/>
            <a:ext cx="2590800" cy="384048"/>
          </a:xfrm>
          <a:prstGeom prst="rect">
            <a:avLst/>
          </a:prstGeom>
        </p:spPr>
        <p:txBody>
          <a:bodyPr vert="horz" anchor="ctr" anchorCtr="0"/>
          <a:lstStyle>
            <a:lvl1pPr algn="l" eaLnBrk="1" latinLnBrk="0" hangingPunct="1">
              <a:defRPr kumimoji="0" sz="1200">
                <a:solidFill>
                  <a:schemeClr val="tx2"/>
                </a:solidFill>
              </a:defRPr>
            </a:lvl1pPr>
          </a:lstStyle>
          <a:p>
            <a:pPr>
              <a:defRPr/>
            </a:pPr>
            <a:endParaRPr lang="zh-CN" altLang="en-US">
              <a:solidFill>
                <a:srgbClr val="FEFAC9"/>
              </a:solidFill>
              <a:latin typeface="Times New Roman" charset="0"/>
              <a:ea typeface="SimSun" charset="0"/>
            </a:endParaRPr>
          </a:p>
        </p:txBody>
      </p:sp>
      <p:sp>
        <p:nvSpPr>
          <p:cNvPr id="10" name="Footer Placeholder 9"/>
          <p:cNvSpPr>
            <a:spLocks noGrp="1"/>
          </p:cNvSpPr>
          <p:nvPr>
            <p:ph type="ftr" sz="quarter" idx="3"/>
          </p:nvPr>
        </p:nvSpPr>
        <p:spPr>
          <a:xfrm>
            <a:off x="2133600" y="6203667"/>
            <a:ext cx="3581400" cy="384048"/>
          </a:xfrm>
          <a:prstGeom prst="rect">
            <a:avLst/>
          </a:prstGeom>
        </p:spPr>
        <p:txBody>
          <a:bodyPr vert="horz" anchor="ctr" anchorCtr="0"/>
          <a:lstStyle>
            <a:lvl1pPr algn="r" eaLnBrk="1" latinLnBrk="0" hangingPunct="1">
              <a:defRPr kumimoji="0" sz="1200">
                <a:solidFill>
                  <a:schemeClr val="tx2"/>
                </a:solidFill>
              </a:defRPr>
            </a:lvl1pPr>
          </a:lstStyle>
          <a:p>
            <a:pPr>
              <a:defRPr/>
            </a:pPr>
            <a:endParaRPr lang="zh-CN" altLang="en-US">
              <a:solidFill>
                <a:srgbClr val="FEFAC9"/>
              </a:solidFill>
              <a:latin typeface="Times New Roman" charset="0"/>
              <a:ea typeface="SimSun" charset="0"/>
            </a:endParaRPr>
          </a:p>
        </p:txBody>
      </p:sp>
      <p:sp>
        <p:nvSpPr>
          <p:cNvPr id="22" name="Slide Number Placeholder 21"/>
          <p:cNvSpPr>
            <a:spLocks noGrp="1"/>
          </p:cNvSpPr>
          <p:nvPr>
            <p:ph type="sldNum" sz="quarter" idx="4"/>
          </p:nvPr>
        </p:nvSpPr>
        <p:spPr>
          <a:xfrm>
            <a:off x="8410575" y="6181531"/>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pPr>
              <a:defRPr/>
            </a:pPr>
            <a:fld id="{A703D3F8-6D3D-2047-A10B-A9A00163AD6B}" type="slidenum">
              <a:rPr lang="zh-CN" altLang="en-US" smtClean="0">
                <a:solidFill>
                  <a:srgbClr val="FEFAC9"/>
                </a:solidFill>
                <a:latin typeface="Times New Roman" charset="0"/>
                <a:ea typeface="SimSun" charset="0"/>
              </a:rPr>
              <a:pPr>
                <a:defRPr/>
              </a:pPr>
              <a:t>‹#›</a:t>
            </a:fld>
            <a:endParaRPr lang="en-US" altLang="zh-CN">
              <a:solidFill>
                <a:srgbClr val="FEFAC9"/>
              </a:solidFill>
              <a:latin typeface="Times New Roman" charset="0"/>
              <a:ea typeface="SimSun" charset="0"/>
            </a:endParaRPr>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kumimoji="0" lang="en-US"/>
              <a:t>Click to edit Master title style</a:t>
            </a:r>
          </a:p>
        </p:txBody>
      </p:sp>
    </p:spTree>
    <p:extLst>
      <p:ext uri="{BB962C8B-B14F-4D97-AF65-F5344CB8AC3E}">
        <p14:creationId xmlns:p14="http://schemas.microsoft.com/office/powerpoint/2010/main" val="347483563"/>
      </p:ext>
    </p:extLst>
  </p:cSld>
  <p:clrMap bg1="dk1" tx1="lt1" bg2="dk2" tx2="lt2" accent1="accent1" accent2="accent2" accent3="accent3" accent4="accent4" accent5="accent5" accent6="accent6" hlink="hlink" folHlink="folHlink"/>
  <p:sldLayoutIdLst>
    <p:sldLayoutId id="2147484346" r:id="rId1"/>
    <p:sldLayoutId id="2147484347" r:id="rId2"/>
    <p:sldLayoutId id="2147484348" r:id="rId3"/>
    <p:sldLayoutId id="2147484349" r:id="rId4"/>
    <p:sldLayoutId id="2147484350" r:id="rId5"/>
    <p:sldLayoutId id="2147484351" r:id="rId6"/>
    <p:sldLayoutId id="2147484352" r:id="rId7"/>
    <p:sldLayoutId id="2147484353" r:id="rId8"/>
    <p:sldLayoutId id="2147484354" r:id="rId9"/>
    <p:sldLayoutId id="2147484355" r:id="rId10"/>
    <p:sldLayoutId id="2147484356" r:id="rId11"/>
    <p:sldLayoutId id="2147484357" r:id="rId12"/>
    <p:sldLayoutId id="2147484358" r:id="rId13"/>
    <p:sldLayoutId id="2147484359" r:id="rId14"/>
  </p:sldLayoutIdLst>
  <p:txStyles>
    <p:titleStyle>
      <a:lvl1pPr algn="l" rtl="0" eaLnBrk="1" latinLnBrk="0" hangingPunct="1">
        <a:spcBef>
          <a:spcPct val="0"/>
        </a:spcBef>
        <a:buNone/>
        <a:defRPr kumimoji="0" lang="en-US" sz="4200" b="0" kern="1200" spc="-100" baseline="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p:titleStyle>
    <p:bodyStyle>
      <a:lvl1pPr marL="274320" indent="-274320" algn="l" rtl="0" eaLnBrk="1" latinLnBrk="0" hangingPunct="1">
        <a:spcBef>
          <a:spcPts val="600"/>
        </a:spcBef>
        <a:buClr>
          <a:schemeClr val="accent2"/>
        </a:buClr>
        <a:buSzPct val="85000"/>
        <a:buFont typeface="Wingdings 2"/>
        <a:buChar char=""/>
        <a:defRPr kumimoji="0" sz="2600" kern="1200">
          <a:solidFill>
            <a:schemeClr val="tx1"/>
          </a:solidFill>
          <a:latin typeface="+mn-lt"/>
          <a:ea typeface="+mn-ea"/>
          <a:cs typeface="+mn-cs"/>
        </a:defRPr>
      </a:lvl1pPr>
      <a:lvl2pPr marL="640080" indent="-274320" algn="l" rtl="0" eaLnBrk="1" latinLnBrk="0" hangingPunct="1">
        <a:spcBef>
          <a:spcPts val="300"/>
        </a:spcBef>
        <a:buClr>
          <a:schemeClr val="accent2">
            <a:shade val="75000"/>
          </a:schemeClr>
        </a:buClr>
        <a:buSzPct val="85000"/>
        <a:buFont typeface="Wingdings 2"/>
        <a:buChar char=""/>
        <a:defRPr kumimoji="0" sz="2400" kern="1200">
          <a:solidFill>
            <a:schemeClr val="tx2"/>
          </a:solidFill>
          <a:latin typeface="+mn-lt"/>
          <a:ea typeface="+mn-ea"/>
          <a:cs typeface="+mn-cs"/>
        </a:defRPr>
      </a:lvl2pPr>
      <a:lvl3pPr marL="1005840" indent="-228600" algn="l" rtl="0" eaLnBrk="1" latinLnBrk="0" hangingPunct="1">
        <a:spcBef>
          <a:spcPts val="300"/>
        </a:spcBef>
        <a:buClr>
          <a:schemeClr val="accent2">
            <a:shade val="50000"/>
          </a:schemeClr>
        </a:buClr>
        <a:buSzPct val="85000"/>
        <a:buFont typeface="Wingdings 2"/>
        <a:buChar char=""/>
        <a:defRPr kumimoji="0" sz="2100" kern="1200">
          <a:solidFill>
            <a:schemeClr val="tx1"/>
          </a:solidFill>
          <a:latin typeface="+mn-lt"/>
          <a:ea typeface="+mn-ea"/>
          <a:cs typeface="+mn-cs"/>
        </a:defRPr>
      </a:lvl3pPr>
      <a:lvl4pPr marL="1280160" indent="-228600" algn="l" rtl="0" eaLnBrk="1" latinLnBrk="0" hangingPunct="1">
        <a:spcBef>
          <a:spcPts val="300"/>
        </a:spcBef>
        <a:buClr>
          <a:schemeClr val="accent2">
            <a:shade val="75000"/>
          </a:schemeClr>
        </a:buClr>
        <a:buSzPct val="85000"/>
        <a:buFont typeface="Wingdings 2" pitchFamily="18" charset="2"/>
        <a:buChar char=""/>
        <a:defRPr kumimoji="0" sz="1900" kern="1200">
          <a:solidFill>
            <a:schemeClr val="tx1"/>
          </a:solidFill>
          <a:latin typeface="+mn-lt"/>
          <a:ea typeface="+mn-ea"/>
          <a:cs typeface="+mn-cs"/>
        </a:defRPr>
      </a:lvl4pPr>
      <a:lvl5pPr marL="1554480" indent="-228600" algn="l" rtl="0" eaLnBrk="1" latinLnBrk="0" hangingPunct="1">
        <a:spcBef>
          <a:spcPts val="340"/>
        </a:spcBef>
        <a:buClr>
          <a:schemeClr val="accent2">
            <a:shade val="75000"/>
          </a:schemeClr>
        </a:buClr>
        <a:buSzPct val="85000"/>
        <a:buFont typeface="Wingdings 2" pitchFamily="18" charset="2"/>
        <a:buChar char=""/>
        <a:defRPr kumimoji="0"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8839200" cy="6858000"/>
            <a:chOff x="0" y="0"/>
            <a:chExt cx="5568" cy="4320"/>
          </a:xfrm>
        </p:grpSpPr>
        <p:grpSp>
          <p:nvGrpSpPr>
            <p:cNvPr id="1032" name="Group 3"/>
            <p:cNvGrpSpPr>
              <a:grpSpLocks/>
            </p:cNvGrpSpPr>
            <p:nvPr userDrawn="1"/>
          </p:nvGrpSpPr>
          <p:grpSpPr bwMode="auto">
            <a:xfrm>
              <a:off x="0" y="0"/>
              <a:ext cx="3216" cy="3072"/>
              <a:chOff x="0" y="0"/>
              <a:chExt cx="2928" cy="2784"/>
            </a:xfrm>
          </p:grpSpPr>
          <p:sp>
            <p:nvSpPr>
              <p:cNvPr id="1045" name="Oval 4"/>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zh-CN" altLang="en-US" sz="2400">
                  <a:solidFill>
                    <a:srgbClr val="EAEAEA"/>
                  </a:solidFill>
                  <a:latin typeface="Times New Roman"/>
                  <a:ea typeface="ＭＳ Ｐゴシック" charset="0"/>
                  <a:cs typeface="ＭＳ Ｐゴシック" charset="0"/>
                </a:endParaRPr>
              </a:p>
            </p:txBody>
          </p:sp>
          <p:sp>
            <p:nvSpPr>
              <p:cNvPr id="1046" name="Oval 5"/>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zh-CN" altLang="en-US" sz="2400">
                  <a:solidFill>
                    <a:srgbClr val="EAEAEA"/>
                  </a:solidFill>
                  <a:latin typeface="Times New Roman"/>
                  <a:ea typeface="ＭＳ Ｐゴシック" charset="0"/>
                  <a:cs typeface="ＭＳ Ｐゴシック" charset="0"/>
                </a:endParaRPr>
              </a:p>
            </p:txBody>
          </p:sp>
          <p:sp>
            <p:nvSpPr>
              <p:cNvPr id="1047" name="Oval 6"/>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zh-CN" altLang="en-US" sz="2400">
                  <a:solidFill>
                    <a:srgbClr val="EAEAEA"/>
                  </a:solidFill>
                  <a:latin typeface="Times New Roman"/>
                  <a:ea typeface="ＭＳ Ｐゴシック" charset="0"/>
                  <a:cs typeface="ＭＳ Ｐゴシック" charset="0"/>
                </a:endParaRPr>
              </a:p>
            </p:txBody>
          </p:sp>
          <p:sp>
            <p:nvSpPr>
              <p:cNvPr id="1048" name="Oval 7"/>
              <p:cNvSpPr>
                <a:spLocks noChangeArrowheads="1"/>
              </p:cNvSpPr>
              <p:nvPr userDrawn="1"/>
            </p:nvSpPr>
            <p:spPr bwMode="auto">
              <a:xfrm>
                <a:off x="720" y="720"/>
                <a:ext cx="1488" cy="1349"/>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zh-CN" altLang="en-US" sz="2400">
                  <a:solidFill>
                    <a:srgbClr val="EAEAEA"/>
                  </a:solidFill>
                  <a:latin typeface="Times New Roman"/>
                  <a:ea typeface="ＭＳ Ｐゴシック" charset="0"/>
                  <a:cs typeface="ＭＳ Ｐゴシック" charset="0"/>
                </a:endParaRPr>
              </a:p>
            </p:txBody>
          </p:sp>
          <p:sp>
            <p:nvSpPr>
              <p:cNvPr id="1049" name="Oval 8"/>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zh-CN" altLang="en-US" sz="2400">
                  <a:solidFill>
                    <a:srgbClr val="EAEAEA"/>
                  </a:solidFill>
                  <a:latin typeface="Times New Roman"/>
                  <a:ea typeface="ＭＳ Ｐゴシック" charset="0"/>
                  <a:cs typeface="ＭＳ Ｐゴシック" charset="0"/>
                </a:endParaRPr>
              </a:p>
            </p:txBody>
          </p:sp>
        </p:grpSp>
        <p:grpSp>
          <p:nvGrpSpPr>
            <p:cNvPr id="1033" name="Group 9"/>
            <p:cNvGrpSpPr>
              <a:grpSpLocks/>
            </p:cNvGrpSpPr>
            <p:nvPr userDrawn="1"/>
          </p:nvGrpSpPr>
          <p:grpSpPr bwMode="auto">
            <a:xfrm>
              <a:off x="2016" y="2016"/>
              <a:ext cx="2448" cy="2304"/>
              <a:chOff x="0" y="0"/>
              <a:chExt cx="2928" cy="2784"/>
            </a:xfrm>
          </p:grpSpPr>
          <p:sp>
            <p:nvSpPr>
              <p:cNvPr id="1040" name="Oval 10"/>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zh-CN" altLang="en-US" sz="2400">
                  <a:solidFill>
                    <a:srgbClr val="EAEAEA"/>
                  </a:solidFill>
                  <a:latin typeface="Times New Roman"/>
                  <a:ea typeface="ＭＳ Ｐゴシック" charset="0"/>
                  <a:cs typeface="ＭＳ Ｐゴシック" charset="0"/>
                </a:endParaRPr>
              </a:p>
            </p:txBody>
          </p:sp>
          <p:sp>
            <p:nvSpPr>
              <p:cNvPr id="1041" name="Oval 11"/>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zh-CN" altLang="en-US" sz="2400">
                  <a:solidFill>
                    <a:srgbClr val="EAEAEA"/>
                  </a:solidFill>
                  <a:latin typeface="Times New Roman"/>
                  <a:ea typeface="ＭＳ Ｐゴシック" charset="0"/>
                  <a:cs typeface="ＭＳ Ｐゴシック" charset="0"/>
                </a:endParaRPr>
              </a:p>
            </p:txBody>
          </p:sp>
          <p:sp>
            <p:nvSpPr>
              <p:cNvPr id="1042" name="Oval 12"/>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zh-CN" altLang="en-US" sz="2400">
                  <a:solidFill>
                    <a:srgbClr val="EAEAEA"/>
                  </a:solidFill>
                  <a:latin typeface="Times New Roman"/>
                  <a:ea typeface="ＭＳ Ｐゴシック" charset="0"/>
                  <a:cs typeface="ＭＳ Ｐゴシック" charset="0"/>
                </a:endParaRPr>
              </a:p>
            </p:txBody>
          </p:sp>
          <p:sp>
            <p:nvSpPr>
              <p:cNvPr id="1043" name="Oval 13"/>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zh-CN" altLang="en-US" sz="2400">
                  <a:solidFill>
                    <a:srgbClr val="EAEAEA"/>
                  </a:solidFill>
                  <a:latin typeface="Times New Roman"/>
                  <a:ea typeface="ＭＳ Ｐゴシック" charset="0"/>
                  <a:cs typeface="ＭＳ Ｐゴシック" charset="0"/>
                </a:endParaRPr>
              </a:p>
            </p:txBody>
          </p:sp>
          <p:sp>
            <p:nvSpPr>
              <p:cNvPr id="1044" name="Oval 14"/>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zh-CN" altLang="en-US" sz="2400">
                  <a:solidFill>
                    <a:srgbClr val="EAEAEA"/>
                  </a:solidFill>
                  <a:latin typeface="Times New Roman"/>
                  <a:ea typeface="ＭＳ Ｐゴシック" charset="0"/>
                  <a:cs typeface="ＭＳ Ｐゴシック" charset="0"/>
                </a:endParaRPr>
              </a:p>
            </p:txBody>
          </p:sp>
        </p:grpSp>
        <p:grpSp>
          <p:nvGrpSpPr>
            <p:cNvPr id="1034" name="Group 15"/>
            <p:cNvGrpSpPr>
              <a:grpSpLocks/>
            </p:cNvGrpSpPr>
            <p:nvPr userDrawn="1"/>
          </p:nvGrpSpPr>
          <p:grpSpPr bwMode="auto">
            <a:xfrm>
              <a:off x="2832" y="96"/>
              <a:ext cx="2736" cy="2592"/>
              <a:chOff x="0" y="0"/>
              <a:chExt cx="2928" cy="2784"/>
            </a:xfrm>
          </p:grpSpPr>
          <p:sp>
            <p:nvSpPr>
              <p:cNvPr id="1035" name="Oval 16"/>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zh-CN" altLang="en-US" sz="2400">
                  <a:solidFill>
                    <a:srgbClr val="EAEAEA"/>
                  </a:solidFill>
                  <a:latin typeface="Times New Roman"/>
                  <a:ea typeface="ＭＳ Ｐゴシック" charset="0"/>
                  <a:cs typeface="ＭＳ Ｐゴシック" charset="0"/>
                </a:endParaRPr>
              </a:p>
            </p:txBody>
          </p:sp>
          <p:sp>
            <p:nvSpPr>
              <p:cNvPr id="1036" name="Oval 17"/>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zh-CN" altLang="en-US" sz="2400">
                  <a:solidFill>
                    <a:srgbClr val="EAEAEA"/>
                  </a:solidFill>
                  <a:latin typeface="Times New Roman"/>
                  <a:ea typeface="ＭＳ Ｐゴシック" charset="0"/>
                  <a:cs typeface="ＭＳ Ｐゴシック" charset="0"/>
                </a:endParaRPr>
              </a:p>
            </p:txBody>
          </p:sp>
          <p:sp>
            <p:nvSpPr>
              <p:cNvPr id="1037" name="Oval 18"/>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zh-CN" altLang="en-US" sz="2400">
                  <a:solidFill>
                    <a:srgbClr val="EAEAEA"/>
                  </a:solidFill>
                  <a:latin typeface="Times New Roman"/>
                  <a:ea typeface="ＭＳ Ｐゴシック" charset="0"/>
                  <a:cs typeface="ＭＳ Ｐゴシック" charset="0"/>
                </a:endParaRPr>
              </a:p>
            </p:txBody>
          </p:sp>
          <p:sp>
            <p:nvSpPr>
              <p:cNvPr id="1038" name="Oval 19"/>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zh-CN" altLang="en-US" sz="2400">
                  <a:solidFill>
                    <a:srgbClr val="EAEAEA"/>
                  </a:solidFill>
                  <a:latin typeface="Times New Roman"/>
                  <a:ea typeface="ＭＳ Ｐゴシック" charset="0"/>
                  <a:cs typeface="ＭＳ Ｐゴシック" charset="0"/>
                </a:endParaRPr>
              </a:p>
            </p:txBody>
          </p:sp>
          <p:sp>
            <p:nvSpPr>
              <p:cNvPr id="1039" name="Oval 20"/>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zh-CN" altLang="en-US" sz="2400">
                  <a:solidFill>
                    <a:srgbClr val="EAEAEA"/>
                  </a:solidFill>
                  <a:latin typeface="Times New Roman"/>
                  <a:ea typeface="ＭＳ Ｐゴシック" charset="0"/>
                  <a:cs typeface="ＭＳ Ｐゴシック" charset="0"/>
                </a:endParaRPr>
              </a:p>
            </p:txBody>
          </p:sp>
        </p:grpSp>
      </p:grpSp>
      <p:sp>
        <p:nvSpPr>
          <p:cNvPr id="1027" name="Rectangle 21"/>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028" name="Rectangle 22"/>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4119" name="Rectangle 2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a:solidFill>
                  <a:schemeClr val="tx1"/>
                </a:solidFill>
                <a:ea typeface="ＭＳ Ｐゴシック" charset="-128"/>
                <a:cs typeface="ＭＳ Ｐゴシック" charset="-128"/>
              </a:defRPr>
            </a:lvl1pPr>
          </a:lstStyle>
          <a:p>
            <a:pPr>
              <a:defRPr/>
            </a:pPr>
            <a:endParaRPr lang="zh-CN" altLang="en-US">
              <a:solidFill>
                <a:srgbClr val="EAEAEA"/>
              </a:solidFill>
              <a:latin typeface="Times New Roman"/>
            </a:endParaRPr>
          </a:p>
        </p:txBody>
      </p:sp>
      <p:sp>
        <p:nvSpPr>
          <p:cNvPr id="4120" name="Rectangle 2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a:solidFill>
                  <a:schemeClr val="tx1"/>
                </a:solidFill>
                <a:ea typeface="ＭＳ Ｐゴシック" charset="-128"/>
                <a:cs typeface="ＭＳ Ｐゴシック" charset="-128"/>
              </a:defRPr>
            </a:lvl1pPr>
          </a:lstStyle>
          <a:p>
            <a:pPr>
              <a:defRPr/>
            </a:pPr>
            <a:endParaRPr lang="zh-CN" altLang="en-US">
              <a:solidFill>
                <a:srgbClr val="EAEAEA"/>
              </a:solidFill>
              <a:latin typeface="Times New Roman"/>
            </a:endParaRPr>
          </a:p>
        </p:txBody>
      </p:sp>
      <p:sp>
        <p:nvSpPr>
          <p:cNvPr id="4121" name="Rectangle 2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a:solidFill>
                  <a:schemeClr val="tx1"/>
                </a:solidFill>
                <a:ea typeface="ＭＳ Ｐゴシック" charset="0"/>
                <a:cs typeface="ＭＳ Ｐゴシック" charset="0"/>
              </a:defRPr>
            </a:lvl1pPr>
          </a:lstStyle>
          <a:p>
            <a:pPr>
              <a:defRPr/>
            </a:pPr>
            <a:fld id="{A703D3F8-6D3D-2047-A10B-A9A00163AD6B}" type="slidenum">
              <a:rPr lang="zh-CN" altLang="en-US">
                <a:solidFill>
                  <a:srgbClr val="EAEAEA"/>
                </a:solidFill>
                <a:latin typeface="Times New Roman"/>
              </a:rPr>
              <a:pPr>
                <a:defRPr/>
              </a:pPr>
              <a:t>‹#›</a:t>
            </a:fld>
            <a:endParaRPr lang="en-US" altLang="zh-CN">
              <a:solidFill>
                <a:srgbClr val="EAEAEA"/>
              </a:solidFill>
              <a:latin typeface="Times New Roman"/>
            </a:endParaRPr>
          </a:p>
        </p:txBody>
      </p:sp>
    </p:spTree>
    <p:extLst>
      <p:ext uri="{BB962C8B-B14F-4D97-AF65-F5344CB8AC3E}">
        <p14:creationId xmlns:p14="http://schemas.microsoft.com/office/powerpoint/2010/main" val="973951239"/>
      </p:ext>
    </p:extLst>
  </p:cSld>
  <p:clrMap bg1="dk2" tx1="lt1" bg2="dk1" tx2="lt2" accent1="accent1" accent2="accent2" accent3="accent3" accent4="accent4" accent5="accent5" accent6="accent6" hlink="hlink" folHlink="folHlink"/>
  <p:sldLayoutIdLst>
    <p:sldLayoutId id="2147484361" r:id="rId1"/>
    <p:sldLayoutId id="2147484362" r:id="rId2"/>
    <p:sldLayoutId id="2147484363" r:id="rId3"/>
    <p:sldLayoutId id="2147484364" r:id="rId4"/>
    <p:sldLayoutId id="2147484365" r:id="rId5"/>
    <p:sldLayoutId id="2147484366" r:id="rId6"/>
    <p:sldLayoutId id="2147484367" r:id="rId7"/>
    <p:sldLayoutId id="2147484368" r:id="rId8"/>
    <p:sldLayoutId id="2147484369" r:id="rId9"/>
    <p:sldLayoutId id="2147484370" r:id="rId10"/>
    <p:sldLayoutId id="2147484371" r:id="rId11"/>
    <p:sldLayoutId id="2147484372" r:id="rId12"/>
  </p:sldLayoutIdLst>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lr>
          <a:schemeClr val="accent2"/>
        </a:buClr>
        <a:buSzPct val="110000"/>
        <a:buChar char="•"/>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hlink"/>
        </a:buClr>
        <a:buSzPct val="110000"/>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lr>
          <a:schemeClr val="folHlink"/>
        </a:buClr>
        <a:buSzPct val="110000"/>
        <a:buChar char="•"/>
        <a:defRPr sz="2400">
          <a:solidFill>
            <a:schemeClr val="tx1"/>
          </a:solidFill>
          <a:latin typeface="+mn-lt"/>
          <a:ea typeface="ＭＳ Ｐゴシック" pitchFamily="34" charset="-128"/>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0"/>
          <a:cs typeface="Geneva" charset="0"/>
        </a:defRPr>
      </a:lvl4pPr>
      <a:lvl5pPr marL="2057400" indent="-228600" algn="l" rtl="0" eaLnBrk="0" fontAlgn="base" hangingPunct="0">
        <a:spcBef>
          <a:spcPct val="20000"/>
        </a:spcBef>
        <a:spcAft>
          <a:spcPct val="0"/>
        </a:spcAft>
        <a:buClr>
          <a:schemeClr val="tx1"/>
        </a:buClr>
        <a:buChar char="•"/>
        <a:defRPr sz="2000">
          <a:solidFill>
            <a:schemeClr val="tx1"/>
          </a:solidFill>
          <a:latin typeface="+mn-lt"/>
          <a:ea typeface="Geneva" charset="0"/>
          <a:cs typeface="Geneva" charset="0"/>
        </a:defRPr>
      </a:lvl5pPr>
      <a:lvl6pPr marL="25146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a:ea typeface="ＭＳ Ｐゴシック" charset="0"/>
                <a:cs typeface="ＭＳ Ｐゴシック" charset="0"/>
              </a:rPr>
              <a:pPr eaLnBrk="0" hangingPunct="0">
                <a:defRPr/>
              </a:pPr>
              <a:t>‹#›</a:t>
            </a:fld>
            <a:endParaRPr lang="en-US" dirty="0">
              <a:ea typeface="ＭＳ Ｐゴシック" charset="0"/>
              <a:cs typeface="ＭＳ Ｐゴシック" charset="0"/>
            </a:endParaRPr>
          </a:p>
        </p:txBody>
      </p:sp>
    </p:spTree>
    <p:extLst>
      <p:ext uri="{BB962C8B-B14F-4D97-AF65-F5344CB8AC3E}">
        <p14:creationId xmlns:p14="http://schemas.microsoft.com/office/powerpoint/2010/main" val="1376305064"/>
      </p:ext>
    </p:extLst>
  </p:cSld>
  <p:clrMap bg1="lt1" tx1="dk1" bg2="lt2" tx2="dk2" accent1="accent1" accent2="accent2" accent3="accent3" accent4="accent4" accent5="accent5" accent6="accent6" hlink="hlink" folHlink="folHlink"/>
  <p:sldLayoutIdLst>
    <p:sldLayoutId id="2147484374" r:id="rId1"/>
    <p:sldLayoutId id="2147484375" r:id="rId2"/>
    <p:sldLayoutId id="2147484376" r:id="rId3"/>
    <p:sldLayoutId id="2147484377" r:id="rId4"/>
    <p:sldLayoutId id="2147484378" r:id="rId5"/>
    <p:sldLayoutId id="2147484379" r:id="rId6"/>
    <p:sldLayoutId id="2147484380" r:id="rId7"/>
    <p:sldLayoutId id="2147484381" r:id="rId8"/>
    <p:sldLayoutId id="2147484382" r:id="rId9"/>
    <p:sldLayoutId id="2147484383" r:id="rId10"/>
    <p:sldLayoutId id="2147484384" r:id="rId11"/>
    <p:sldLayoutId id="2147484385" r:id="rId12"/>
    <p:sldLayoutId id="2147484386"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609600"/>
            <a:ext cx="9144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7715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00844757"/>
      </p:ext>
    </p:extLst>
  </p:cSld>
  <p:clrMap bg1="dk2" tx1="lt1" bg2="dk1" tx2="lt2" accent1="accent1" accent2="accent2" accent3="accent3" accent4="accent4" accent5="accent5" accent6="accent6" hlink="hlink" folHlink="folHlink"/>
  <p:sldLayoutIdLst>
    <p:sldLayoutId id="2147484388" r:id="rId1"/>
    <p:sldLayoutId id="2147484389" r:id="rId2"/>
    <p:sldLayoutId id="2147484390" r:id="rId3"/>
    <p:sldLayoutId id="2147484391" r:id="rId4"/>
    <p:sldLayoutId id="2147484392" r:id="rId5"/>
    <p:sldLayoutId id="2147484393" r:id="rId6"/>
    <p:sldLayoutId id="2147484394" r:id="rId7"/>
    <p:sldLayoutId id="2147484395" r:id="rId8"/>
    <p:sldLayoutId id="2147484396" r:id="rId9"/>
    <p:sldLayoutId id="2147484397" r:id="rId10"/>
    <p:sldLayoutId id="2147484398" r:id="rId11"/>
  </p:sldLayoutIdLst>
  <p:txStyles>
    <p:titleStyle>
      <a:lvl1pPr algn="ctr" rtl="0" eaLnBrk="0" fontAlgn="base" hangingPunct="0">
        <a:spcBef>
          <a:spcPct val="0"/>
        </a:spcBef>
        <a:spcAft>
          <a:spcPct val="0"/>
        </a:spcAft>
        <a:defRPr sz="4400" b="1">
          <a:solidFill>
            <a:schemeClr val="tx1"/>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spcBef>
          <a:spcPct val="0"/>
        </a:spcBef>
        <a:spcAft>
          <a:spcPct val="0"/>
        </a:spcAft>
        <a:defRPr sz="4400" b="1">
          <a:solidFill>
            <a:schemeClr val="tx1"/>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1"/>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1"/>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1"/>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b="1">
          <a:solidFill>
            <a:schemeClr val="tx1"/>
          </a:solidFill>
          <a:latin typeface="Arial"/>
          <a:ea typeface="ＭＳ Ｐゴシック" charset="-128"/>
          <a:cs typeface="Arial"/>
        </a:defRPr>
      </a:lvl1pPr>
      <a:lvl2pPr marL="742950" indent="-285750" algn="l" rtl="0" eaLnBrk="0" fontAlgn="base" hangingPunct="0">
        <a:spcBef>
          <a:spcPct val="20000"/>
        </a:spcBef>
        <a:spcAft>
          <a:spcPct val="0"/>
        </a:spcAft>
        <a:buChar char="–"/>
        <a:defRPr sz="2800" b="1">
          <a:solidFill>
            <a:schemeClr val="tx1"/>
          </a:solidFill>
          <a:latin typeface="Arial"/>
          <a:ea typeface="ＭＳ Ｐゴシック" charset="-128"/>
          <a:cs typeface="Arial"/>
        </a:defRPr>
      </a:lvl2pPr>
      <a:lvl3pPr marL="1143000" indent="-228600" algn="l" rtl="0" eaLnBrk="0" fontAlgn="base" hangingPunct="0">
        <a:spcBef>
          <a:spcPct val="20000"/>
        </a:spcBef>
        <a:spcAft>
          <a:spcPct val="0"/>
        </a:spcAft>
        <a:buChar char="•"/>
        <a:defRPr sz="2400" b="1">
          <a:solidFill>
            <a:schemeClr val="tx1"/>
          </a:solidFill>
          <a:latin typeface="Arial"/>
          <a:ea typeface="ＭＳ Ｐゴシック" charset="-128"/>
          <a:cs typeface="Arial"/>
        </a:defRPr>
      </a:lvl3pPr>
      <a:lvl4pPr marL="1600200" indent="-228600" algn="l" rtl="0" eaLnBrk="0" fontAlgn="base" hangingPunct="0">
        <a:spcBef>
          <a:spcPct val="20000"/>
        </a:spcBef>
        <a:spcAft>
          <a:spcPct val="0"/>
        </a:spcAft>
        <a:buChar char="–"/>
        <a:defRPr sz="2000" b="1">
          <a:solidFill>
            <a:schemeClr val="tx1"/>
          </a:solidFill>
          <a:latin typeface="Arial"/>
          <a:ea typeface="ＭＳ Ｐゴシック" charset="-128"/>
          <a:cs typeface="Arial"/>
        </a:defRPr>
      </a:lvl4pPr>
      <a:lvl5pPr marL="2057400" indent="-228600" algn="l" rtl="0" eaLnBrk="0" fontAlgn="base" hangingPunct="0">
        <a:spcBef>
          <a:spcPct val="20000"/>
        </a:spcBef>
        <a:spcAft>
          <a:spcPct val="0"/>
        </a:spcAft>
        <a:buChar char="»"/>
        <a:defRPr sz="2000" b="1">
          <a:solidFill>
            <a:schemeClr val="tx1"/>
          </a:solidFill>
          <a:latin typeface="Arial"/>
          <a:ea typeface="ＭＳ Ｐゴシック"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944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8944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FFFFFF"/>
                </a:solidFill>
                <a:ea typeface="+mn-ea"/>
                <a:cs typeface="+mn-cs"/>
              </a:defRPr>
            </a:lvl1pPr>
          </a:lstStyle>
          <a:p>
            <a:pPr>
              <a:defRPr/>
            </a:pPr>
            <a:endParaRPr lang="en-US">
              <a:latin typeface="Times New Roman"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FFFFF"/>
                </a:solidFill>
                <a:ea typeface="+mn-ea"/>
                <a:cs typeface="+mn-cs"/>
              </a:defRPr>
            </a:lvl1pPr>
          </a:lstStyle>
          <a:p>
            <a:pPr>
              <a:defRPr/>
            </a:pPr>
            <a:endParaRPr lang="en-US">
              <a:latin typeface="Times New Roman"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FFFFFF"/>
                </a:solidFill>
              </a:defRPr>
            </a:lvl1pPr>
          </a:lstStyle>
          <a:p>
            <a:pPr>
              <a:defRPr/>
            </a:pPr>
            <a:fld id="{D641AB35-9EA1-214D-BA70-E7B440121B4E}" type="slidenum">
              <a:rPr lang="en-US">
                <a:latin typeface="Times New Roman" charset="0"/>
                <a:ea typeface="ＭＳ Ｐゴシック" charset="0"/>
                <a:cs typeface="ＭＳ Ｐゴシック" charset="0"/>
              </a:rPr>
              <a:pPr>
                <a:defRPr/>
              </a:pPr>
              <a:t>‹#›</a:t>
            </a:fld>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202720669"/>
      </p:ext>
    </p:extLst>
  </p:cSld>
  <p:clrMap bg1="dk2" tx1="lt1" bg2="dk1" tx2="lt2" accent1="accent1" accent2="accent2" accent3="accent3" accent4="accent4" accent5="accent5" accent6="accent6" hlink="hlink" folHlink="folHlink"/>
  <p:sldLayoutIdLst>
    <p:sldLayoutId id="2147484400"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03778" name="Group 2"/>
          <p:cNvGrpSpPr>
            <a:grpSpLocks/>
          </p:cNvGrpSpPr>
          <p:nvPr/>
        </p:nvGrpSpPr>
        <p:grpSpPr bwMode="auto">
          <a:xfrm>
            <a:off x="0" y="0"/>
            <a:ext cx="3200400" cy="6858000"/>
            <a:chOff x="0" y="0"/>
            <a:chExt cx="2016" cy="4320"/>
          </a:xfrm>
        </p:grpSpPr>
        <p:sp>
          <p:nvSpPr>
            <p:cNvPr id="203788" name="Rectangle 3"/>
            <p:cNvSpPr>
              <a:spLocks noChangeArrowheads="1"/>
            </p:cNvSpPr>
            <p:nvPr/>
          </p:nvSpPr>
          <p:spPr bwMode="auto">
            <a:xfrm>
              <a:off x="0" y="0"/>
              <a:ext cx="480" cy="4320"/>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003366"/>
                </a:solidFill>
                <a:latin typeface="Times New Roman" charset="0"/>
                <a:ea typeface="ＭＳ Ｐゴシック" charset="0"/>
                <a:cs typeface="ＭＳ Ｐゴシック" charset="0"/>
              </a:endParaRPr>
            </a:p>
          </p:txBody>
        </p:sp>
        <p:sp>
          <p:nvSpPr>
            <p:cNvPr id="203789" name="Rectangle 4"/>
            <p:cNvSpPr>
              <a:spLocks noChangeArrowheads="1"/>
            </p:cNvSpPr>
            <p:nvPr/>
          </p:nvSpPr>
          <p:spPr bwMode="auto">
            <a:xfrm>
              <a:off x="432" y="0"/>
              <a:ext cx="1584" cy="672"/>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003366"/>
                </a:solidFill>
                <a:latin typeface="Times New Roman" charset="0"/>
                <a:ea typeface="ＭＳ Ｐゴシック" charset="0"/>
                <a:cs typeface="ＭＳ Ｐゴシック" charset="0"/>
              </a:endParaRPr>
            </a:p>
          </p:txBody>
        </p:sp>
      </p:grpSp>
      <p:sp>
        <p:nvSpPr>
          <p:cNvPr id="203779" name="AutoShape 5"/>
          <p:cNvSpPr>
            <a:spLocks noChangeArrowheads="1"/>
          </p:cNvSpPr>
          <p:nvPr/>
        </p:nvSpPr>
        <p:spPr bwMode="auto">
          <a:xfrm>
            <a:off x="762000" y="762000"/>
            <a:ext cx="5105400" cy="609600"/>
          </a:xfrm>
          <a:prstGeom prst="roundRect">
            <a:avLst>
              <a:gd name="adj" fmla="val 50000"/>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kumimoji="1" lang="en-US" sz="2400">
              <a:solidFill>
                <a:srgbClr val="003366"/>
              </a:solidFill>
              <a:latin typeface="Times New Roman" charset="0"/>
              <a:ea typeface="ＭＳ Ｐゴシック" charset="0"/>
              <a:cs typeface="ＭＳ Ｐゴシック" charset="0"/>
            </a:endParaRPr>
          </a:p>
        </p:txBody>
      </p:sp>
      <p:sp>
        <p:nvSpPr>
          <p:cNvPr id="203780" name="Rectangle 6"/>
          <p:cNvSpPr>
            <a:spLocks noGrp="1" noChangeArrowheads="1"/>
          </p:cNvSpPr>
          <p:nvPr>
            <p:ph type="title"/>
          </p:nvPr>
        </p:nvSpPr>
        <p:spPr bwMode="auto">
          <a:xfrm>
            <a:off x="914400" y="762000"/>
            <a:ext cx="8001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203781" name="Rectangle 7"/>
          <p:cNvSpPr>
            <a:spLocks noGrp="1" noChangeArrowheads="1"/>
          </p:cNvSpPr>
          <p:nvPr>
            <p:ph type="body" idx="1"/>
          </p:nvPr>
        </p:nvSpPr>
        <p:spPr bwMode="auto">
          <a:xfrm>
            <a:off x="914400" y="2362200"/>
            <a:ext cx="8001000" cy="3733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52" name="Rectangle 8"/>
          <p:cNvSpPr>
            <a:spLocks noGrp="1" noChangeArrowheads="1"/>
          </p:cNvSpPr>
          <p:nvPr>
            <p:ph type="dt" sz="half" idx="2"/>
          </p:nvPr>
        </p:nvSpPr>
        <p:spPr bwMode="auto">
          <a:xfrm>
            <a:off x="7010400" y="6553200"/>
            <a:ext cx="1905000" cy="3048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lvl1pPr algn="r">
              <a:defRPr sz="1400">
                <a:solidFill>
                  <a:srgbClr val="003366"/>
                </a:solidFill>
                <a:latin typeface="Arial"/>
                <a:ea typeface="+mn-ea"/>
                <a:cs typeface="+mn-cs"/>
              </a:defRPr>
            </a:lvl1pPr>
          </a:lstStyle>
          <a:p>
            <a:pPr>
              <a:defRPr/>
            </a:pPr>
            <a:endParaRPr lang="en-US"/>
          </a:p>
        </p:txBody>
      </p:sp>
      <p:sp>
        <p:nvSpPr>
          <p:cNvPr id="6153" name="Rectangle 9"/>
          <p:cNvSpPr>
            <a:spLocks noGrp="1" noChangeArrowheads="1"/>
          </p:cNvSpPr>
          <p:nvPr>
            <p:ph type="ftr" sz="quarter" idx="3"/>
          </p:nvPr>
        </p:nvSpPr>
        <p:spPr bwMode="auto">
          <a:xfrm>
            <a:off x="2936875" y="6529388"/>
            <a:ext cx="2895600" cy="3048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lvl1pPr algn="ctr">
              <a:defRPr sz="1400">
                <a:solidFill>
                  <a:srgbClr val="003366"/>
                </a:solidFill>
                <a:latin typeface="Arial"/>
                <a:ea typeface="+mn-ea"/>
                <a:cs typeface="+mn-cs"/>
              </a:defRPr>
            </a:lvl1pPr>
          </a:lstStyle>
          <a:p>
            <a:pPr>
              <a:defRPr/>
            </a:pPr>
            <a:endParaRPr lang="en-US"/>
          </a:p>
        </p:txBody>
      </p:sp>
      <p:sp>
        <p:nvSpPr>
          <p:cNvPr id="6154" name="Rectangle 10"/>
          <p:cNvSpPr>
            <a:spLocks noGrp="1" noChangeArrowheads="1"/>
          </p:cNvSpPr>
          <p:nvPr>
            <p:ph type="sldNum" sz="quarter" idx="4"/>
          </p:nvPr>
        </p:nvSpPr>
        <p:spPr bwMode="auto">
          <a:xfrm>
            <a:off x="84138" y="5946775"/>
            <a:ext cx="587375" cy="885825"/>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spAutoFit/>
          </a:bodyPr>
          <a:lstStyle>
            <a:lvl1pPr>
              <a:defRPr sz="2600" b="1">
                <a:solidFill>
                  <a:srgbClr val="FFFFFF"/>
                </a:solidFill>
                <a:latin typeface="Arial" charset="0"/>
              </a:defRPr>
            </a:lvl1pPr>
          </a:lstStyle>
          <a:p>
            <a:pPr>
              <a:defRPr/>
            </a:pPr>
            <a:fld id="{BAC375AF-42FD-0A48-AD90-ABF58A8A770E}" type="slidenum">
              <a:rPr lang="en-US">
                <a:ea typeface="ＭＳ Ｐゴシック" charset="0"/>
                <a:cs typeface="ＭＳ Ｐゴシック" charset="0"/>
              </a:rPr>
              <a:pPr>
                <a:defRPr/>
              </a:pPr>
              <a:t>‹#›</a:t>
            </a:fld>
            <a:endParaRPr lang="en-US" dirty="0">
              <a:ea typeface="ＭＳ Ｐゴシック" charset="0"/>
              <a:cs typeface="ＭＳ Ｐゴシック" charset="0"/>
            </a:endParaRPr>
          </a:p>
        </p:txBody>
      </p:sp>
      <p:grpSp>
        <p:nvGrpSpPr>
          <p:cNvPr id="203785" name="Group 11"/>
          <p:cNvGrpSpPr>
            <a:grpSpLocks/>
          </p:cNvGrpSpPr>
          <p:nvPr/>
        </p:nvGrpSpPr>
        <p:grpSpPr bwMode="auto">
          <a:xfrm>
            <a:off x="228600" y="1981200"/>
            <a:ext cx="7391400" cy="319088"/>
            <a:chOff x="144" y="1248"/>
            <a:chExt cx="4656" cy="201"/>
          </a:xfrm>
        </p:grpSpPr>
        <p:sp>
          <p:nvSpPr>
            <p:cNvPr id="203786" name="AutoShape 12"/>
            <p:cNvSpPr>
              <a:spLocks noChangeArrowheads="1"/>
            </p:cNvSpPr>
            <p:nvPr/>
          </p:nvSpPr>
          <p:spPr bwMode="auto">
            <a:xfrm>
              <a:off x="384" y="1248"/>
              <a:ext cx="4416" cy="200"/>
            </a:xfrm>
            <a:prstGeom prst="roundRect">
              <a:avLst>
                <a:gd name="adj" fmla="val 0"/>
              </a:avLst>
            </a:pr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sz="2400">
                <a:solidFill>
                  <a:srgbClr val="003366"/>
                </a:solidFill>
                <a:latin typeface="Times New Roman" charset="0"/>
                <a:ea typeface="ＭＳ Ｐゴシック" charset="0"/>
                <a:cs typeface="ＭＳ Ｐゴシック" charset="0"/>
              </a:endParaRPr>
            </a:p>
          </p:txBody>
        </p:sp>
        <p:sp>
          <p:nvSpPr>
            <p:cNvPr id="203787" name="AutoShape 13"/>
            <p:cNvSpPr>
              <a:spLocks noChangeArrowheads="1"/>
            </p:cNvSpPr>
            <p:nvPr/>
          </p:nvSpPr>
          <p:spPr bwMode="auto">
            <a:xfrm flipH="1">
              <a:off x="144" y="1248"/>
              <a:ext cx="248" cy="201"/>
            </a:xfrm>
            <a:prstGeom prst="flowChartDelay">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003366"/>
                </a:solidFill>
                <a:latin typeface="Times New Roman" charset="0"/>
                <a:ea typeface="ＭＳ Ｐゴシック" charset="0"/>
                <a:cs typeface="ＭＳ Ｐゴシック" charset="0"/>
              </a:endParaRPr>
            </a:p>
          </p:txBody>
        </p:sp>
      </p:grpSp>
    </p:spTree>
    <p:extLst>
      <p:ext uri="{BB962C8B-B14F-4D97-AF65-F5344CB8AC3E}">
        <p14:creationId xmlns:p14="http://schemas.microsoft.com/office/powerpoint/2010/main" val="1577062068"/>
      </p:ext>
    </p:extLst>
  </p:cSld>
  <p:clrMap bg1="lt1" tx1="dk1" bg2="lt2" tx2="dk2" accent1="accent1" accent2="accent2" accent3="accent3" accent4="accent4" accent5="accent5" accent6="accent6" hlink="hlink" folHlink="folHlink"/>
  <p:sldLayoutIdLst>
    <p:sldLayoutId id="2147484402" r:id="rId1"/>
    <p:sldLayoutId id="2147484403" r:id="rId2"/>
    <p:sldLayoutId id="2147484404" r:id="rId3"/>
    <p:sldLayoutId id="2147484405" r:id="rId4"/>
    <p:sldLayoutId id="2147484406" r:id="rId5"/>
    <p:sldLayoutId id="2147484407" r:id="rId6"/>
    <p:sldLayoutId id="2147484408" r:id="rId7"/>
    <p:sldLayoutId id="2147484409" r:id="rId8"/>
    <p:sldLayoutId id="2147484410" r:id="rId9"/>
    <p:sldLayoutId id="2147484411" r:id="rId10"/>
    <p:sldLayoutId id="2147484412" r:id="rId11"/>
  </p:sldLayoutIdLst>
  <p:txStyles>
    <p:titleStyle>
      <a:lvl1pPr algn="l" rtl="0" eaLnBrk="0" fontAlgn="base" hangingPunct="0">
        <a:lnSpc>
          <a:spcPct val="90000"/>
        </a:lnSpc>
        <a:spcBef>
          <a:spcPct val="0"/>
        </a:spcBef>
        <a:spcAft>
          <a:spcPct val="0"/>
        </a:spcAft>
        <a:defRPr sz="3600" b="1">
          <a:solidFill>
            <a:schemeClr val="tx2"/>
          </a:solidFill>
          <a:latin typeface="+mj-lt"/>
          <a:ea typeface="ＭＳ Ｐゴシック" charset="0"/>
          <a:cs typeface="Geneva" charset="0"/>
        </a:defRPr>
      </a:lvl1pPr>
      <a:lvl2pPr algn="l" rtl="0" eaLnBrk="0" fontAlgn="base" hangingPunct="0">
        <a:lnSpc>
          <a:spcPct val="90000"/>
        </a:lnSpc>
        <a:spcBef>
          <a:spcPct val="0"/>
        </a:spcBef>
        <a:spcAft>
          <a:spcPct val="0"/>
        </a:spcAft>
        <a:defRPr sz="3600" b="1">
          <a:solidFill>
            <a:schemeClr val="tx2"/>
          </a:solidFill>
          <a:latin typeface="Arial" charset="0"/>
          <a:ea typeface="ＭＳ Ｐゴシック" charset="0"/>
          <a:cs typeface="Geneva" charset="0"/>
        </a:defRPr>
      </a:lvl2pPr>
      <a:lvl3pPr algn="l" rtl="0" eaLnBrk="0" fontAlgn="base" hangingPunct="0">
        <a:lnSpc>
          <a:spcPct val="90000"/>
        </a:lnSpc>
        <a:spcBef>
          <a:spcPct val="0"/>
        </a:spcBef>
        <a:spcAft>
          <a:spcPct val="0"/>
        </a:spcAft>
        <a:defRPr sz="3600" b="1">
          <a:solidFill>
            <a:schemeClr val="tx2"/>
          </a:solidFill>
          <a:latin typeface="Arial" charset="0"/>
          <a:ea typeface="ＭＳ Ｐゴシック" charset="0"/>
          <a:cs typeface="Geneva" charset="0"/>
        </a:defRPr>
      </a:lvl3pPr>
      <a:lvl4pPr algn="l" rtl="0" eaLnBrk="0" fontAlgn="base" hangingPunct="0">
        <a:lnSpc>
          <a:spcPct val="90000"/>
        </a:lnSpc>
        <a:spcBef>
          <a:spcPct val="0"/>
        </a:spcBef>
        <a:spcAft>
          <a:spcPct val="0"/>
        </a:spcAft>
        <a:defRPr sz="3600" b="1">
          <a:solidFill>
            <a:schemeClr val="tx2"/>
          </a:solidFill>
          <a:latin typeface="Arial" charset="0"/>
          <a:ea typeface="ＭＳ Ｐゴシック" charset="0"/>
          <a:cs typeface="Geneva" charset="0"/>
        </a:defRPr>
      </a:lvl4pPr>
      <a:lvl5pPr algn="l" rtl="0" eaLnBrk="0" fontAlgn="base" hangingPunct="0">
        <a:lnSpc>
          <a:spcPct val="90000"/>
        </a:lnSpc>
        <a:spcBef>
          <a:spcPct val="0"/>
        </a:spcBef>
        <a:spcAft>
          <a:spcPct val="0"/>
        </a:spcAft>
        <a:defRPr sz="3600" b="1">
          <a:solidFill>
            <a:schemeClr val="tx2"/>
          </a:solidFill>
          <a:latin typeface="Arial" charset="0"/>
          <a:ea typeface="ＭＳ Ｐゴシック" charset="0"/>
          <a:cs typeface="Geneva" charset="0"/>
        </a:defRPr>
      </a:lvl5pPr>
      <a:lvl6pPr marL="457200" algn="l" rtl="0" fontAlgn="base">
        <a:lnSpc>
          <a:spcPct val="90000"/>
        </a:lnSpc>
        <a:spcBef>
          <a:spcPct val="0"/>
        </a:spcBef>
        <a:spcAft>
          <a:spcPct val="0"/>
        </a:spcAft>
        <a:defRPr sz="3600" b="1">
          <a:solidFill>
            <a:schemeClr val="tx2"/>
          </a:solidFill>
          <a:latin typeface="Arial" charset="0"/>
        </a:defRPr>
      </a:lvl6pPr>
      <a:lvl7pPr marL="914400" algn="l" rtl="0" fontAlgn="base">
        <a:lnSpc>
          <a:spcPct val="90000"/>
        </a:lnSpc>
        <a:spcBef>
          <a:spcPct val="0"/>
        </a:spcBef>
        <a:spcAft>
          <a:spcPct val="0"/>
        </a:spcAft>
        <a:defRPr sz="3600" b="1">
          <a:solidFill>
            <a:schemeClr val="tx2"/>
          </a:solidFill>
          <a:latin typeface="Arial" charset="0"/>
        </a:defRPr>
      </a:lvl7pPr>
      <a:lvl8pPr marL="1371600" algn="l" rtl="0" fontAlgn="base">
        <a:lnSpc>
          <a:spcPct val="90000"/>
        </a:lnSpc>
        <a:spcBef>
          <a:spcPct val="0"/>
        </a:spcBef>
        <a:spcAft>
          <a:spcPct val="0"/>
        </a:spcAft>
        <a:defRPr sz="3600" b="1">
          <a:solidFill>
            <a:schemeClr val="tx2"/>
          </a:solidFill>
          <a:latin typeface="Arial" charset="0"/>
        </a:defRPr>
      </a:lvl8pPr>
      <a:lvl9pPr marL="1828800" algn="l" rtl="0" fontAlgn="base">
        <a:lnSpc>
          <a:spcPct val="90000"/>
        </a:lnSpc>
        <a:spcBef>
          <a:spcPct val="0"/>
        </a:spcBef>
        <a:spcAft>
          <a:spcPct val="0"/>
        </a:spcAft>
        <a:defRPr sz="3600" b="1">
          <a:solidFill>
            <a:schemeClr val="tx2"/>
          </a:solidFill>
          <a:latin typeface="Arial" charset="0"/>
        </a:defRPr>
      </a:lvl9pPr>
    </p:titleStyle>
    <p:bodyStyle>
      <a:lvl1pPr marL="342900" indent="-342900" algn="l" rtl="0" eaLnBrk="0" fontAlgn="base" hangingPunct="0">
        <a:spcBef>
          <a:spcPct val="20000"/>
        </a:spcBef>
        <a:spcAft>
          <a:spcPct val="0"/>
        </a:spcAft>
        <a:buClr>
          <a:schemeClr val="tx1"/>
        </a:buClr>
        <a:buSzPct val="75000"/>
        <a:buFont typeface="Wingdings" charset="0"/>
        <a:buChar char="l"/>
        <a:defRPr sz="2800">
          <a:solidFill>
            <a:schemeClr val="tx1"/>
          </a:solidFill>
          <a:latin typeface="+mn-lt"/>
          <a:ea typeface="ＭＳ Ｐゴシック" charset="0"/>
          <a:cs typeface="Geneva" charset="0"/>
        </a:defRPr>
      </a:lvl1pPr>
      <a:lvl2pPr marL="742950" indent="-285750" algn="l" rtl="0" eaLnBrk="0" fontAlgn="base" hangingPunct="0">
        <a:spcBef>
          <a:spcPct val="20000"/>
        </a:spcBef>
        <a:spcAft>
          <a:spcPct val="0"/>
        </a:spcAft>
        <a:buClr>
          <a:schemeClr val="tx1"/>
        </a:buClr>
        <a:buSzPct val="75000"/>
        <a:buChar char="–"/>
        <a:defRPr sz="2400">
          <a:solidFill>
            <a:schemeClr val="tx1"/>
          </a:solidFill>
          <a:latin typeface="+mn-lt"/>
          <a:ea typeface="Geneva" charset="-128"/>
          <a:cs typeface="Geneva" charset="0"/>
        </a:defRPr>
      </a:lvl2pPr>
      <a:lvl3pPr marL="11430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latin typeface="+mn-lt"/>
          <a:ea typeface="Geneva" charset="-128"/>
          <a:cs typeface="Geneva" charset="0"/>
        </a:defRPr>
      </a:lvl3pPr>
      <a:lvl4pPr marL="1600200" indent="-228600" algn="l" rtl="0" eaLnBrk="0" fontAlgn="base" hangingPunct="0">
        <a:spcBef>
          <a:spcPct val="20000"/>
        </a:spcBef>
        <a:spcAft>
          <a:spcPct val="0"/>
        </a:spcAft>
        <a:buClr>
          <a:schemeClr val="tx1"/>
        </a:buClr>
        <a:buSzPct val="80000"/>
        <a:buChar char="–"/>
        <a:defRPr>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65000"/>
        <a:buFont typeface="Wingdings" charset="0"/>
        <a:buChar char="l"/>
        <a:defRPr>
          <a:solidFill>
            <a:schemeClr val="tx1"/>
          </a:solidFill>
          <a:latin typeface="+mn-lt"/>
          <a:ea typeface="Geneva" charset="-128"/>
          <a:cs typeface="Geneva" charset="0"/>
        </a:defRPr>
      </a:lvl5pPr>
      <a:lvl6pPr marL="2514600" indent="-228600" algn="l" rtl="0" fontAlgn="base">
        <a:spcBef>
          <a:spcPct val="20000"/>
        </a:spcBef>
        <a:spcAft>
          <a:spcPct val="0"/>
        </a:spcAft>
        <a:buClr>
          <a:schemeClr val="tx1"/>
        </a:buClr>
        <a:buSzPct val="65000"/>
        <a:buFont typeface="Wingdings" charset="2"/>
        <a:buChar char="l"/>
        <a:defRPr>
          <a:solidFill>
            <a:schemeClr val="tx1"/>
          </a:solidFill>
          <a:latin typeface="+mn-lt"/>
          <a:ea typeface="Geneva" charset="-128"/>
        </a:defRPr>
      </a:lvl6pPr>
      <a:lvl7pPr marL="2971800" indent="-228600" algn="l" rtl="0" fontAlgn="base">
        <a:spcBef>
          <a:spcPct val="20000"/>
        </a:spcBef>
        <a:spcAft>
          <a:spcPct val="0"/>
        </a:spcAft>
        <a:buClr>
          <a:schemeClr val="tx1"/>
        </a:buClr>
        <a:buSzPct val="65000"/>
        <a:buFont typeface="Wingdings" charset="2"/>
        <a:buChar char="l"/>
        <a:defRPr>
          <a:solidFill>
            <a:schemeClr val="tx1"/>
          </a:solidFill>
          <a:latin typeface="+mn-lt"/>
          <a:ea typeface="Geneva" charset="-128"/>
        </a:defRPr>
      </a:lvl7pPr>
      <a:lvl8pPr marL="3429000" indent="-228600" algn="l" rtl="0" fontAlgn="base">
        <a:spcBef>
          <a:spcPct val="20000"/>
        </a:spcBef>
        <a:spcAft>
          <a:spcPct val="0"/>
        </a:spcAft>
        <a:buClr>
          <a:schemeClr val="tx1"/>
        </a:buClr>
        <a:buSzPct val="65000"/>
        <a:buFont typeface="Wingdings" charset="2"/>
        <a:buChar char="l"/>
        <a:defRPr>
          <a:solidFill>
            <a:schemeClr val="tx1"/>
          </a:solidFill>
          <a:latin typeface="+mn-lt"/>
          <a:ea typeface="Geneva" charset="-128"/>
        </a:defRPr>
      </a:lvl8pPr>
      <a:lvl9pPr marL="3886200" indent="-228600" algn="l" rtl="0" fontAlgn="base">
        <a:spcBef>
          <a:spcPct val="20000"/>
        </a:spcBef>
        <a:spcAft>
          <a:spcPct val="0"/>
        </a:spcAft>
        <a:buClr>
          <a:schemeClr val="tx1"/>
        </a:buClr>
        <a:buSzPct val="65000"/>
        <a:buFont typeface="Wingdings" charset="2"/>
        <a:buChar char="l"/>
        <a:defRPr>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Pr>
        <a:blipFill dpi="0" rotWithShape="0">
          <a:blip r:embed="rId17"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TW"/>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chemeClr val="tx1"/>
                </a:solidFill>
                <a:latin typeface="+mn-lt"/>
                <a:ea typeface="新細明體" charset="-120"/>
                <a:cs typeface="新細明體" charset="-120"/>
              </a:defRPr>
            </a:lvl1pPr>
          </a:lstStyle>
          <a:p>
            <a:pPr>
              <a:defRPr/>
            </a:pPr>
            <a:endParaRPr lang="en-US" altLang="zh-TW">
              <a:solidFill>
                <a:srgbClr val="000000"/>
              </a:solidFill>
              <a:latin typeface="Aria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tx1"/>
                </a:solidFill>
                <a:latin typeface="+mn-lt"/>
                <a:ea typeface="新細明體" charset="-120"/>
                <a:cs typeface="新細明體" charset="-120"/>
              </a:defRPr>
            </a:lvl1pPr>
          </a:lstStyle>
          <a:p>
            <a:pPr algn="ctr">
              <a:defRPr/>
            </a:pPr>
            <a:endParaRPr lang="en-US" altLang="zh-TW">
              <a:solidFill>
                <a:srgbClr val="000000"/>
              </a:solidFill>
              <a:latin typeface="Aria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solidFill>
                  <a:schemeClr val="tx1"/>
                </a:solidFill>
                <a:latin typeface="Arial" charset="0"/>
                <a:ea typeface="新細明體" charset="0"/>
                <a:cs typeface="新細明體" charset="0"/>
              </a:defRPr>
            </a:lvl1pPr>
          </a:lstStyle>
          <a:p>
            <a:pPr>
              <a:defRPr/>
            </a:pPr>
            <a:fld id="{20C692B4-AD8F-B042-8A2D-0112F0EB4159}"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2658969989"/>
      </p:ext>
    </p:extLst>
  </p:cSld>
  <p:clrMap bg1="lt1" tx1="dk1" bg2="lt2" tx2="dk2" accent1="accent1" accent2="accent2" accent3="accent3" accent4="accent4" accent5="accent5" accent6="accent6" hlink="hlink" folHlink="folHlink"/>
  <p:sldLayoutIdLst>
    <p:sldLayoutId id="2147484414" r:id="rId1"/>
    <p:sldLayoutId id="2147484415" r:id="rId2"/>
    <p:sldLayoutId id="2147484416" r:id="rId3"/>
    <p:sldLayoutId id="2147484417" r:id="rId4"/>
    <p:sldLayoutId id="2147484418" r:id="rId5"/>
    <p:sldLayoutId id="2147484419" r:id="rId6"/>
    <p:sldLayoutId id="2147484420" r:id="rId7"/>
    <p:sldLayoutId id="2147484421" r:id="rId8"/>
    <p:sldLayoutId id="2147484422" r:id="rId9"/>
    <p:sldLayoutId id="2147484423" r:id="rId10"/>
    <p:sldLayoutId id="2147484424" r:id="rId11"/>
    <p:sldLayoutId id="2147484425" r:id="rId12"/>
    <p:sldLayoutId id="2147484426" r:id="rId13"/>
    <p:sldLayoutId id="2147484427" r:id="rId14"/>
    <p:sldLayoutId id="2147484428" r:id="rId15"/>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128"/>
          <a:cs typeface="ヒラギノ角ゴ Pro W3" charset="-128"/>
        </a:defRPr>
      </a:lvl2pPr>
      <a:lvl3pPr algn="ctr" rtl="0" eaLnBrk="0" fontAlgn="base" hangingPunct="0">
        <a:spcBef>
          <a:spcPct val="0"/>
        </a:spcBef>
        <a:spcAft>
          <a:spcPct val="0"/>
        </a:spcAft>
        <a:defRPr sz="4400">
          <a:solidFill>
            <a:schemeClr val="tx2"/>
          </a:solidFill>
          <a:latin typeface="Arial" charset="0"/>
          <a:ea typeface="ヒラギノ角ゴ Pro W3" charset="-128"/>
          <a:cs typeface="ヒラギノ角ゴ Pro W3" charset="-128"/>
        </a:defRPr>
      </a:lvl3pPr>
      <a:lvl4pPr algn="ctr" rtl="0" eaLnBrk="0" fontAlgn="base" hangingPunct="0">
        <a:spcBef>
          <a:spcPct val="0"/>
        </a:spcBef>
        <a:spcAft>
          <a:spcPct val="0"/>
        </a:spcAft>
        <a:defRPr sz="4400">
          <a:solidFill>
            <a:schemeClr val="tx2"/>
          </a:solidFill>
          <a:latin typeface="Arial" charset="0"/>
          <a:ea typeface="ヒラギノ角ゴ Pro W3" charset="-128"/>
          <a:cs typeface="ヒラギノ角ゴ Pro W3" charset="-128"/>
        </a:defRPr>
      </a:lvl4pPr>
      <a:lvl5pPr algn="ctr" rtl="0" eaLnBrk="0" fontAlgn="base" hangingPunct="0">
        <a:spcBef>
          <a:spcPct val="0"/>
        </a:spcBef>
        <a:spcAft>
          <a:spcPct val="0"/>
        </a:spcAft>
        <a:defRPr sz="4400">
          <a:solidFill>
            <a:schemeClr val="tx2"/>
          </a:solidFill>
          <a:latin typeface="Arial" charset="0"/>
          <a:ea typeface="ヒラギノ角ゴ Pro W3" charset="-128"/>
          <a:cs typeface="ヒラギノ角ゴ Pro W3" charset="-128"/>
        </a:defRPr>
      </a:lvl5pPr>
      <a:lvl6pPr marL="457200" algn="ctr" rtl="0" fontAlgn="base">
        <a:spcBef>
          <a:spcPct val="0"/>
        </a:spcBef>
        <a:spcAft>
          <a:spcPct val="0"/>
        </a:spcAft>
        <a:defRPr sz="4400">
          <a:solidFill>
            <a:schemeClr val="tx2"/>
          </a:solidFill>
          <a:latin typeface="Arial" charset="0"/>
          <a:ea typeface="ヒラギノ角ゴ Pro W3" charset="-128"/>
          <a:cs typeface="ヒラギノ角ゴ Pro W3" charset="-128"/>
        </a:defRPr>
      </a:lvl6pPr>
      <a:lvl7pPr marL="914400" algn="ctr" rtl="0" fontAlgn="base">
        <a:spcBef>
          <a:spcPct val="0"/>
        </a:spcBef>
        <a:spcAft>
          <a:spcPct val="0"/>
        </a:spcAft>
        <a:defRPr sz="4400">
          <a:solidFill>
            <a:schemeClr val="tx2"/>
          </a:solidFill>
          <a:latin typeface="Arial" charset="0"/>
          <a:ea typeface="ヒラギノ角ゴ Pro W3" charset="-128"/>
          <a:cs typeface="ヒラギノ角ゴ Pro W3" charset="-128"/>
        </a:defRPr>
      </a:lvl7pPr>
      <a:lvl8pPr marL="1371600" algn="ctr" rtl="0" fontAlgn="base">
        <a:spcBef>
          <a:spcPct val="0"/>
        </a:spcBef>
        <a:spcAft>
          <a:spcPct val="0"/>
        </a:spcAft>
        <a:defRPr sz="4400">
          <a:solidFill>
            <a:schemeClr val="tx2"/>
          </a:solidFill>
          <a:latin typeface="Arial" charset="0"/>
          <a:ea typeface="ヒラギノ角ゴ Pro W3" charset="-128"/>
          <a:cs typeface="ヒラギノ角ゴ Pro W3" charset="-128"/>
        </a:defRPr>
      </a:lvl8pPr>
      <a:lvl9pPr marL="1828800" algn="ctr" rtl="0" fontAlgn="base">
        <a:spcBef>
          <a:spcPct val="0"/>
        </a:spcBef>
        <a:spcAft>
          <a:spcPct val="0"/>
        </a:spcAft>
        <a:defRPr sz="4400">
          <a:solidFill>
            <a:schemeClr val="tx2"/>
          </a:solidFill>
          <a:latin typeface="Arial" charset="0"/>
          <a:ea typeface="ヒラギノ角ゴ Pro W3" charset="-128"/>
          <a:cs typeface="ヒラギノ角ゴ Pro W3"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381000" y="381000"/>
            <a:ext cx="80010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685800" y="1295400"/>
            <a:ext cx="7772400" cy="464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2228" name="Rectangle 4"/>
          <p:cNvSpPr>
            <a:spLocks noGrp="1" noChangeArrowheads="1"/>
          </p:cNvSpPr>
          <p:nvPr>
            <p:ph type="dt" sz="half" idx="2"/>
          </p:nvPr>
        </p:nvSpPr>
        <p:spPr bwMode="auto">
          <a:xfrm>
            <a:off x="381000" y="6015038"/>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solidFill>
                  <a:schemeClr val="bg2"/>
                </a:solidFill>
                <a:latin typeface="+mn-lt"/>
                <a:ea typeface="+mn-ea"/>
                <a:cs typeface="+mn-cs"/>
              </a:defRPr>
            </a:lvl1pPr>
          </a:lstStyle>
          <a:p>
            <a:pPr>
              <a:defRPr/>
            </a:pPr>
            <a:endParaRPr lang="en-US">
              <a:solidFill>
                <a:srgbClr val="808080"/>
              </a:solidFill>
            </a:endParaRPr>
          </a:p>
        </p:txBody>
      </p:sp>
      <p:sp>
        <p:nvSpPr>
          <p:cNvPr id="52229" name="Rectangle 5"/>
          <p:cNvSpPr>
            <a:spLocks noGrp="1" noChangeArrowheads="1"/>
          </p:cNvSpPr>
          <p:nvPr>
            <p:ph type="ftr" sz="quarter" idx="3"/>
          </p:nvPr>
        </p:nvSpPr>
        <p:spPr bwMode="auto">
          <a:xfrm>
            <a:off x="3124200" y="6015038"/>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solidFill>
                  <a:schemeClr val="bg2"/>
                </a:solidFill>
                <a:latin typeface="+mn-lt"/>
                <a:ea typeface="+mn-ea"/>
                <a:cs typeface="+mn-cs"/>
              </a:defRPr>
            </a:lvl1pPr>
          </a:lstStyle>
          <a:p>
            <a:pPr>
              <a:defRPr/>
            </a:pPr>
            <a:endParaRPr lang="en-US">
              <a:solidFill>
                <a:srgbClr val="808080"/>
              </a:solidFill>
            </a:endParaRPr>
          </a:p>
        </p:txBody>
      </p:sp>
      <p:sp>
        <p:nvSpPr>
          <p:cNvPr id="52230" name="Rectangle 6"/>
          <p:cNvSpPr>
            <a:spLocks noGrp="1" noChangeArrowheads="1"/>
          </p:cNvSpPr>
          <p:nvPr>
            <p:ph type="sldNum" sz="quarter" idx="4"/>
          </p:nvPr>
        </p:nvSpPr>
        <p:spPr bwMode="auto">
          <a:xfrm>
            <a:off x="6858000" y="6015038"/>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solidFill>
                  <a:schemeClr val="bg2"/>
                </a:solidFill>
                <a:latin typeface="Helvetica" charset="0"/>
              </a:defRPr>
            </a:lvl1pPr>
          </a:lstStyle>
          <a:p>
            <a:pPr>
              <a:defRPr/>
            </a:pPr>
            <a:fld id="{B3A11237-2DE2-1E45-88F4-E6C951131676}" type="slidenum">
              <a:rPr lang="en-US">
                <a:solidFill>
                  <a:srgbClr val="808080"/>
                </a:solidFill>
                <a:ea typeface="ＭＳ Ｐゴシック" charset="0"/>
              </a:rPr>
              <a:pPr>
                <a:defRPr/>
              </a:pPr>
              <a:t>‹#›</a:t>
            </a:fld>
            <a:endParaRPr lang="en-US">
              <a:solidFill>
                <a:srgbClr val="808080"/>
              </a:solidFill>
              <a:ea typeface="ＭＳ Ｐゴシック" charset="0"/>
            </a:endParaRPr>
          </a:p>
        </p:txBody>
      </p:sp>
      <p:grpSp>
        <p:nvGrpSpPr>
          <p:cNvPr id="13319" name="Group 7"/>
          <p:cNvGrpSpPr>
            <a:grpSpLocks/>
          </p:cNvGrpSpPr>
          <p:nvPr/>
        </p:nvGrpSpPr>
        <p:grpSpPr bwMode="auto">
          <a:xfrm>
            <a:off x="177800" y="230188"/>
            <a:ext cx="203200" cy="6503987"/>
            <a:chOff x="112" y="145"/>
            <a:chExt cx="128" cy="4097"/>
          </a:xfrm>
        </p:grpSpPr>
        <p:sp>
          <p:nvSpPr>
            <p:cNvPr id="13332" name="Rectangle 8"/>
            <p:cNvSpPr>
              <a:spLocks noChangeArrowheads="1"/>
            </p:cNvSpPr>
            <p:nvPr/>
          </p:nvSpPr>
          <p:spPr bwMode="auto">
            <a:xfrm flipH="1">
              <a:off x="192" y="162"/>
              <a:ext cx="48" cy="4080"/>
            </a:xfrm>
            <a:prstGeom prst="rect">
              <a:avLst/>
            </a:prstGeom>
            <a:gradFill rotWithShape="0">
              <a:gsLst>
                <a:gs pos="0">
                  <a:schemeClr val="bg1"/>
                </a:gs>
                <a:gs pos="100000">
                  <a:schemeClr val="folHlink"/>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8F8F8"/>
                </a:solidFill>
                <a:latin typeface="Times New Roman" charset="0"/>
                <a:ea typeface="ＭＳ Ｐゴシック" charset="0"/>
              </a:endParaRPr>
            </a:p>
          </p:txBody>
        </p:sp>
        <p:sp>
          <p:nvSpPr>
            <p:cNvPr id="13333" name="Rectangle 9"/>
            <p:cNvSpPr>
              <a:spLocks noChangeArrowheads="1"/>
            </p:cNvSpPr>
            <p:nvPr/>
          </p:nvSpPr>
          <p:spPr bwMode="auto">
            <a:xfrm>
              <a:off x="112" y="145"/>
              <a:ext cx="48" cy="3941"/>
            </a:xfrm>
            <a:prstGeom prst="rect">
              <a:avLst/>
            </a:prstGeom>
            <a:gradFill rotWithShape="0">
              <a:gsLst>
                <a:gs pos="0">
                  <a:schemeClr val="bg1"/>
                </a:gs>
                <a:gs pos="100000">
                  <a:schemeClr val="hlink"/>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sz="2400">
                <a:solidFill>
                  <a:srgbClr val="F8F8F8"/>
                </a:solidFill>
                <a:latin typeface="Times New Roman" charset="0"/>
                <a:ea typeface="ＭＳ Ｐゴシック" charset="0"/>
              </a:endParaRPr>
            </a:p>
          </p:txBody>
        </p:sp>
      </p:grpSp>
      <p:grpSp>
        <p:nvGrpSpPr>
          <p:cNvPr id="13320" name="Group 10"/>
          <p:cNvGrpSpPr>
            <a:grpSpLocks/>
          </p:cNvGrpSpPr>
          <p:nvPr/>
        </p:nvGrpSpPr>
        <p:grpSpPr bwMode="auto">
          <a:xfrm>
            <a:off x="8793163" y="220663"/>
            <a:ext cx="198437" cy="6408737"/>
            <a:chOff x="5539" y="139"/>
            <a:chExt cx="125" cy="4037"/>
          </a:xfrm>
        </p:grpSpPr>
        <p:sp>
          <p:nvSpPr>
            <p:cNvPr id="13330" name="Rectangle 11"/>
            <p:cNvSpPr>
              <a:spLocks noChangeArrowheads="1"/>
            </p:cNvSpPr>
            <p:nvPr/>
          </p:nvSpPr>
          <p:spPr bwMode="auto">
            <a:xfrm rot="10800000" flipH="1" flipV="1">
              <a:off x="5621" y="139"/>
              <a:ext cx="43" cy="3989"/>
            </a:xfrm>
            <a:prstGeom prst="rect">
              <a:avLst/>
            </a:pr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8F8F8"/>
                </a:solidFill>
                <a:latin typeface="Times New Roman" charset="0"/>
                <a:ea typeface="ＭＳ Ｐゴシック" charset="0"/>
              </a:endParaRPr>
            </a:p>
          </p:txBody>
        </p:sp>
        <p:sp>
          <p:nvSpPr>
            <p:cNvPr id="13331" name="Rectangle 12"/>
            <p:cNvSpPr>
              <a:spLocks noChangeArrowheads="1"/>
            </p:cNvSpPr>
            <p:nvPr/>
          </p:nvSpPr>
          <p:spPr bwMode="auto">
            <a:xfrm rot="10800000" flipV="1">
              <a:off x="5539" y="240"/>
              <a:ext cx="49" cy="3936"/>
            </a:xfrm>
            <a:prstGeom prst="rect">
              <a:avLst/>
            </a:pr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8F8F8"/>
                </a:solidFill>
                <a:latin typeface="Times New Roman" charset="0"/>
                <a:ea typeface="ＭＳ Ｐゴシック" charset="0"/>
              </a:endParaRPr>
            </a:p>
          </p:txBody>
        </p:sp>
      </p:grpSp>
      <p:grpSp>
        <p:nvGrpSpPr>
          <p:cNvPr id="13321" name="Group 13"/>
          <p:cNvGrpSpPr>
            <a:grpSpLocks/>
          </p:cNvGrpSpPr>
          <p:nvPr/>
        </p:nvGrpSpPr>
        <p:grpSpPr bwMode="auto">
          <a:xfrm>
            <a:off x="412750" y="6477000"/>
            <a:ext cx="8686800" cy="228600"/>
            <a:chOff x="260" y="4080"/>
            <a:chExt cx="5472" cy="144"/>
          </a:xfrm>
        </p:grpSpPr>
        <p:sp>
          <p:nvSpPr>
            <p:cNvPr id="13328" name="Rectangle 14"/>
            <p:cNvSpPr>
              <a:spLocks noChangeArrowheads="1"/>
            </p:cNvSpPr>
            <p:nvPr/>
          </p:nvSpPr>
          <p:spPr bwMode="auto">
            <a:xfrm rot="5400000" flipV="1">
              <a:off x="2972" y="1368"/>
              <a:ext cx="48" cy="5472"/>
            </a:xfrm>
            <a:prstGeom prst="rect">
              <a:avLst/>
            </a:prstGeom>
            <a:gradFill rotWithShape="0">
              <a:gsLst>
                <a:gs pos="0">
                  <a:schemeClr val="bg1"/>
                </a:gs>
                <a:gs pos="100000">
                  <a:schemeClr val="accent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8F8F8"/>
                </a:solidFill>
                <a:latin typeface="Times New Roman" charset="0"/>
                <a:ea typeface="ＭＳ Ｐゴシック" charset="0"/>
              </a:endParaRPr>
            </a:p>
          </p:txBody>
        </p:sp>
        <p:sp>
          <p:nvSpPr>
            <p:cNvPr id="13329" name="Rectangle 15"/>
            <p:cNvSpPr>
              <a:spLocks noChangeArrowheads="1"/>
            </p:cNvSpPr>
            <p:nvPr/>
          </p:nvSpPr>
          <p:spPr bwMode="auto">
            <a:xfrm rot="5400000" flipV="1">
              <a:off x="2914" y="1522"/>
              <a:ext cx="48" cy="5355"/>
            </a:xfrm>
            <a:prstGeom prst="rect">
              <a:avLst/>
            </a:prstGeom>
            <a:gradFill rotWithShape="0">
              <a:gsLst>
                <a:gs pos="0">
                  <a:schemeClr val="bg1"/>
                </a:gs>
                <a:gs pos="100000">
                  <a:schemeClr val="hlink"/>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8F8F8"/>
                </a:solidFill>
                <a:latin typeface="Times New Roman" charset="0"/>
                <a:ea typeface="ＭＳ Ｐゴシック" charset="0"/>
              </a:endParaRPr>
            </a:p>
          </p:txBody>
        </p:sp>
      </p:grpSp>
      <p:grpSp>
        <p:nvGrpSpPr>
          <p:cNvPr id="13322" name="Group 16"/>
          <p:cNvGrpSpPr>
            <a:grpSpLocks/>
          </p:cNvGrpSpPr>
          <p:nvPr/>
        </p:nvGrpSpPr>
        <p:grpSpPr bwMode="auto">
          <a:xfrm>
            <a:off x="76200" y="176213"/>
            <a:ext cx="8745538" cy="161925"/>
            <a:chOff x="48" y="111"/>
            <a:chExt cx="5509" cy="102"/>
          </a:xfrm>
        </p:grpSpPr>
        <p:sp>
          <p:nvSpPr>
            <p:cNvPr id="13326" name="Rectangle 17"/>
            <p:cNvSpPr>
              <a:spLocks noChangeArrowheads="1"/>
            </p:cNvSpPr>
            <p:nvPr/>
          </p:nvSpPr>
          <p:spPr bwMode="auto">
            <a:xfrm rot="5400000" flipV="1">
              <a:off x="2853" y="-2491"/>
              <a:ext cx="37" cy="5371"/>
            </a:xfrm>
            <a:prstGeom prst="rect">
              <a:avLst/>
            </a:prstGeom>
            <a:gradFill rotWithShape="0">
              <a:gsLst>
                <a:gs pos="0">
                  <a:schemeClr val="hlink"/>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8F8F8"/>
                </a:solidFill>
                <a:latin typeface="Times New Roman" charset="0"/>
                <a:ea typeface="ＭＳ Ｐゴシック" charset="0"/>
              </a:endParaRPr>
            </a:p>
          </p:txBody>
        </p:sp>
        <p:sp>
          <p:nvSpPr>
            <p:cNvPr id="13327" name="Rectangle 18"/>
            <p:cNvSpPr>
              <a:spLocks noChangeArrowheads="1"/>
            </p:cNvSpPr>
            <p:nvPr/>
          </p:nvSpPr>
          <p:spPr bwMode="auto">
            <a:xfrm rot="5400000" flipV="1">
              <a:off x="2783" y="-2624"/>
              <a:ext cx="38" cy="5509"/>
            </a:xfrm>
            <a:prstGeom prst="rect">
              <a:avLst/>
            </a:prstGeom>
            <a:gradFill rotWithShape="0">
              <a:gsLst>
                <a:gs pos="0">
                  <a:schemeClr val="accent1"/>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8F8F8"/>
                </a:solidFill>
                <a:latin typeface="Times New Roman" charset="0"/>
                <a:ea typeface="ＭＳ Ｐゴシック" charset="0"/>
              </a:endParaRPr>
            </a:p>
          </p:txBody>
        </p:sp>
      </p:grpSp>
      <p:grpSp>
        <p:nvGrpSpPr>
          <p:cNvPr id="6" name="Group 19"/>
          <p:cNvGrpSpPr>
            <a:grpSpLocks/>
          </p:cNvGrpSpPr>
          <p:nvPr/>
        </p:nvGrpSpPr>
        <p:grpSpPr bwMode="auto">
          <a:xfrm>
            <a:off x="71438" y="176213"/>
            <a:ext cx="8745537" cy="161925"/>
            <a:chOff x="48" y="111"/>
            <a:chExt cx="5509" cy="102"/>
          </a:xfrm>
        </p:grpSpPr>
        <p:sp>
          <p:nvSpPr>
            <p:cNvPr id="13324" name="Rectangle 20"/>
            <p:cNvSpPr>
              <a:spLocks noChangeArrowheads="1"/>
            </p:cNvSpPr>
            <p:nvPr/>
          </p:nvSpPr>
          <p:spPr bwMode="auto">
            <a:xfrm rot="5400000" flipV="1">
              <a:off x="2853" y="-2491"/>
              <a:ext cx="37" cy="5371"/>
            </a:xfrm>
            <a:prstGeom prst="rect">
              <a:avLst/>
            </a:prstGeom>
            <a:gradFill rotWithShape="0">
              <a:gsLst>
                <a:gs pos="0">
                  <a:schemeClr val="hlink"/>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8F8F8"/>
                </a:solidFill>
                <a:latin typeface="Times New Roman" charset="0"/>
                <a:ea typeface="ＭＳ Ｐゴシック" charset="0"/>
              </a:endParaRPr>
            </a:p>
          </p:txBody>
        </p:sp>
        <p:sp>
          <p:nvSpPr>
            <p:cNvPr id="13325" name="Rectangle 21"/>
            <p:cNvSpPr>
              <a:spLocks noChangeArrowheads="1"/>
            </p:cNvSpPr>
            <p:nvPr/>
          </p:nvSpPr>
          <p:spPr bwMode="auto">
            <a:xfrm rot="5400000" flipV="1">
              <a:off x="2784" y="-2625"/>
              <a:ext cx="38" cy="5509"/>
            </a:xfrm>
            <a:prstGeom prst="rect">
              <a:avLst/>
            </a:prstGeom>
            <a:gradFill rotWithShape="0">
              <a:gsLst>
                <a:gs pos="0">
                  <a:schemeClr val="accent1"/>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8F8F8"/>
                </a:solidFill>
                <a:latin typeface="Times New Roman" charset="0"/>
                <a:ea typeface="ＭＳ Ｐゴシック" charset="0"/>
              </a:endParaRPr>
            </a:p>
          </p:txBody>
        </p:sp>
      </p:grpSp>
    </p:spTree>
    <p:extLst>
      <p:ext uri="{BB962C8B-B14F-4D97-AF65-F5344CB8AC3E}">
        <p14:creationId xmlns:p14="http://schemas.microsoft.com/office/powerpoint/2010/main" val="2997313014"/>
      </p:ext>
    </p:extLst>
  </p:cSld>
  <p:clrMap bg1="dk2" tx1="lt1" bg2="dk1" tx2="lt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rtl="0" eaLnBrk="0" fontAlgn="base" hangingPunct="0">
        <a:spcBef>
          <a:spcPct val="0"/>
        </a:spcBef>
        <a:spcAft>
          <a:spcPct val="0"/>
        </a:spcAft>
        <a:defRPr sz="3600">
          <a:solidFill>
            <a:schemeClr val="tx2"/>
          </a:solidFill>
          <a:latin typeface="+mj-lt"/>
          <a:ea typeface="ＭＳ Ｐゴシック" charset="0"/>
          <a:cs typeface="Geneva" charset="0"/>
        </a:defRPr>
      </a:lvl1pPr>
      <a:lvl2pPr algn="l" rtl="0" eaLnBrk="0" fontAlgn="base" hangingPunct="0">
        <a:spcBef>
          <a:spcPct val="0"/>
        </a:spcBef>
        <a:spcAft>
          <a:spcPct val="0"/>
        </a:spcAft>
        <a:defRPr sz="3600">
          <a:solidFill>
            <a:schemeClr val="tx2"/>
          </a:solidFill>
          <a:latin typeface="Helvetica" charset="0"/>
          <a:ea typeface="ＭＳ Ｐゴシック" charset="0"/>
          <a:cs typeface="Geneva" charset="0"/>
        </a:defRPr>
      </a:lvl2pPr>
      <a:lvl3pPr algn="l" rtl="0" eaLnBrk="0" fontAlgn="base" hangingPunct="0">
        <a:spcBef>
          <a:spcPct val="0"/>
        </a:spcBef>
        <a:spcAft>
          <a:spcPct val="0"/>
        </a:spcAft>
        <a:defRPr sz="3600">
          <a:solidFill>
            <a:schemeClr val="tx2"/>
          </a:solidFill>
          <a:latin typeface="Helvetica" charset="0"/>
          <a:ea typeface="ＭＳ Ｐゴシック" charset="0"/>
          <a:cs typeface="Geneva" charset="0"/>
        </a:defRPr>
      </a:lvl3pPr>
      <a:lvl4pPr algn="l" rtl="0" eaLnBrk="0" fontAlgn="base" hangingPunct="0">
        <a:spcBef>
          <a:spcPct val="0"/>
        </a:spcBef>
        <a:spcAft>
          <a:spcPct val="0"/>
        </a:spcAft>
        <a:defRPr sz="3600">
          <a:solidFill>
            <a:schemeClr val="tx2"/>
          </a:solidFill>
          <a:latin typeface="Helvetica" charset="0"/>
          <a:ea typeface="ＭＳ Ｐゴシック" charset="0"/>
          <a:cs typeface="Geneva" charset="0"/>
        </a:defRPr>
      </a:lvl4pPr>
      <a:lvl5pPr algn="l" rtl="0" eaLnBrk="0" fontAlgn="base" hangingPunct="0">
        <a:spcBef>
          <a:spcPct val="0"/>
        </a:spcBef>
        <a:spcAft>
          <a:spcPct val="0"/>
        </a:spcAft>
        <a:defRPr sz="3600">
          <a:solidFill>
            <a:schemeClr val="tx2"/>
          </a:solidFill>
          <a:latin typeface="Helvetica" charset="0"/>
          <a:ea typeface="ＭＳ Ｐゴシック" charset="0"/>
          <a:cs typeface="Geneva" charset="0"/>
        </a:defRPr>
      </a:lvl5pPr>
      <a:lvl6pPr marL="457200" algn="l" rtl="0" fontAlgn="base">
        <a:spcBef>
          <a:spcPct val="0"/>
        </a:spcBef>
        <a:spcAft>
          <a:spcPct val="0"/>
        </a:spcAft>
        <a:defRPr sz="3600">
          <a:solidFill>
            <a:schemeClr val="tx2"/>
          </a:solidFill>
          <a:latin typeface="Helvetica" charset="0"/>
        </a:defRPr>
      </a:lvl6pPr>
      <a:lvl7pPr marL="914400" algn="l" rtl="0" fontAlgn="base">
        <a:spcBef>
          <a:spcPct val="0"/>
        </a:spcBef>
        <a:spcAft>
          <a:spcPct val="0"/>
        </a:spcAft>
        <a:defRPr sz="3600">
          <a:solidFill>
            <a:schemeClr val="tx2"/>
          </a:solidFill>
          <a:latin typeface="Helvetica" charset="0"/>
        </a:defRPr>
      </a:lvl7pPr>
      <a:lvl8pPr marL="1371600" algn="l" rtl="0" fontAlgn="base">
        <a:spcBef>
          <a:spcPct val="0"/>
        </a:spcBef>
        <a:spcAft>
          <a:spcPct val="0"/>
        </a:spcAft>
        <a:defRPr sz="3600">
          <a:solidFill>
            <a:schemeClr val="tx2"/>
          </a:solidFill>
          <a:latin typeface="Helvetica" charset="0"/>
        </a:defRPr>
      </a:lvl8pPr>
      <a:lvl9pPr marL="1828800" algn="l" rtl="0" fontAlgn="base">
        <a:spcBef>
          <a:spcPct val="0"/>
        </a:spcBef>
        <a:spcAft>
          <a:spcPct val="0"/>
        </a:spcAft>
        <a:defRPr sz="3600">
          <a:solidFill>
            <a:schemeClr val="tx2"/>
          </a:solidFill>
          <a:latin typeface="Helvetica" charset="0"/>
        </a:defRPr>
      </a:lvl9pPr>
    </p:titleStyle>
    <p:bodyStyle>
      <a:lvl1pPr marL="342900" indent="-342900" algn="l" rtl="0" eaLnBrk="0" fontAlgn="base" hangingPunct="0">
        <a:spcBef>
          <a:spcPct val="20000"/>
        </a:spcBef>
        <a:spcAft>
          <a:spcPct val="0"/>
        </a:spcAft>
        <a:buClr>
          <a:schemeClr val="accent1"/>
        </a:buClr>
        <a:buChar char="•"/>
        <a:defRPr sz="3200">
          <a:solidFill>
            <a:schemeClr val="tx1"/>
          </a:solidFill>
          <a:latin typeface="+mn-lt"/>
          <a:ea typeface="ＭＳ Ｐゴシック" charset="0"/>
          <a:cs typeface="Geneva" charset="0"/>
        </a:defRPr>
      </a:lvl1pPr>
      <a:lvl2pPr marL="742950" indent="-285750" algn="l" rtl="0" eaLnBrk="0" fontAlgn="base" hangingPunct="0">
        <a:spcBef>
          <a:spcPct val="20000"/>
        </a:spcBef>
        <a:spcAft>
          <a:spcPct val="0"/>
        </a:spcAft>
        <a:buClr>
          <a:schemeClr val="hlink"/>
        </a:buClr>
        <a:buChar char="–"/>
        <a:defRPr sz="2800">
          <a:solidFill>
            <a:schemeClr val="tx1"/>
          </a:solidFill>
          <a:latin typeface="+mn-lt"/>
          <a:ea typeface="Geneva" charset="-128"/>
          <a:cs typeface="Geneva" charset="0"/>
        </a:defRPr>
      </a:lvl2pPr>
      <a:lvl3pPr marL="1143000" indent="-228600" algn="l" rtl="0" eaLnBrk="0" fontAlgn="base" hangingPunct="0">
        <a:spcBef>
          <a:spcPct val="20000"/>
        </a:spcBef>
        <a:spcAft>
          <a:spcPct val="0"/>
        </a:spcAft>
        <a:buClr>
          <a:schemeClr val="accent1"/>
        </a:buClr>
        <a:buChar char="•"/>
        <a:defRPr sz="2400">
          <a:solidFill>
            <a:schemeClr val="tx1"/>
          </a:solidFill>
          <a:latin typeface="+mn-lt"/>
          <a:ea typeface="Geneva" charset="-128"/>
          <a:cs typeface="Geneva" charset="0"/>
        </a:defRPr>
      </a:lvl3pPr>
      <a:lvl4pPr marL="1600200" indent="-228600" algn="l" rtl="0" eaLnBrk="0" fontAlgn="base" hangingPunct="0">
        <a:spcBef>
          <a:spcPct val="20000"/>
        </a:spcBef>
        <a:spcAft>
          <a:spcPct val="0"/>
        </a:spcAft>
        <a:buClr>
          <a:schemeClr val="folHlink"/>
        </a:buClr>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lr>
          <a:schemeClr val="accent1"/>
        </a:buClr>
        <a:buChar char="»"/>
        <a:defRPr sz="2000">
          <a:solidFill>
            <a:schemeClr val="tx1"/>
          </a:solidFill>
          <a:latin typeface="+mn-lt"/>
          <a:ea typeface="Geneva" charset="-128"/>
        </a:defRPr>
      </a:lvl6pPr>
      <a:lvl7pPr marL="2971800" indent="-228600" algn="l" rtl="0" fontAlgn="base">
        <a:spcBef>
          <a:spcPct val="20000"/>
        </a:spcBef>
        <a:spcAft>
          <a:spcPct val="0"/>
        </a:spcAft>
        <a:buClr>
          <a:schemeClr val="accent1"/>
        </a:buClr>
        <a:buChar char="»"/>
        <a:defRPr sz="2000">
          <a:solidFill>
            <a:schemeClr val="tx1"/>
          </a:solidFill>
          <a:latin typeface="+mn-lt"/>
          <a:ea typeface="Geneva" charset="-128"/>
        </a:defRPr>
      </a:lvl7pPr>
      <a:lvl8pPr marL="3429000" indent="-228600" algn="l" rtl="0" fontAlgn="base">
        <a:spcBef>
          <a:spcPct val="20000"/>
        </a:spcBef>
        <a:spcAft>
          <a:spcPct val="0"/>
        </a:spcAft>
        <a:buClr>
          <a:schemeClr val="accent1"/>
        </a:buClr>
        <a:buChar char="»"/>
        <a:defRPr sz="2000">
          <a:solidFill>
            <a:schemeClr val="tx1"/>
          </a:solidFill>
          <a:latin typeface="+mn-lt"/>
          <a:ea typeface="Geneva" charset="-128"/>
        </a:defRPr>
      </a:lvl8pPr>
      <a:lvl9pPr marL="3886200" indent="-228600" algn="l" rtl="0" fontAlgn="base">
        <a:spcBef>
          <a:spcPct val="20000"/>
        </a:spcBef>
        <a:spcAft>
          <a:spcPct val="0"/>
        </a:spcAft>
        <a:buClr>
          <a:schemeClr val="accent1"/>
        </a:buClr>
        <a:buChar char="»"/>
        <a:defRPr sz="2000">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9144000" cy="6856413"/>
            <a:chOff x="0" y="0"/>
            <a:chExt cx="5760" cy="4319"/>
          </a:xfrm>
        </p:grpSpPr>
        <p:sp>
          <p:nvSpPr>
            <p:cNvPr id="4099"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eaLnBrk="0" hangingPunct="0">
                <a:defRPr/>
              </a:pPr>
              <a:endParaRPr lang="en-SG">
                <a:solidFill>
                  <a:srgbClr val="FFFFFF"/>
                </a:solidFill>
                <a:ea typeface="ＭＳ Ｐゴシック" pitchFamily="34" charset="-128"/>
              </a:endParaRPr>
            </a:p>
          </p:txBody>
        </p:sp>
        <p:sp>
          <p:nvSpPr>
            <p:cNvPr id="4100"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0" hangingPunct="0">
                <a:defRPr/>
              </a:pPr>
              <a:endParaRPr lang="en-SG">
                <a:solidFill>
                  <a:srgbClr val="FFFFFF"/>
                </a:solidFill>
                <a:ea typeface="ＭＳ Ｐゴシック" pitchFamily="34" charset="-128"/>
              </a:endParaRPr>
            </a:p>
          </p:txBody>
        </p:sp>
        <p:sp>
          <p:nvSpPr>
            <p:cNvPr id="4101"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eaLnBrk="0" hangingPunct="0">
                <a:defRPr/>
              </a:pPr>
              <a:endParaRPr lang="en-SG">
                <a:solidFill>
                  <a:srgbClr val="FFFFFF"/>
                </a:solidFill>
                <a:ea typeface="ＭＳ Ｐゴシック" pitchFamily="34" charset="-128"/>
              </a:endParaRPr>
            </a:p>
          </p:txBody>
        </p:sp>
        <p:sp>
          <p:nvSpPr>
            <p:cNvPr id="1035" name="Freeform 6"/>
            <p:cNvSpPr>
              <a:spLocks/>
            </p:cNvSpPr>
            <p:nvPr/>
          </p:nvSpPr>
          <p:spPr bwMode="hidden">
            <a:xfrm>
              <a:off x="4038" y="3577"/>
              <a:ext cx="1720" cy="65"/>
            </a:xfrm>
            <a:custGeom>
              <a:avLst/>
              <a:gdLst>
                <a:gd name="T0" fmla="*/ 1722 w 1722"/>
                <a:gd name="T1" fmla="*/ 66 h 66"/>
                <a:gd name="T2" fmla="*/ 1722 w 1722"/>
                <a:gd name="T3" fmla="*/ 60 h 66"/>
                <a:gd name="T4" fmla="*/ 0 w 1722"/>
                <a:gd name="T5" fmla="*/ 0 h 66"/>
                <a:gd name="T6" fmla="*/ 0 w 1722"/>
                <a:gd name="T7" fmla="*/ 48 h 66"/>
                <a:gd name="T8" fmla="*/ 1722 w 1722"/>
                <a:gd name="T9" fmla="*/ 66 h 66"/>
                <a:gd name="T10" fmla="*/ 1722 w 1722"/>
                <a:gd name="T11" fmla="*/ 66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w="9525">
              <a:noFill/>
              <a:round/>
              <a:headEnd/>
              <a:tailEnd/>
            </a:ln>
          </p:spPr>
          <p:txBody>
            <a:bodyPr/>
            <a:lstStyle/>
            <a:p>
              <a:pPr eaLnBrk="0" hangingPunct="0">
                <a:defRPr/>
              </a:pPr>
              <a:endParaRPr lang="en-US">
                <a:solidFill>
                  <a:srgbClr val="FFFFFF"/>
                </a:solidFill>
                <a:ea typeface="ＭＳ Ｐゴシック" pitchFamily="34" charset="-128"/>
              </a:endParaRPr>
            </a:p>
          </p:txBody>
        </p:sp>
        <p:sp>
          <p:nvSpPr>
            <p:cNvPr id="4103"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eaLnBrk="0" hangingPunct="0">
                <a:defRPr/>
              </a:pPr>
              <a:endParaRPr lang="en-SG">
                <a:solidFill>
                  <a:srgbClr val="FFFFFF"/>
                </a:solidFill>
                <a:ea typeface="ＭＳ Ｐゴシック" pitchFamily="34" charset="-128"/>
              </a:endParaRPr>
            </a:p>
          </p:txBody>
        </p:sp>
        <p:sp>
          <p:nvSpPr>
            <p:cNvPr id="1037" name="Freeform 8"/>
            <p:cNvSpPr>
              <a:spLocks/>
            </p:cNvSpPr>
            <p:nvPr/>
          </p:nvSpPr>
          <p:spPr bwMode="hidden">
            <a:xfrm>
              <a:off x="4784" y="3702"/>
              <a:ext cx="974" cy="101"/>
            </a:xfrm>
            <a:custGeom>
              <a:avLst/>
              <a:gdLst>
                <a:gd name="T0" fmla="*/ 975 w 975"/>
                <a:gd name="T1" fmla="*/ 48 h 101"/>
                <a:gd name="T2" fmla="*/ 975 w 975"/>
                <a:gd name="T3" fmla="*/ 0 h 101"/>
                <a:gd name="T4" fmla="*/ 0 w 975"/>
                <a:gd name="T5" fmla="*/ 24 h 101"/>
                <a:gd name="T6" fmla="*/ 0 w 975"/>
                <a:gd name="T7" fmla="*/ 101 h 101"/>
                <a:gd name="T8" fmla="*/ 975 w 975"/>
                <a:gd name="T9" fmla="*/ 48 h 101"/>
                <a:gd name="T10" fmla="*/ 975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w="9525">
              <a:noFill/>
              <a:round/>
              <a:headEnd/>
              <a:tailEnd/>
            </a:ln>
          </p:spPr>
          <p:txBody>
            <a:bodyPr/>
            <a:lstStyle/>
            <a:p>
              <a:pPr eaLnBrk="0" hangingPunct="0">
                <a:defRPr/>
              </a:pPr>
              <a:endParaRPr lang="en-US">
                <a:solidFill>
                  <a:srgbClr val="FFFFFF"/>
                </a:solidFill>
                <a:ea typeface="ＭＳ Ｐゴシック" pitchFamily="34" charset="-128"/>
              </a:endParaRPr>
            </a:p>
          </p:txBody>
        </p:sp>
        <p:sp>
          <p:nvSpPr>
            <p:cNvPr id="1038" name="Freeform 9"/>
            <p:cNvSpPr>
              <a:spLocks/>
            </p:cNvSpPr>
            <p:nvPr/>
          </p:nvSpPr>
          <p:spPr bwMode="hidden">
            <a:xfrm>
              <a:off x="3619" y="3815"/>
              <a:ext cx="2139" cy="198"/>
            </a:xfrm>
            <a:custGeom>
              <a:avLst/>
              <a:gdLst>
                <a:gd name="T0" fmla="*/ 2141 w 2141"/>
                <a:gd name="T1" fmla="*/ 0 h 198"/>
                <a:gd name="T2" fmla="*/ 0 w 2141"/>
                <a:gd name="T3" fmla="*/ 156 h 198"/>
                <a:gd name="T4" fmla="*/ 0 w 2141"/>
                <a:gd name="T5" fmla="*/ 198 h 198"/>
                <a:gd name="T6" fmla="*/ 2141 w 2141"/>
                <a:gd name="T7" fmla="*/ 0 h 198"/>
                <a:gd name="T8" fmla="*/ 2141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w="9525">
              <a:noFill/>
              <a:round/>
              <a:headEnd/>
              <a:tailEnd/>
            </a:ln>
          </p:spPr>
          <p:txBody>
            <a:bodyPr/>
            <a:lstStyle/>
            <a:p>
              <a:pPr eaLnBrk="0" hangingPunct="0">
                <a:defRPr/>
              </a:pPr>
              <a:endParaRPr lang="en-US">
                <a:solidFill>
                  <a:srgbClr val="FFFFFF"/>
                </a:solidFill>
                <a:ea typeface="ＭＳ Ｐゴシック" pitchFamily="34" charset="-128"/>
              </a:endParaRPr>
            </a:p>
          </p:txBody>
        </p:sp>
        <p:sp>
          <p:nvSpPr>
            <p:cNvPr id="4106"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0" hangingPunct="0">
                <a:defRPr/>
              </a:pPr>
              <a:endParaRPr lang="en-SG">
                <a:solidFill>
                  <a:srgbClr val="FFFFFF"/>
                </a:solidFill>
                <a:ea typeface="ＭＳ Ｐゴシック" pitchFamily="34" charset="-128"/>
              </a:endParaRPr>
            </a:p>
          </p:txBody>
        </p:sp>
        <p:sp>
          <p:nvSpPr>
            <p:cNvPr id="1040" name="Freeform 11"/>
            <p:cNvSpPr>
              <a:spLocks/>
            </p:cNvSpPr>
            <p:nvPr/>
          </p:nvSpPr>
          <p:spPr bwMode="hidden">
            <a:xfrm>
              <a:off x="2097" y="4043"/>
              <a:ext cx="2514" cy="276"/>
            </a:xfrm>
            <a:custGeom>
              <a:avLst/>
              <a:gdLst>
                <a:gd name="T0" fmla="*/ 2182 w 2517"/>
                <a:gd name="T1" fmla="*/ 276 h 276"/>
                <a:gd name="T2" fmla="*/ 2517 w 2517"/>
                <a:gd name="T3" fmla="*/ 204 h 276"/>
                <a:gd name="T4" fmla="*/ 2260 w 2517"/>
                <a:gd name="T5" fmla="*/ 0 h 276"/>
                <a:gd name="T6" fmla="*/ 0 w 2517"/>
                <a:gd name="T7" fmla="*/ 276 h 276"/>
                <a:gd name="T8" fmla="*/ 2182 w 2517"/>
                <a:gd name="T9" fmla="*/ 276 h 276"/>
                <a:gd name="T10" fmla="*/ 2182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w="9525">
              <a:noFill/>
              <a:round/>
              <a:headEnd/>
              <a:tailEnd/>
            </a:ln>
          </p:spPr>
          <p:txBody>
            <a:bodyPr/>
            <a:lstStyle/>
            <a:p>
              <a:pPr eaLnBrk="0" hangingPunct="0">
                <a:defRPr/>
              </a:pPr>
              <a:endParaRPr lang="en-US">
                <a:solidFill>
                  <a:srgbClr val="FFFFFF"/>
                </a:solidFill>
                <a:ea typeface="ＭＳ Ｐゴシック" pitchFamily="34" charset="-128"/>
              </a:endParaRPr>
            </a:p>
          </p:txBody>
        </p:sp>
        <p:sp>
          <p:nvSpPr>
            <p:cNvPr id="4108"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eaLnBrk="0" hangingPunct="0">
                <a:defRPr/>
              </a:pPr>
              <a:endParaRPr lang="en-SG">
                <a:solidFill>
                  <a:srgbClr val="FFFFFF"/>
                </a:solidFill>
                <a:ea typeface="ＭＳ Ｐゴシック" pitchFamily="34" charset="-128"/>
              </a:endParaRPr>
            </a:p>
          </p:txBody>
        </p:sp>
        <p:sp>
          <p:nvSpPr>
            <p:cNvPr id="1042" name="Freeform 13"/>
            <p:cNvSpPr>
              <a:spLocks/>
            </p:cNvSpPr>
            <p:nvPr/>
          </p:nvSpPr>
          <p:spPr bwMode="hidden">
            <a:xfrm>
              <a:off x="5030" y="3151"/>
              <a:ext cx="728" cy="240"/>
            </a:xfrm>
            <a:custGeom>
              <a:avLst/>
              <a:gdLst>
                <a:gd name="T0" fmla="*/ 729 w 729"/>
                <a:gd name="T1" fmla="*/ 240 h 240"/>
                <a:gd name="T2" fmla="*/ 0 w 729"/>
                <a:gd name="T3" fmla="*/ 0 h 240"/>
                <a:gd name="T4" fmla="*/ 0 w 729"/>
                <a:gd name="T5" fmla="*/ 6 h 240"/>
                <a:gd name="T6" fmla="*/ 729 w 729"/>
                <a:gd name="T7" fmla="*/ 240 h 240"/>
                <a:gd name="T8" fmla="*/ 729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w="9525">
              <a:noFill/>
              <a:round/>
              <a:headEnd/>
              <a:tailEnd/>
            </a:ln>
          </p:spPr>
          <p:txBody>
            <a:bodyPr/>
            <a:lstStyle/>
            <a:p>
              <a:pPr eaLnBrk="0" hangingPunct="0">
                <a:defRPr/>
              </a:pPr>
              <a:endParaRPr lang="en-US">
                <a:solidFill>
                  <a:srgbClr val="FFFFFF"/>
                </a:solidFill>
                <a:ea typeface="ＭＳ Ｐゴシック" pitchFamily="34" charset="-128"/>
              </a:endParaRPr>
            </a:p>
          </p:txBody>
        </p:sp>
        <p:sp>
          <p:nvSpPr>
            <p:cNvPr id="4110"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eaLnBrk="0" hangingPunct="0">
                <a:defRPr/>
              </a:pPr>
              <a:endParaRPr lang="en-SG">
                <a:solidFill>
                  <a:srgbClr val="FFFFFF"/>
                </a:solidFill>
                <a:ea typeface="ＭＳ Ｐゴシック" pitchFamily="34" charset="-128"/>
              </a:endParaRPr>
            </a:p>
          </p:txBody>
        </p:sp>
        <p:sp>
          <p:nvSpPr>
            <p:cNvPr id="1044" name="Freeform 15"/>
            <p:cNvSpPr>
              <a:spLocks/>
            </p:cNvSpPr>
            <p:nvPr/>
          </p:nvSpPr>
          <p:spPr bwMode="hidden">
            <a:xfrm>
              <a:off x="5030" y="3049"/>
              <a:ext cx="728" cy="318"/>
            </a:xfrm>
            <a:custGeom>
              <a:avLst/>
              <a:gdLst>
                <a:gd name="T0" fmla="*/ 729 w 729"/>
                <a:gd name="T1" fmla="*/ 318 h 318"/>
                <a:gd name="T2" fmla="*/ 729 w 729"/>
                <a:gd name="T3" fmla="*/ 312 h 318"/>
                <a:gd name="T4" fmla="*/ 0 w 729"/>
                <a:gd name="T5" fmla="*/ 0 h 318"/>
                <a:gd name="T6" fmla="*/ 0 w 729"/>
                <a:gd name="T7" fmla="*/ 54 h 318"/>
                <a:gd name="T8" fmla="*/ 729 w 729"/>
                <a:gd name="T9" fmla="*/ 318 h 318"/>
                <a:gd name="T10" fmla="*/ 729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w="9525">
              <a:noFill/>
              <a:round/>
              <a:headEnd/>
              <a:tailEnd/>
            </a:ln>
          </p:spPr>
          <p:txBody>
            <a:bodyPr/>
            <a:lstStyle/>
            <a:p>
              <a:pPr eaLnBrk="0" hangingPunct="0">
                <a:defRPr/>
              </a:pPr>
              <a:endParaRPr lang="en-US">
                <a:solidFill>
                  <a:srgbClr val="FFFFFF"/>
                </a:solidFill>
                <a:ea typeface="ＭＳ Ｐゴシック" pitchFamily="34" charset="-128"/>
              </a:endParaRPr>
            </a:p>
          </p:txBody>
        </p:sp>
        <p:sp>
          <p:nvSpPr>
            <p:cNvPr id="4112"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eaLnBrk="0" hangingPunct="0">
                <a:defRPr/>
              </a:pPr>
              <a:endParaRPr lang="en-SG">
                <a:solidFill>
                  <a:srgbClr val="FFFFFF"/>
                </a:solidFill>
                <a:ea typeface="ＭＳ Ｐゴシック" pitchFamily="34" charset="-128"/>
              </a:endParaRPr>
            </a:p>
          </p:txBody>
        </p:sp>
        <p:sp>
          <p:nvSpPr>
            <p:cNvPr id="4113"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eaLnBrk="0" hangingPunct="0">
                <a:defRPr/>
              </a:pPr>
              <a:endParaRPr lang="en-SG">
                <a:solidFill>
                  <a:srgbClr val="FFFFFF"/>
                </a:solidFill>
                <a:ea typeface="ＭＳ Ｐゴシック" pitchFamily="34" charset="-128"/>
              </a:endParaRPr>
            </a:p>
          </p:txBody>
        </p:sp>
        <p:sp>
          <p:nvSpPr>
            <p:cNvPr id="4114"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eaLnBrk="0" hangingPunct="0">
                <a:defRPr/>
              </a:pPr>
              <a:endParaRPr lang="en-SG">
                <a:solidFill>
                  <a:srgbClr val="FFFFFF"/>
                </a:solidFill>
                <a:ea typeface="ＭＳ Ｐゴシック" pitchFamily="34" charset="-128"/>
              </a:endParaRPr>
            </a:p>
          </p:txBody>
        </p:sp>
        <p:sp>
          <p:nvSpPr>
            <p:cNvPr id="1048"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w="9525">
              <a:noFill/>
              <a:round/>
              <a:headEnd/>
              <a:tailEnd/>
            </a:ln>
          </p:spPr>
          <p:txBody>
            <a:bodyPr/>
            <a:lstStyle/>
            <a:p>
              <a:pPr eaLnBrk="0" hangingPunct="0">
                <a:defRPr/>
              </a:pPr>
              <a:endParaRPr lang="en-US">
                <a:solidFill>
                  <a:srgbClr val="FFFFFF"/>
                </a:solidFill>
                <a:ea typeface="ＭＳ Ｐゴシック" pitchFamily="34" charset="-128"/>
              </a:endParaRPr>
            </a:p>
          </p:txBody>
        </p:sp>
        <p:sp>
          <p:nvSpPr>
            <p:cNvPr id="4116"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eaLnBrk="0" hangingPunct="0">
                <a:defRPr/>
              </a:pPr>
              <a:endParaRPr lang="en-SG">
                <a:solidFill>
                  <a:srgbClr val="FFFFFF"/>
                </a:solidFill>
                <a:ea typeface="ＭＳ Ｐゴシック" pitchFamily="34" charset="-128"/>
              </a:endParaRPr>
            </a:p>
          </p:txBody>
        </p:sp>
        <p:sp>
          <p:nvSpPr>
            <p:cNvPr id="1050"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w="9525">
              <a:noFill/>
              <a:round/>
              <a:headEnd/>
              <a:tailEnd/>
            </a:ln>
          </p:spPr>
          <p:txBody>
            <a:bodyPr/>
            <a:lstStyle/>
            <a:p>
              <a:pPr eaLnBrk="0" hangingPunct="0">
                <a:defRPr/>
              </a:pPr>
              <a:endParaRPr lang="en-US">
                <a:solidFill>
                  <a:srgbClr val="FFFFFF"/>
                </a:solidFill>
                <a:ea typeface="ＭＳ Ｐゴシック" pitchFamily="34" charset="-128"/>
              </a:endParaRPr>
            </a:p>
          </p:txBody>
        </p:sp>
        <p:sp>
          <p:nvSpPr>
            <p:cNvPr id="4118"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eaLnBrk="0" hangingPunct="0">
                <a:defRPr/>
              </a:pPr>
              <a:endParaRPr lang="en-SG">
                <a:solidFill>
                  <a:srgbClr val="FFFFFF"/>
                </a:solidFill>
                <a:ea typeface="ＭＳ Ｐゴシック" pitchFamily="34" charset="-128"/>
              </a:endParaRPr>
            </a:p>
          </p:txBody>
        </p:sp>
        <p:sp>
          <p:nvSpPr>
            <p:cNvPr id="4119"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eaLnBrk="0" hangingPunct="0">
                <a:defRPr/>
              </a:pPr>
              <a:endParaRPr lang="en-SG">
                <a:solidFill>
                  <a:srgbClr val="FFFFFF"/>
                </a:solidFill>
                <a:ea typeface="ＭＳ Ｐゴシック" pitchFamily="34" charset="-128"/>
              </a:endParaRPr>
            </a:p>
          </p:txBody>
        </p:sp>
        <p:sp>
          <p:nvSpPr>
            <p:cNvPr id="4120"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eaLnBrk="0" hangingPunct="0">
                <a:defRPr/>
              </a:pPr>
              <a:endParaRPr lang="en-SG">
                <a:solidFill>
                  <a:srgbClr val="FFFFFF"/>
                </a:solidFill>
                <a:ea typeface="ＭＳ Ｐゴシック" pitchFamily="34" charset="-128"/>
              </a:endParaRPr>
            </a:p>
          </p:txBody>
        </p:sp>
        <p:sp>
          <p:nvSpPr>
            <p:cNvPr id="1054"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w="9525">
              <a:noFill/>
              <a:round/>
              <a:headEnd/>
              <a:tailEnd/>
            </a:ln>
          </p:spPr>
          <p:txBody>
            <a:bodyPr/>
            <a:lstStyle/>
            <a:p>
              <a:pPr eaLnBrk="0" hangingPunct="0">
                <a:defRPr/>
              </a:pPr>
              <a:endParaRPr lang="en-US">
                <a:solidFill>
                  <a:srgbClr val="FFFFFF"/>
                </a:solidFill>
                <a:ea typeface="ＭＳ Ｐゴシック" pitchFamily="34" charset="-128"/>
              </a:endParaRPr>
            </a:p>
          </p:txBody>
        </p:sp>
        <p:sp>
          <p:nvSpPr>
            <p:cNvPr id="4122"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eaLnBrk="0" hangingPunct="0">
                <a:defRPr/>
              </a:pPr>
              <a:endParaRPr lang="en-SG">
                <a:solidFill>
                  <a:srgbClr val="FFFFFF"/>
                </a:solidFill>
                <a:ea typeface="ＭＳ Ｐゴシック" pitchFamily="34" charset="-128"/>
              </a:endParaRPr>
            </a:p>
          </p:txBody>
        </p:sp>
        <p:sp>
          <p:nvSpPr>
            <p:cNvPr id="4123"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eaLnBrk="0" hangingPunct="0">
                <a:defRPr/>
              </a:pPr>
              <a:endParaRPr lang="en-SG">
                <a:solidFill>
                  <a:srgbClr val="FFFFFF"/>
                </a:solidFill>
                <a:ea typeface="ＭＳ Ｐゴシック" pitchFamily="34" charset="-128"/>
              </a:endParaRPr>
            </a:p>
          </p:txBody>
        </p:sp>
        <p:sp>
          <p:nvSpPr>
            <p:cNvPr id="1057" name="Freeform 28"/>
            <p:cNvSpPr>
              <a:spLocks/>
            </p:cNvSpPr>
            <p:nvPr/>
          </p:nvSpPr>
          <p:spPr bwMode="hidden">
            <a:xfrm>
              <a:off x="5698" y="653"/>
              <a:ext cx="60" cy="311"/>
            </a:xfrm>
            <a:custGeom>
              <a:avLst/>
              <a:gdLst>
                <a:gd name="T0" fmla="*/ 0 w 60"/>
                <a:gd name="T1" fmla="*/ 144 h 312"/>
                <a:gd name="T2" fmla="*/ 60 w 60"/>
                <a:gd name="T3" fmla="*/ 312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w="9525">
              <a:noFill/>
              <a:round/>
              <a:headEnd/>
              <a:tailEnd/>
            </a:ln>
          </p:spPr>
          <p:txBody>
            <a:bodyPr/>
            <a:lstStyle/>
            <a:p>
              <a:pPr eaLnBrk="0" hangingPunct="0">
                <a:defRPr/>
              </a:pPr>
              <a:endParaRPr lang="en-US">
                <a:solidFill>
                  <a:srgbClr val="FFFFFF"/>
                </a:solidFill>
                <a:ea typeface="ＭＳ Ｐゴシック" pitchFamily="34" charset="-128"/>
              </a:endParaRPr>
            </a:p>
          </p:txBody>
        </p:sp>
        <p:sp>
          <p:nvSpPr>
            <p:cNvPr id="4125"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eaLnBrk="0" hangingPunct="0">
                <a:defRPr/>
              </a:pPr>
              <a:endParaRPr lang="en-SG">
                <a:solidFill>
                  <a:srgbClr val="FFFFFF"/>
                </a:solidFill>
                <a:ea typeface="ＭＳ Ｐゴシック" pitchFamily="34" charset="-128"/>
              </a:endParaRPr>
            </a:p>
          </p:txBody>
        </p:sp>
        <p:sp>
          <p:nvSpPr>
            <p:cNvPr id="1059"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w="9525">
              <a:noFill/>
              <a:round/>
              <a:headEnd/>
              <a:tailEnd/>
            </a:ln>
          </p:spPr>
          <p:txBody>
            <a:bodyPr/>
            <a:lstStyle/>
            <a:p>
              <a:pPr eaLnBrk="0" hangingPunct="0">
                <a:defRPr/>
              </a:pPr>
              <a:endParaRPr lang="en-US">
                <a:solidFill>
                  <a:srgbClr val="FFFFFF"/>
                </a:solidFill>
                <a:ea typeface="ＭＳ Ｐゴシック" pitchFamily="34" charset="-128"/>
              </a:endParaRPr>
            </a:p>
          </p:txBody>
        </p:sp>
        <p:sp>
          <p:nvSpPr>
            <p:cNvPr id="4127"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0" hangingPunct="0">
                <a:defRPr/>
              </a:pPr>
              <a:endParaRPr lang="en-SG">
                <a:solidFill>
                  <a:srgbClr val="FFFFFF"/>
                </a:solidFill>
                <a:ea typeface="ＭＳ Ｐゴシック" pitchFamily="34" charset="-128"/>
              </a:endParaRPr>
            </a:p>
          </p:txBody>
        </p:sp>
        <p:sp>
          <p:nvSpPr>
            <p:cNvPr id="4128"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eaLnBrk="0" hangingPunct="0">
                <a:defRPr/>
              </a:pPr>
              <a:endParaRPr lang="en-SG">
                <a:solidFill>
                  <a:srgbClr val="FFFFFF"/>
                </a:solidFill>
                <a:ea typeface="ＭＳ Ｐゴシック" pitchFamily="34" charset="-128"/>
              </a:endParaRPr>
            </a:p>
          </p:txBody>
        </p:sp>
        <p:sp>
          <p:nvSpPr>
            <p:cNvPr id="4129"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eaLnBrk="0" hangingPunct="0">
                <a:defRPr/>
              </a:pPr>
              <a:endParaRPr lang="en-SG">
                <a:solidFill>
                  <a:srgbClr val="FFFFFF"/>
                </a:solidFill>
                <a:ea typeface="ＭＳ Ｐゴシック" pitchFamily="34" charset="-128"/>
              </a:endParaRPr>
            </a:p>
          </p:txBody>
        </p:sp>
        <p:sp>
          <p:nvSpPr>
            <p:cNvPr id="4130"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0" hangingPunct="0">
                <a:defRPr/>
              </a:pPr>
              <a:endParaRPr lang="en-SG">
                <a:solidFill>
                  <a:srgbClr val="FFFFFF"/>
                </a:solidFill>
                <a:ea typeface="ＭＳ Ｐゴシック" pitchFamily="34" charset="-128"/>
              </a:endParaRPr>
            </a:p>
          </p:txBody>
        </p:sp>
        <p:sp>
          <p:nvSpPr>
            <p:cNvPr id="4131"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eaLnBrk="0" hangingPunct="0">
                <a:defRPr/>
              </a:pPr>
              <a:endParaRPr lang="en-SG">
                <a:solidFill>
                  <a:srgbClr val="FFFFFF"/>
                </a:solidFill>
                <a:ea typeface="ＭＳ Ｐゴシック" pitchFamily="34" charset="-128"/>
              </a:endParaRPr>
            </a:p>
          </p:txBody>
        </p:sp>
        <p:sp>
          <p:nvSpPr>
            <p:cNvPr id="4132"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eaLnBrk="0" hangingPunct="0">
                <a:defRPr/>
              </a:pPr>
              <a:endParaRPr lang="en-SG">
                <a:solidFill>
                  <a:srgbClr val="FFFFFF"/>
                </a:solidFill>
                <a:ea typeface="ＭＳ Ｐゴシック" pitchFamily="34" charset="-128"/>
              </a:endParaRPr>
            </a:p>
          </p:txBody>
        </p:sp>
        <p:sp>
          <p:nvSpPr>
            <p:cNvPr id="4133"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eaLnBrk="0" hangingPunct="0">
                <a:defRPr/>
              </a:pPr>
              <a:endParaRPr lang="en-SG">
                <a:solidFill>
                  <a:srgbClr val="FFFFFF"/>
                </a:solidFill>
                <a:ea typeface="ＭＳ Ｐゴシック" pitchFamily="34" charset="-128"/>
              </a:endParaRPr>
            </a:p>
          </p:txBody>
        </p:sp>
        <p:sp>
          <p:nvSpPr>
            <p:cNvPr id="4134"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eaLnBrk="0" hangingPunct="0">
                <a:defRPr/>
              </a:pPr>
              <a:endParaRPr lang="en-SG">
                <a:solidFill>
                  <a:srgbClr val="FFFFFF"/>
                </a:solidFill>
                <a:ea typeface="ＭＳ Ｐゴシック" pitchFamily="34" charset="-128"/>
              </a:endParaRPr>
            </a:p>
          </p:txBody>
        </p:sp>
        <p:grpSp>
          <p:nvGrpSpPr>
            <p:cNvPr id="1068" name="Group 39"/>
            <p:cNvGrpSpPr>
              <a:grpSpLocks/>
            </p:cNvGrpSpPr>
            <p:nvPr userDrawn="1"/>
          </p:nvGrpSpPr>
          <p:grpSpPr bwMode="auto">
            <a:xfrm>
              <a:off x="0" y="1632"/>
              <a:ext cx="5758" cy="1858"/>
              <a:chOff x="0" y="1632"/>
              <a:chExt cx="5758" cy="1858"/>
            </a:xfrm>
          </p:grpSpPr>
          <p:sp>
            <p:nvSpPr>
              <p:cNvPr id="4136"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0" hangingPunct="0">
                  <a:defRPr/>
                </a:pPr>
                <a:endParaRPr lang="en-SG">
                  <a:solidFill>
                    <a:srgbClr val="FFFFFF"/>
                  </a:solidFill>
                  <a:ea typeface="ＭＳ Ｐゴシック" pitchFamily="34" charset="-128"/>
                </a:endParaRPr>
              </a:p>
            </p:txBody>
          </p:sp>
          <p:sp>
            <p:nvSpPr>
              <p:cNvPr id="4137"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eaLnBrk="0" hangingPunct="0">
                  <a:defRPr/>
                </a:pPr>
                <a:endParaRPr lang="en-SG">
                  <a:solidFill>
                    <a:srgbClr val="FFFFFF"/>
                  </a:solidFill>
                  <a:ea typeface="ＭＳ Ｐゴシック" pitchFamily="34" charset="-128"/>
                </a:endParaRPr>
              </a:p>
            </p:txBody>
          </p:sp>
        </p:grpSp>
      </p:grpSp>
      <p:sp>
        <p:nvSpPr>
          <p:cNvPr id="4138"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39"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40"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defRPr>
            </a:lvl1pPr>
          </a:lstStyle>
          <a:p>
            <a:pPr>
              <a:defRPr/>
            </a:pPr>
            <a:endParaRPr lang="en-US">
              <a:solidFill>
                <a:srgbClr val="FFFFFF"/>
              </a:solidFill>
              <a:ea typeface="ＭＳ Ｐゴシック" pitchFamily="34" charset="-128"/>
            </a:endParaRPr>
          </a:p>
        </p:txBody>
      </p:sp>
      <p:sp>
        <p:nvSpPr>
          <p:cNvPr id="4141"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defRPr>
            </a:lvl1pPr>
          </a:lstStyle>
          <a:p>
            <a:pPr>
              <a:defRPr/>
            </a:pPr>
            <a:endParaRPr lang="en-US">
              <a:solidFill>
                <a:srgbClr val="FFFFFF"/>
              </a:solidFill>
              <a:ea typeface="ＭＳ Ｐゴシック" pitchFamily="34" charset="-128"/>
            </a:endParaRPr>
          </a:p>
        </p:txBody>
      </p:sp>
      <p:sp>
        <p:nvSpPr>
          <p:cNvPr id="4142"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pPr>
              <a:defRPr/>
            </a:pPr>
            <a:fld id="{564D24F0-D1B6-4297-B296-B49DBBAD14FD}" type="slidenum">
              <a:rPr lang="en-US">
                <a:solidFill>
                  <a:srgbClr val="FFFFFF"/>
                </a:solidFill>
                <a:ea typeface="ＭＳ Ｐゴシック" pitchFamily="34" charset="-128"/>
              </a:rPr>
              <a:pPr>
                <a:defRPr/>
              </a:pPr>
              <a:t>‹#›</a:t>
            </a:fld>
            <a:endParaRPr lang="en-US">
              <a:solidFill>
                <a:srgbClr val="FFFFFF"/>
              </a:solidFill>
              <a:ea typeface="ＭＳ Ｐゴシック" pitchFamily="34" charset="-128"/>
            </a:endParaRPr>
          </a:p>
        </p:txBody>
      </p:sp>
    </p:spTree>
    <p:extLst>
      <p:ext uri="{BB962C8B-B14F-4D97-AF65-F5344CB8AC3E}">
        <p14:creationId xmlns:p14="http://schemas.microsoft.com/office/powerpoint/2010/main" val="2482925531"/>
      </p:ext>
    </p:extLst>
  </p:cSld>
  <p:clrMap bg1="dk2" tx1="lt1" bg2="dk1" tx2="lt2" accent1="accent1" accent2="accent2" accent3="accent3" accent4="accent4" accent5="accent5" accent6="accent6" hlink="hlink" folHlink="folHlink"/>
  <p:sldLayoutIdLst>
    <p:sldLayoutId id="2147484430" r:id="rId1"/>
    <p:sldLayoutId id="2147484431" r:id="rId2"/>
    <p:sldLayoutId id="2147484432" r:id="rId3"/>
    <p:sldLayoutId id="2147484433" r:id="rId4"/>
    <p:sldLayoutId id="2147484434" r:id="rId5"/>
    <p:sldLayoutId id="2147484435" r:id="rId6"/>
    <p:sldLayoutId id="2147484436" r:id="rId7"/>
    <p:sldLayoutId id="2147484437" r:id="rId8"/>
    <p:sldLayoutId id="2147484438" r:id="rId9"/>
    <p:sldLayoutId id="2147484439" r:id="rId10"/>
    <p:sldLayoutId id="2147484440" r:id="rId11"/>
    <p:sldLayoutId id="2147484441"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9pPr>
    </p:titleStyle>
    <p:bodyStyle>
      <a:lvl1pPr marL="342900" indent="-342900" algn="l" rtl="0" eaLnBrk="0" fontAlgn="base" hangingPunct="0">
        <a:spcBef>
          <a:spcPct val="20000"/>
        </a:spcBef>
        <a:spcAft>
          <a:spcPct val="0"/>
        </a:spcAft>
        <a:buClr>
          <a:schemeClr val="hlink"/>
        </a:buClr>
        <a:buSzPct val="90000"/>
        <a:buFont typeface="Wingdings" pitchFamily="2" charset="2"/>
        <a:buBlip>
          <a:blip r:embed="rId14"/>
        </a:buBlip>
        <a:defRPr sz="3200">
          <a:solidFill>
            <a:schemeClr val="tx1"/>
          </a:solidFill>
          <a:effectLst>
            <a:outerShdw blurRad="38100" dist="38100" dir="2700000" algn="tl">
              <a:srgbClr val="000000"/>
            </a:outerShdw>
          </a:effectLst>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charset="-128"/>
        </a:defRPr>
      </a:lvl2pPr>
      <a:lvl3pPr marL="1143000" indent="-228600" algn="l" rtl="0" eaLnBrk="0" fontAlgn="base" hangingPunct="0">
        <a:spcBef>
          <a:spcPct val="20000"/>
        </a:spcBef>
        <a:spcAft>
          <a:spcPct val="0"/>
        </a:spcAft>
        <a:buClr>
          <a:schemeClr val="accent2"/>
        </a:buClr>
        <a:buSzPct val="90000"/>
        <a:buFont typeface="Wingdings" pitchFamily="2" charset="2"/>
        <a:buBlip>
          <a:blip r:embed="rId15"/>
        </a:buBlip>
        <a:defRPr sz="2400">
          <a:solidFill>
            <a:schemeClr val="tx1"/>
          </a:solidFill>
          <a:effectLst>
            <a:outerShdw blurRad="38100" dist="38100" dir="2700000" algn="tl">
              <a:srgbClr val="000000"/>
            </a:outerShdw>
          </a:effectLst>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charset="-128"/>
        </a:defRPr>
      </a:lvl4pPr>
      <a:lvl5pPr marL="2057400" indent="-228600" algn="l" rtl="0" eaLnBrk="0" fontAlgn="base" hangingPunct="0">
        <a:spcBef>
          <a:spcPct val="20000"/>
        </a:spcBef>
        <a:spcAft>
          <a:spcPct val="0"/>
        </a:spcAft>
        <a:buClr>
          <a:schemeClr val="folHlink"/>
        </a:buClr>
        <a:buSzPct val="90000"/>
        <a:buFont typeface="Wingdings" pitchFamily="2" charset="2"/>
        <a:buBlip>
          <a:blip r:embed="rId16"/>
        </a:buBlip>
        <a:defRPr sz="2000">
          <a:solidFill>
            <a:schemeClr val="tx1"/>
          </a:solidFill>
          <a:effectLst>
            <a:outerShdw blurRad="38100" dist="38100" dir="2700000" algn="tl">
              <a:srgbClr val="000000"/>
            </a:outerShdw>
          </a:effectLst>
          <a:latin typeface="+mn-lt"/>
          <a:ea typeface="ＭＳ Ｐゴシック" charset="-128"/>
        </a:defRPr>
      </a:lvl5pPr>
      <a:lvl6pPr marL="2514600" indent="-228600" algn="l" rtl="0" fontAlgn="base">
        <a:spcBef>
          <a:spcPct val="20000"/>
        </a:spcBef>
        <a:spcAft>
          <a:spcPct val="0"/>
        </a:spcAft>
        <a:buClr>
          <a:schemeClr val="folHlink"/>
        </a:buClr>
        <a:buSzPct val="90000"/>
        <a:buFont typeface="Wingdings" pitchFamily="2" charset="2"/>
        <a:buBlip>
          <a:blip r:embed="rId16"/>
        </a:buBlip>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folHlink"/>
        </a:buClr>
        <a:buSzPct val="90000"/>
        <a:buFont typeface="Wingdings" pitchFamily="2" charset="2"/>
        <a:buBlip>
          <a:blip r:embed="rId16"/>
        </a:buBlip>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folHlink"/>
        </a:buClr>
        <a:buSzPct val="90000"/>
        <a:buFont typeface="Wingdings" pitchFamily="2" charset="2"/>
        <a:buBlip>
          <a:blip r:embed="rId16"/>
        </a:buBlip>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folHlink"/>
        </a:buClr>
        <a:buSzPct val="90000"/>
        <a:buFont typeface="Wingdings" pitchFamily="2" charset="2"/>
        <a:buBlip>
          <a:blip r:embed="rId16"/>
        </a:buBlip>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hidden">
          <a:xfrm>
            <a:off x="152400" y="0"/>
            <a:ext cx="1447800" cy="6858000"/>
          </a:xfrm>
          <a:prstGeom prst="rect">
            <a:avLst/>
          </a:pr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a:solidFill>
                <a:srgbClr val="5B5249"/>
              </a:solidFill>
              <a:cs typeface="+mn-cs"/>
            </a:endParaRPr>
          </a:p>
        </p:txBody>
      </p:sp>
      <p:sp>
        <p:nvSpPr>
          <p:cNvPr id="1027" name="Rectangle 3"/>
          <p:cNvSpPr>
            <a:spLocks noChangeArrowheads="1"/>
          </p:cNvSpPr>
          <p:nvPr/>
        </p:nvSpPr>
        <p:spPr bwMode="hidden">
          <a:xfrm>
            <a:off x="1676400" y="0"/>
            <a:ext cx="7467600" cy="1219200"/>
          </a:xfrm>
          <a:prstGeom prst="rect">
            <a:avLst/>
          </a:prstGeom>
          <a:gradFill rotWithShape="0">
            <a:gsLst>
              <a:gs pos="0">
                <a:schemeClr val="bg2"/>
              </a:gs>
              <a:gs pos="100000">
                <a:schemeClr val="bg1"/>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a:solidFill>
                <a:srgbClr val="5B5249"/>
              </a:solidFill>
              <a:cs typeface="+mn-cs"/>
            </a:endParaRPr>
          </a:p>
        </p:txBody>
      </p:sp>
      <p:sp>
        <p:nvSpPr>
          <p:cNvPr id="1028" name="Rectangle 4" descr="Stationery"/>
          <p:cNvSpPr>
            <a:spLocks noChangeArrowheads="1"/>
          </p:cNvSpPr>
          <p:nvPr/>
        </p:nvSpPr>
        <p:spPr bwMode="auto">
          <a:xfrm>
            <a:off x="457200" y="0"/>
            <a:ext cx="1219200" cy="762000"/>
          </a:xfrm>
          <a:prstGeom prst="rect">
            <a:avLst/>
          </a:prstGeom>
          <a:blipFill dpi="0" rotWithShape="0">
            <a:blip r:embed="rId13"/>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a:solidFill>
                <a:srgbClr val="5B5249"/>
              </a:solidFill>
              <a:cs typeface="+mn-cs"/>
            </a:endParaRPr>
          </a:p>
        </p:txBody>
      </p:sp>
      <p:sp>
        <p:nvSpPr>
          <p:cNvPr id="1029" name="Rectangle 5" descr="Stationery"/>
          <p:cNvSpPr>
            <a:spLocks noChangeArrowheads="1"/>
          </p:cNvSpPr>
          <p:nvPr/>
        </p:nvSpPr>
        <p:spPr bwMode="auto">
          <a:xfrm>
            <a:off x="0" y="0"/>
            <a:ext cx="457200" cy="6858000"/>
          </a:xfrm>
          <a:prstGeom prst="rect">
            <a:avLst/>
          </a:prstGeom>
          <a:blipFill dpi="0" rotWithShape="0">
            <a:blip r:embed="rId13"/>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a:solidFill>
                <a:srgbClr val="5B5249"/>
              </a:solidFill>
              <a:cs typeface="+mn-cs"/>
            </a:endParaRPr>
          </a:p>
        </p:txBody>
      </p:sp>
      <p:sp>
        <p:nvSpPr>
          <p:cNvPr id="1030" name="Rectangle 6"/>
          <p:cNvSpPr>
            <a:spLocks noGrp="1" noChangeArrowheads="1"/>
          </p:cNvSpPr>
          <p:nvPr>
            <p:ph type="title"/>
          </p:nvPr>
        </p:nvSpPr>
        <p:spPr bwMode="auto">
          <a:xfrm>
            <a:off x="1066800" y="8382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7175" name="Rectangle 7"/>
          <p:cNvSpPr>
            <a:spLocks noGrp="1" noChangeArrowheads="1"/>
          </p:cNvSpPr>
          <p:nvPr>
            <p:ph type="dt" sz="half" idx="2"/>
          </p:nvPr>
        </p:nvSpPr>
        <p:spPr bwMode="auto">
          <a:xfrm>
            <a:off x="1066800" y="64135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solidFill>
                  <a:schemeClr val="tx2"/>
                </a:solidFill>
                <a:latin typeface="Times New Roman" pitchFamily="26" charset="0"/>
                <a:ea typeface="+mn-ea"/>
                <a:cs typeface="+mn-cs"/>
              </a:defRPr>
            </a:lvl1pPr>
          </a:lstStyle>
          <a:p>
            <a:pPr>
              <a:defRPr/>
            </a:pPr>
            <a:endParaRPr lang="en-US">
              <a:solidFill>
                <a:srgbClr val="2A3D7A"/>
              </a:solidFill>
            </a:endParaRPr>
          </a:p>
        </p:txBody>
      </p:sp>
      <p:sp>
        <p:nvSpPr>
          <p:cNvPr id="7176" name="Rectangle 8"/>
          <p:cNvSpPr>
            <a:spLocks noGrp="1" noChangeArrowheads="1"/>
          </p:cNvSpPr>
          <p:nvPr>
            <p:ph type="ftr" sz="quarter" idx="3"/>
          </p:nvPr>
        </p:nvSpPr>
        <p:spPr bwMode="auto">
          <a:xfrm>
            <a:off x="3429000" y="64135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solidFill>
                  <a:schemeClr val="tx2"/>
                </a:solidFill>
                <a:latin typeface="Times New Roman" pitchFamily="26" charset="0"/>
                <a:ea typeface="+mn-ea"/>
                <a:cs typeface="+mn-cs"/>
              </a:defRPr>
            </a:lvl1pPr>
          </a:lstStyle>
          <a:p>
            <a:pPr>
              <a:defRPr/>
            </a:pPr>
            <a:endParaRPr lang="en-US">
              <a:solidFill>
                <a:srgbClr val="2A3D7A"/>
              </a:solidFill>
            </a:endParaRPr>
          </a:p>
        </p:txBody>
      </p:sp>
      <p:pic>
        <p:nvPicPr>
          <p:cNvPr id="1033" name="Picture 9" descr="anabnr2"/>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1228725" y="0"/>
            <a:ext cx="7915275" cy="754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34" name="Rectangle 10"/>
          <p:cNvSpPr>
            <a:spLocks noChangeArrowheads="1"/>
          </p:cNvSpPr>
          <p:nvPr/>
        </p:nvSpPr>
        <p:spPr bwMode="auto">
          <a:xfrm>
            <a:off x="304800" y="457200"/>
            <a:ext cx="2514600" cy="304800"/>
          </a:xfrm>
          <a:prstGeom prst="rect">
            <a:avLst/>
          </a:prstGeom>
          <a:solidFill>
            <a:schemeClr val="accent2">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a:solidFill>
                <a:srgbClr val="5B5249"/>
              </a:solidFill>
              <a:cs typeface="+mn-cs"/>
            </a:endParaRPr>
          </a:p>
        </p:txBody>
      </p:sp>
      <p:sp>
        <p:nvSpPr>
          <p:cNvPr id="7179" name="Rectangle 11"/>
          <p:cNvSpPr>
            <a:spLocks noGrp="1" noChangeArrowheads="1"/>
          </p:cNvSpPr>
          <p:nvPr>
            <p:ph type="sldNum" sz="quarter" idx="4"/>
          </p:nvPr>
        </p:nvSpPr>
        <p:spPr bwMode="auto">
          <a:xfrm>
            <a:off x="8229600" y="6413500"/>
            <a:ext cx="9144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a:solidFill>
                  <a:schemeClr val="tx2"/>
                </a:solidFill>
              </a:defRPr>
            </a:lvl1pPr>
          </a:lstStyle>
          <a:p>
            <a:pPr>
              <a:defRPr/>
            </a:pPr>
            <a:fld id="{AE8FC753-32A8-904B-B20C-9CE3D3F722C2}" type="slidenum">
              <a:rPr lang="en-US">
                <a:solidFill>
                  <a:srgbClr val="2A3D7A"/>
                </a:solidFill>
                <a:cs typeface="+mn-cs"/>
              </a:rPr>
              <a:pPr>
                <a:defRPr/>
              </a:pPr>
              <a:t>‹#›</a:t>
            </a:fld>
            <a:endParaRPr lang="en-US" sz="1400">
              <a:solidFill>
                <a:srgbClr val="2A3D7A"/>
              </a:solidFill>
              <a:cs typeface="+mn-cs"/>
            </a:endParaRPr>
          </a:p>
        </p:txBody>
      </p:sp>
      <p:sp>
        <p:nvSpPr>
          <p:cNvPr id="1036" name="Rectangle 12"/>
          <p:cNvSpPr>
            <a:spLocks noGrp="1" noChangeArrowheads="1"/>
          </p:cNvSpPr>
          <p:nvPr>
            <p:ph type="body" idx="1"/>
          </p:nvPr>
        </p:nvSpPr>
        <p:spPr bwMode="auto">
          <a:xfrm>
            <a:off x="1066800" y="210185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62695006"/>
      </p:ext>
    </p:extLst>
  </p:cSld>
  <p:clrMap bg1="lt1" tx1="dk1" bg2="lt2" tx2="dk2" accent1="accent1" accent2="accent2" accent3="accent3" accent4="accent4" accent5="accent5" accent6="accent6" hlink="hlink" folHlink="folHlink"/>
  <p:sldLayoutIdLst>
    <p:sldLayoutId id="2147484443" r:id="rId1"/>
    <p:sldLayoutId id="2147484444" r:id="rId2"/>
    <p:sldLayoutId id="2147484445" r:id="rId3"/>
    <p:sldLayoutId id="2147484446" r:id="rId4"/>
    <p:sldLayoutId id="2147484447" r:id="rId5"/>
    <p:sldLayoutId id="2147484448" r:id="rId6"/>
    <p:sldLayoutId id="2147484449" r:id="rId7"/>
    <p:sldLayoutId id="2147484450" r:id="rId8"/>
    <p:sldLayoutId id="2147484451" r:id="rId9"/>
    <p:sldLayoutId id="2147484452" r:id="rId10"/>
    <p:sldLayoutId id="2147484453" r:id="rId11"/>
  </p:sldLayoutIdLst>
  <p:txStyles>
    <p:titleStyle>
      <a:lvl1pPr algn="l" rtl="0" eaLnBrk="0" fontAlgn="base" hangingPunct="0">
        <a:spcBef>
          <a:spcPct val="0"/>
        </a:spcBef>
        <a:spcAft>
          <a:spcPct val="0"/>
        </a:spcAft>
        <a:defRPr sz="4400">
          <a:solidFill>
            <a:schemeClr val="tx2"/>
          </a:solidFill>
          <a:latin typeface="Arial"/>
          <a:ea typeface="ＭＳ Ｐゴシック" charset="-128"/>
          <a:cs typeface="Arial"/>
        </a:defRPr>
      </a:lvl1pPr>
      <a:lvl2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pitchFamily="26" charset="0"/>
        </a:defRPr>
      </a:lvl6pPr>
      <a:lvl7pPr marL="914400" algn="l" rtl="0" fontAlgn="base">
        <a:spcBef>
          <a:spcPct val="0"/>
        </a:spcBef>
        <a:spcAft>
          <a:spcPct val="0"/>
        </a:spcAft>
        <a:defRPr sz="4400">
          <a:solidFill>
            <a:schemeClr val="tx2"/>
          </a:solidFill>
          <a:latin typeface="Times New Roman" pitchFamily="26" charset="0"/>
        </a:defRPr>
      </a:lvl7pPr>
      <a:lvl8pPr marL="1371600" algn="l" rtl="0" fontAlgn="base">
        <a:spcBef>
          <a:spcPct val="0"/>
        </a:spcBef>
        <a:spcAft>
          <a:spcPct val="0"/>
        </a:spcAft>
        <a:defRPr sz="4400">
          <a:solidFill>
            <a:schemeClr val="tx2"/>
          </a:solidFill>
          <a:latin typeface="Times New Roman" pitchFamily="26" charset="0"/>
        </a:defRPr>
      </a:lvl8pPr>
      <a:lvl9pPr marL="1828800" algn="l" rtl="0" fontAlgn="base">
        <a:spcBef>
          <a:spcPct val="0"/>
        </a:spcBef>
        <a:spcAft>
          <a:spcPct val="0"/>
        </a:spcAft>
        <a:defRPr sz="4400">
          <a:solidFill>
            <a:schemeClr val="tx2"/>
          </a:solidFill>
          <a:latin typeface="Times New Roman" pitchFamily="26" charset="0"/>
        </a:defRPr>
      </a:lvl9pPr>
    </p:titleStyle>
    <p:bodyStyle>
      <a:lvl1pPr marL="457200" indent="-457200" algn="l" rtl="0" eaLnBrk="0" fontAlgn="base" hangingPunct="0">
        <a:spcBef>
          <a:spcPct val="20000"/>
        </a:spcBef>
        <a:spcAft>
          <a:spcPct val="0"/>
        </a:spcAft>
        <a:buClr>
          <a:srgbClr val="A50021"/>
        </a:buClr>
        <a:buSzPct val="75000"/>
        <a:buFont typeface="Wingdings" charset="0"/>
        <a:buChar char="n"/>
        <a:defRPr sz="3200">
          <a:solidFill>
            <a:schemeClr val="tx1"/>
          </a:solidFill>
          <a:latin typeface="Arial"/>
          <a:ea typeface="ＭＳ Ｐゴシック" charset="-128"/>
          <a:cs typeface="Arial"/>
        </a:defRPr>
      </a:lvl1pPr>
      <a:lvl2pPr marL="1027113" indent="-455613" algn="l" rtl="0" eaLnBrk="0" fontAlgn="base" hangingPunct="0">
        <a:spcBef>
          <a:spcPct val="20000"/>
        </a:spcBef>
        <a:spcAft>
          <a:spcPct val="0"/>
        </a:spcAft>
        <a:buClr>
          <a:schemeClr val="accent2"/>
        </a:buClr>
        <a:buSzPct val="75000"/>
        <a:buFont typeface="Wingdings" charset="0"/>
        <a:buChar char="n"/>
        <a:defRPr sz="2800">
          <a:solidFill>
            <a:schemeClr val="tx1"/>
          </a:solidFill>
          <a:latin typeface="Arial"/>
          <a:ea typeface="ＭＳ Ｐゴシック" pitchFamily="26" charset="-128"/>
          <a:cs typeface="Arial"/>
        </a:defRPr>
      </a:lvl2pPr>
      <a:lvl3pPr marL="1370013" indent="-228600" algn="l" rtl="0" eaLnBrk="0" fontAlgn="base" hangingPunct="0">
        <a:spcBef>
          <a:spcPct val="20000"/>
        </a:spcBef>
        <a:spcAft>
          <a:spcPct val="0"/>
        </a:spcAft>
        <a:buClr>
          <a:srgbClr val="666699"/>
        </a:buClr>
        <a:buSzPct val="70000"/>
        <a:buFont typeface="Wingdings" charset="0"/>
        <a:buChar char="n"/>
        <a:defRPr sz="2400">
          <a:solidFill>
            <a:schemeClr val="tx1"/>
          </a:solidFill>
          <a:latin typeface="Arial"/>
          <a:ea typeface="ＭＳ Ｐゴシック" pitchFamily="26" charset="-128"/>
          <a:cs typeface="Arial"/>
        </a:defRPr>
      </a:lvl3pPr>
      <a:lvl4pPr marL="1712913" indent="-228600" algn="l" rtl="0" eaLnBrk="0" fontAlgn="base" hangingPunct="0">
        <a:spcBef>
          <a:spcPct val="20000"/>
        </a:spcBef>
        <a:spcAft>
          <a:spcPct val="0"/>
        </a:spcAft>
        <a:buSzPct val="60000"/>
        <a:buFont typeface="Wingdings" charset="0"/>
        <a:buChar char="n"/>
        <a:defRPr sz="2000">
          <a:solidFill>
            <a:schemeClr val="tx1"/>
          </a:solidFill>
          <a:latin typeface="Arial"/>
          <a:ea typeface="ＭＳ Ｐゴシック" pitchFamily="26" charset="-128"/>
          <a:cs typeface="Arial"/>
        </a:defRPr>
      </a:lvl4pPr>
      <a:lvl5pPr marL="2057400" indent="-228600" algn="l" rtl="0" eaLnBrk="0" fontAlgn="base" hangingPunct="0">
        <a:spcBef>
          <a:spcPct val="20000"/>
        </a:spcBef>
        <a:spcAft>
          <a:spcPct val="0"/>
        </a:spcAft>
        <a:buClr>
          <a:schemeClr val="hlink"/>
        </a:buClr>
        <a:buSzPct val="55000"/>
        <a:buFont typeface="Wingdings" charset="0"/>
        <a:buChar char="n"/>
        <a:defRPr sz="2000">
          <a:solidFill>
            <a:schemeClr val="tx1"/>
          </a:solidFill>
          <a:latin typeface="Arial"/>
          <a:ea typeface="ＭＳ Ｐゴシック" pitchFamily="26" charset="-128"/>
          <a:cs typeface="Arial"/>
        </a:defRPr>
      </a:lvl5pPr>
      <a:lvl6pPr marL="2514600" indent="-228600" algn="l" rtl="0" fontAlgn="base">
        <a:spcBef>
          <a:spcPct val="20000"/>
        </a:spcBef>
        <a:spcAft>
          <a:spcPct val="0"/>
        </a:spcAft>
        <a:buClr>
          <a:schemeClr val="hlink"/>
        </a:buClr>
        <a:buSzPct val="55000"/>
        <a:buFont typeface="Wingdings" pitchFamily="26" charset="2"/>
        <a:buChar char="n"/>
        <a:defRPr sz="2000">
          <a:solidFill>
            <a:schemeClr val="tx1"/>
          </a:solidFill>
          <a:latin typeface="+mn-lt"/>
          <a:ea typeface="ＭＳ Ｐゴシック" pitchFamily="26" charset="-128"/>
        </a:defRPr>
      </a:lvl6pPr>
      <a:lvl7pPr marL="2971800" indent="-228600" algn="l" rtl="0" fontAlgn="base">
        <a:spcBef>
          <a:spcPct val="20000"/>
        </a:spcBef>
        <a:spcAft>
          <a:spcPct val="0"/>
        </a:spcAft>
        <a:buClr>
          <a:schemeClr val="hlink"/>
        </a:buClr>
        <a:buSzPct val="55000"/>
        <a:buFont typeface="Wingdings" pitchFamily="26" charset="2"/>
        <a:buChar char="n"/>
        <a:defRPr sz="2000">
          <a:solidFill>
            <a:schemeClr val="tx1"/>
          </a:solidFill>
          <a:latin typeface="+mn-lt"/>
          <a:ea typeface="ＭＳ Ｐゴシック" pitchFamily="26" charset="-128"/>
        </a:defRPr>
      </a:lvl7pPr>
      <a:lvl8pPr marL="3429000" indent="-228600" algn="l" rtl="0" fontAlgn="base">
        <a:spcBef>
          <a:spcPct val="20000"/>
        </a:spcBef>
        <a:spcAft>
          <a:spcPct val="0"/>
        </a:spcAft>
        <a:buClr>
          <a:schemeClr val="hlink"/>
        </a:buClr>
        <a:buSzPct val="55000"/>
        <a:buFont typeface="Wingdings" pitchFamily="26" charset="2"/>
        <a:buChar char="n"/>
        <a:defRPr sz="2000">
          <a:solidFill>
            <a:schemeClr val="tx1"/>
          </a:solidFill>
          <a:latin typeface="+mn-lt"/>
          <a:ea typeface="ＭＳ Ｐゴシック" pitchFamily="26" charset="-128"/>
        </a:defRPr>
      </a:lvl8pPr>
      <a:lvl9pPr marL="3886200" indent="-228600" algn="l" rtl="0" fontAlgn="base">
        <a:spcBef>
          <a:spcPct val="20000"/>
        </a:spcBef>
        <a:spcAft>
          <a:spcPct val="0"/>
        </a:spcAft>
        <a:buClr>
          <a:schemeClr val="hlink"/>
        </a:buClr>
        <a:buSzPct val="55000"/>
        <a:buFont typeface="Wingdings" pitchFamily="26" charset="2"/>
        <a:buChar char="n"/>
        <a:defRPr sz="2000">
          <a:solidFill>
            <a:schemeClr val="tx1"/>
          </a:solidFill>
          <a:latin typeface="+mn-lt"/>
          <a:ea typeface="ＭＳ Ｐゴシック" pitchFamily="2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824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824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330E3FE9-65F1-4A46-9389-AD63EFF893DE}" type="slidenum">
              <a:rPr lang="en-US"/>
              <a:pPr>
                <a:defRPr/>
              </a:pPr>
              <a:t>‹#›</a:t>
            </a:fld>
            <a:endParaRPr lang="en-US"/>
          </a:p>
        </p:txBody>
      </p:sp>
    </p:spTree>
    <p:extLst>
      <p:ext uri="{BB962C8B-B14F-4D97-AF65-F5344CB8AC3E}">
        <p14:creationId xmlns:p14="http://schemas.microsoft.com/office/powerpoint/2010/main" val="1528309305"/>
      </p:ext>
    </p:extLst>
  </p:cSld>
  <p:clrMap bg1="lt1" tx1="dk1" bg2="lt2" tx2="dk2" accent1="accent1" accent2="accent2" accent3="accent3" accent4="accent4" accent5="accent5" accent6="accent6" hlink="hlink" folHlink="folHlink"/>
  <p:sldLayoutIdLst>
    <p:sldLayoutId id="2147484455" r:id="rId1"/>
    <p:sldLayoutId id="2147484456" r:id="rId2"/>
    <p:sldLayoutId id="2147484457" r:id="rId3"/>
    <p:sldLayoutId id="2147484458" r:id="rId4"/>
    <p:sldLayoutId id="2147484459" r:id="rId5"/>
    <p:sldLayoutId id="2147484460" r:id="rId6"/>
    <p:sldLayoutId id="2147484461" r:id="rId7"/>
    <p:sldLayoutId id="2147484462" r:id="rId8"/>
    <p:sldLayoutId id="2147484463" r:id="rId9"/>
    <p:sldLayoutId id="2147484464" r:id="rId10"/>
    <p:sldLayoutId id="2147484465" r:id="rId11"/>
    <p:sldLayoutId id="2147484466" r:id="rId12"/>
    <p:sldLayoutId id="2147484467"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867357976"/>
      </p:ext>
    </p:extLst>
  </p:cSld>
  <p:clrMap bg1="lt1" tx1="dk1" bg2="lt2" tx2="dk2" accent1="accent1" accent2="accent2" accent3="accent3" accent4="accent4" accent5="accent5" accent6="accent6" hlink="hlink" folHlink="folHlink"/>
  <p:sldLayoutIdLst>
    <p:sldLayoutId id="2147484469" r:id="rId1"/>
    <p:sldLayoutId id="2147484470" r:id="rId2"/>
    <p:sldLayoutId id="2147484471" r:id="rId3"/>
    <p:sldLayoutId id="2147484472" r:id="rId4"/>
    <p:sldLayoutId id="2147484473" r:id="rId5"/>
    <p:sldLayoutId id="2147484474" r:id="rId6"/>
    <p:sldLayoutId id="2147484475" r:id="rId7"/>
    <p:sldLayoutId id="2147484476" r:id="rId8"/>
    <p:sldLayoutId id="2147484477" r:id="rId9"/>
    <p:sldLayoutId id="2147484478" r:id="rId10"/>
    <p:sldLayoutId id="2147484479" r:id="rId11"/>
    <p:sldLayoutId id="2147484480" r:id="rId12"/>
    <p:sldLayoutId id="2147484481"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50178" name="Group 2"/>
          <p:cNvGrpSpPr>
            <a:grpSpLocks/>
          </p:cNvGrpSpPr>
          <p:nvPr/>
        </p:nvGrpSpPr>
        <p:grpSpPr bwMode="auto">
          <a:xfrm>
            <a:off x="0" y="0"/>
            <a:ext cx="9144000" cy="6918325"/>
            <a:chOff x="0" y="0"/>
            <a:chExt cx="5760" cy="4358"/>
          </a:xfrm>
        </p:grpSpPr>
        <p:sp>
          <p:nvSpPr>
            <p:cNvPr id="3075"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w="9525">
              <a:noFill/>
              <a:miter lim="800000"/>
              <a:headEnd/>
              <a:tailEnd/>
            </a:ln>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3076" name="Freeform 4"/>
            <p:cNvSpPr>
              <a:spLocks/>
            </p:cNvSpPr>
            <p:nvPr/>
          </p:nvSpPr>
          <p:spPr bwMode="invGray">
            <a:xfrm>
              <a:off x="0" y="0"/>
              <a:ext cx="5760" cy="1344"/>
            </a:xfrm>
            <a:custGeom>
              <a:avLst/>
              <a:gdLst/>
              <a:ahLst/>
              <a:cxnLst>
                <a:cxn ang="0">
                  <a:pos x="0" y="0"/>
                </a:cxn>
                <a:cxn ang="0">
                  <a:pos x="5760" y="0"/>
                </a:cxn>
                <a:cxn ang="0">
                  <a:pos x="5760" y="720"/>
                </a:cxn>
                <a:cxn ang="0">
                  <a:pos x="3600" y="624"/>
                </a:cxn>
                <a:cxn ang="0">
                  <a:pos x="0" y="1000"/>
                </a:cxn>
                <a:cxn ang="0">
                  <a:pos x="0" y="0"/>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w="9525">
              <a:noFill/>
              <a:round/>
              <a:headEnd/>
              <a:tailEnd/>
            </a:ln>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3077" name="Freeform 5"/>
            <p:cNvSpPr>
              <a:spLocks/>
            </p:cNvSpPr>
            <p:nvPr/>
          </p:nvSpPr>
          <p:spPr bwMode="invGray">
            <a:xfrm>
              <a:off x="0" y="733"/>
              <a:ext cx="5760" cy="3587"/>
            </a:xfrm>
            <a:custGeom>
              <a:avLst/>
              <a:gdLst/>
              <a:ahLst/>
              <a:cxnLst>
                <a:cxn ang="0">
                  <a:pos x="0" y="582"/>
                </a:cxn>
                <a:cxn ang="0">
                  <a:pos x="2640" y="267"/>
                </a:cxn>
                <a:cxn ang="0">
                  <a:pos x="3373" y="160"/>
                </a:cxn>
                <a:cxn ang="0">
                  <a:pos x="5760" y="358"/>
                </a:cxn>
                <a:cxn ang="0">
                  <a:pos x="5760" y="3587"/>
                </a:cxn>
                <a:cxn ang="0">
                  <a:pos x="0" y="3587"/>
                </a:cxn>
                <a:cxn ang="0">
                  <a:pos x="0" y="582"/>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w="9525" cap="flat">
              <a:noFill/>
              <a:prstDash val="solid"/>
              <a:round/>
              <a:headEnd type="none" w="med" len="med"/>
              <a:tailEnd type="none" w="med" len="med"/>
            </a:ln>
            <a:effectLst/>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3078" name="Freeform 6"/>
            <p:cNvSpPr>
              <a:spLocks/>
            </p:cNvSpPr>
            <p:nvPr/>
          </p:nvSpPr>
          <p:spPr bwMode="invGray">
            <a:xfrm>
              <a:off x="0" y="184"/>
              <a:ext cx="5760" cy="538"/>
            </a:xfrm>
            <a:custGeom>
              <a:avLst/>
              <a:gdLst/>
              <a:ahLst/>
              <a:cxnLst>
                <a:cxn ang="0">
                  <a:pos x="0" y="163"/>
                </a:cxn>
                <a:cxn ang="0">
                  <a:pos x="0" y="403"/>
                </a:cxn>
                <a:cxn ang="0">
                  <a:pos x="1773" y="443"/>
                </a:cxn>
                <a:cxn ang="0">
                  <a:pos x="4573" y="176"/>
                </a:cxn>
                <a:cxn ang="0">
                  <a:pos x="5760" y="536"/>
                </a:cxn>
                <a:cxn ang="0">
                  <a:pos x="5760" y="163"/>
                </a:cxn>
                <a:cxn ang="0">
                  <a:pos x="4560" y="29"/>
                </a:cxn>
                <a:cxn ang="0">
                  <a:pos x="1987" y="336"/>
                </a:cxn>
                <a:cxn ang="0">
                  <a:pos x="0" y="163"/>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w="9525">
              <a:noFill/>
              <a:round/>
              <a:headEnd/>
              <a:tailEnd/>
            </a:ln>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3079" name="Freeform 7"/>
            <p:cNvSpPr>
              <a:spLocks/>
            </p:cNvSpPr>
            <p:nvPr/>
          </p:nvSpPr>
          <p:spPr bwMode="invGray">
            <a:xfrm>
              <a:off x="0" y="1515"/>
              <a:ext cx="5760" cy="674"/>
            </a:xfrm>
            <a:custGeom>
              <a:avLst/>
              <a:gdLst/>
              <a:ahLst/>
              <a:cxnLst>
                <a:cxn ang="0">
                  <a:pos x="0" y="246"/>
                </a:cxn>
                <a:cxn ang="0">
                  <a:pos x="0" y="406"/>
                </a:cxn>
                <a:cxn ang="0">
                  <a:pos x="1280" y="645"/>
                </a:cxn>
                <a:cxn ang="0">
                  <a:pos x="1627" y="580"/>
                </a:cxn>
                <a:cxn ang="0">
                  <a:pos x="4493" y="113"/>
                </a:cxn>
                <a:cxn ang="0">
                  <a:pos x="5760" y="606"/>
                </a:cxn>
                <a:cxn ang="0">
                  <a:pos x="5760" y="233"/>
                </a:cxn>
                <a:cxn ang="0">
                  <a:pos x="4040" y="33"/>
                </a:cxn>
                <a:cxn ang="0">
                  <a:pos x="1093" y="433"/>
                </a:cxn>
                <a:cxn ang="0">
                  <a:pos x="0" y="246"/>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3080" name="Freeform 8"/>
            <p:cNvSpPr>
              <a:spLocks/>
            </p:cNvSpPr>
            <p:nvPr/>
          </p:nvSpPr>
          <p:spPr bwMode="invGray">
            <a:xfrm>
              <a:off x="1560" y="959"/>
              <a:ext cx="4200" cy="3361"/>
            </a:xfrm>
            <a:custGeom>
              <a:avLst/>
              <a:gdLst/>
              <a:ahLst/>
              <a:cxnLst>
                <a:cxn ang="0">
                  <a:pos x="0" y="3361"/>
                </a:cxn>
                <a:cxn ang="0">
                  <a:pos x="1054" y="295"/>
                </a:cxn>
                <a:cxn ang="0">
                  <a:pos x="4200" y="1588"/>
                </a:cxn>
                <a:cxn ang="0">
                  <a:pos x="4200" y="2028"/>
                </a:cxn>
                <a:cxn ang="0">
                  <a:pos x="1200" y="442"/>
                </a:cxn>
                <a:cxn ang="0">
                  <a:pos x="347" y="3361"/>
                </a:cxn>
                <a:cxn ang="0">
                  <a:pos x="0" y="3361"/>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w="9525">
              <a:noFill/>
              <a:round/>
              <a:headEnd/>
              <a:tailEnd/>
            </a:ln>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3081" name="Freeform 9"/>
            <p:cNvSpPr>
              <a:spLocks/>
            </p:cNvSpPr>
            <p:nvPr/>
          </p:nvSpPr>
          <p:spPr bwMode="invGray">
            <a:xfrm>
              <a:off x="0" y="2169"/>
              <a:ext cx="5760" cy="1925"/>
            </a:xfrm>
            <a:custGeom>
              <a:avLst/>
              <a:gdLst/>
              <a:ahLst/>
              <a:cxnLst>
                <a:cxn ang="0">
                  <a:pos x="0" y="804"/>
                </a:cxn>
                <a:cxn ang="0">
                  <a:pos x="0" y="991"/>
                </a:cxn>
                <a:cxn ang="0">
                  <a:pos x="1547" y="1818"/>
                </a:cxn>
                <a:cxn ang="0">
                  <a:pos x="3253" y="351"/>
                </a:cxn>
                <a:cxn ang="0">
                  <a:pos x="5760" y="1537"/>
                </a:cxn>
                <a:cxn ang="0">
                  <a:pos x="5760" y="1151"/>
                </a:cxn>
                <a:cxn ang="0">
                  <a:pos x="3240" y="84"/>
                </a:cxn>
                <a:cxn ang="0">
                  <a:pos x="1573" y="1671"/>
                </a:cxn>
                <a:cxn ang="0">
                  <a:pos x="0" y="804"/>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3082" name="Freeform 10"/>
            <p:cNvSpPr>
              <a:spLocks/>
            </p:cNvSpPr>
            <p:nvPr/>
          </p:nvSpPr>
          <p:spPr bwMode="invGray">
            <a:xfrm>
              <a:off x="0" y="2238"/>
              <a:ext cx="3929" cy="2120"/>
            </a:xfrm>
            <a:custGeom>
              <a:avLst/>
              <a:gdLst/>
              <a:ahLst/>
              <a:cxnLst>
                <a:cxn ang="0">
                  <a:pos x="0" y="415"/>
                </a:cxn>
                <a:cxn ang="0">
                  <a:pos x="0" y="508"/>
                </a:cxn>
                <a:cxn ang="0">
                  <a:pos x="1933" y="229"/>
                </a:cxn>
                <a:cxn ang="0">
                  <a:pos x="3920" y="1055"/>
                </a:cxn>
                <a:cxn ang="0">
                  <a:pos x="3587" y="2082"/>
                </a:cxn>
                <a:cxn ang="0">
                  <a:pos x="3947" y="829"/>
                </a:cxn>
                <a:cxn ang="0">
                  <a:pos x="2253" y="69"/>
                </a:cxn>
                <a:cxn ang="0">
                  <a:pos x="0" y="4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w="9525" cap="flat">
              <a:noFill/>
              <a:prstDash val="solid"/>
              <a:round/>
              <a:headEnd type="none" w="med" len="med"/>
              <a:tailEnd type="none" w="med" len="med"/>
            </a:ln>
            <a:effectLst/>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grpSp>
      <p:sp>
        <p:nvSpPr>
          <p:cNvPr id="50179" name="Rectangle 11"/>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84" name="Rectangle 12"/>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eaLnBrk="1" hangingPunct="1">
              <a:spcBef>
                <a:spcPct val="50000"/>
              </a:spcBef>
              <a:defRPr sz="1400">
                <a:latin typeface="+mn-lt"/>
                <a:ea typeface="ＭＳ Ｐゴシック" charset="-128"/>
                <a:cs typeface="ＭＳ Ｐゴシック" charset="-128"/>
              </a:defRPr>
            </a:lvl1pPr>
          </a:lstStyle>
          <a:p>
            <a:pPr>
              <a:defRPr/>
            </a:pPr>
            <a:endParaRPr lang="en-US">
              <a:solidFill>
                <a:srgbClr val="FFFFCC"/>
              </a:solidFill>
              <a:latin typeface="Times New Roman"/>
            </a:endParaRPr>
          </a:p>
        </p:txBody>
      </p:sp>
      <p:sp>
        <p:nvSpPr>
          <p:cNvPr id="3085"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ctr" eaLnBrk="1" hangingPunct="1">
              <a:spcBef>
                <a:spcPct val="50000"/>
              </a:spcBef>
              <a:defRPr sz="1400">
                <a:latin typeface="+mn-lt"/>
                <a:ea typeface="ＭＳ Ｐゴシック" charset="-128"/>
                <a:cs typeface="ＭＳ Ｐゴシック" charset="-128"/>
              </a:defRPr>
            </a:lvl1pPr>
          </a:lstStyle>
          <a:p>
            <a:pPr>
              <a:defRPr/>
            </a:pPr>
            <a:endParaRPr lang="en-US">
              <a:solidFill>
                <a:srgbClr val="FFFFCC"/>
              </a:solidFill>
              <a:latin typeface="Times New Roman"/>
            </a:endParaRPr>
          </a:p>
        </p:txBody>
      </p:sp>
      <p:sp>
        <p:nvSpPr>
          <p:cNvPr id="3086" name="Rectangle 14"/>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eaLnBrk="1" hangingPunct="1">
              <a:spcBef>
                <a:spcPct val="50000"/>
              </a:spcBef>
              <a:defRPr sz="1400">
                <a:latin typeface="Times New Roman" charset="0"/>
              </a:defRPr>
            </a:lvl1pPr>
          </a:lstStyle>
          <a:p>
            <a:pPr>
              <a:defRPr/>
            </a:pPr>
            <a:fld id="{0642940E-D833-E647-B34A-38A5B5436303}" type="slidenum">
              <a:rPr lang="en-US">
                <a:solidFill>
                  <a:srgbClr val="FFFFCC"/>
                </a:solidFill>
              </a:rPr>
              <a:pPr>
                <a:defRPr/>
              </a:pPr>
              <a:t>‹#›</a:t>
            </a:fld>
            <a:endParaRPr lang="en-US">
              <a:solidFill>
                <a:srgbClr val="FFFFCC"/>
              </a:solidFill>
            </a:endParaRPr>
          </a:p>
        </p:txBody>
      </p:sp>
      <p:sp>
        <p:nvSpPr>
          <p:cNvPr id="50183" name="Rectangle 15"/>
          <p:cNvSpPr>
            <a:spLocks noGrp="1" noChangeArrowheads="1"/>
          </p:cNvSpPr>
          <p:nvPr>
            <p:ph type="body" idx="1"/>
          </p:nvPr>
        </p:nvSpPr>
        <p:spPr bwMode="auto">
          <a:xfrm>
            <a:off x="0" y="1981200"/>
            <a:ext cx="9144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4512070"/>
      </p:ext>
    </p:extLst>
  </p:cSld>
  <p:clrMap bg1="dk2" tx1="lt1" bg2="dk1" tx2="lt2" accent1="accent1" accent2="accent2" accent3="accent3" accent4="accent4" accent5="accent5" accent6="accent6" hlink="hlink" folHlink="folHlink"/>
  <p:sldLayoutIdLst>
    <p:sldLayoutId id="2147484483" r:id="rId1"/>
    <p:sldLayoutId id="2147484484" r:id="rId2"/>
    <p:sldLayoutId id="2147484485" r:id="rId3"/>
    <p:sldLayoutId id="2147484486" r:id="rId4"/>
    <p:sldLayoutId id="2147484487" r:id="rId5"/>
    <p:sldLayoutId id="2147484488" r:id="rId6"/>
    <p:sldLayoutId id="2147484489" r:id="rId7"/>
    <p:sldLayoutId id="2147484490" r:id="rId8"/>
    <p:sldLayoutId id="2147484491" r:id="rId9"/>
    <p:sldLayoutId id="2147484492" r:id="rId10"/>
    <p:sldLayoutId id="2147484493" r:id="rId11"/>
    <p:sldLayoutId id="2147484494" r:id="rId12"/>
    <p:sldLayoutId id="2147484495" r:id="rId13"/>
  </p:sldLayoutIdLst>
  <p:txStyles>
    <p:titleStyle>
      <a:lvl1pPr algn="ctr" rtl="0" eaLnBrk="0" fontAlgn="base" hangingPunct="0">
        <a:spcBef>
          <a:spcPct val="0"/>
        </a:spcBef>
        <a:spcAft>
          <a:spcPct val="0"/>
        </a:spcAft>
        <a:defRPr sz="4400">
          <a:solidFill>
            <a:srgbClr val="FFFFFF"/>
          </a:solidFill>
          <a:latin typeface="Arial"/>
          <a:ea typeface="ＭＳ Ｐゴシック" charset="0"/>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rgbClr val="FFFFFF"/>
          </a:solidFill>
          <a:latin typeface="Arial"/>
          <a:ea typeface="ＭＳ Ｐゴシック" charset="0"/>
          <a:cs typeface="Arial"/>
        </a:defRPr>
      </a:lvl1pPr>
      <a:lvl2pPr marL="742950" indent="-285750" algn="l" rtl="0" eaLnBrk="0" fontAlgn="base" hangingPunct="0">
        <a:spcBef>
          <a:spcPct val="20000"/>
        </a:spcBef>
        <a:spcAft>
          <a:spcPct val="0"/>
        </a:spcAft>
        <a:buChar char="–"/>
        <a:defRPr sz="2800">
          <a:solidFill>
            <a:srgbClr val="FFFFFF"/>
          </a:solidFill>
          <a:latin typeface="Arial"/>
          <a:ea typeface="ＭＳ Ｐゴシック" charset="-128"/>
          <a:cs typeface="Arial"/>
        </a:defRPr>
      </a:lvl2pPr>
      <a:lvl3pPr marL="1143000" indent="-228600" algn="l" rtl="0" eaLnBrk="0" fontAlgn="base" hangingPunct="0">
        <a:spcBef>
          <a:spcPct val="20000"/>
        </a:spcBef>
        <a:spcAft>
          <a:spcPct val="0"/>
        </a:spcAft>
        <a:buChar char="•"/>
        <a:defRPr sz="2400">
          <a:solidFill>
            <a:srgbClr val="FFFFFF"/>
          </a:solidFill>
          <a:latin typeface="Arial"/>
          <a:ea typeface="ＭＳ Ｐゴシック" charset="-128"/>
          <a:cs typeface="Arial"/>
        </a:defRPr>
      </a:lvl3pPr>
      <a:lvl4pPr marL="1600200" indent="-228600" algn="l" rtl="0" eaLnBrk="0" fontAlgn="base" hangingPunct="0">
        <a:spcBef>
          <a:spcPct val="20000"/>
        </a:spcBef>
        <a:spcAft>
          <a:spcPct val="0"/>
        </a:spcAft>
        <a:buChar char="–"/>
        <a:defRPr sz="2000">
          <a:solidFill>
            <a:srgbClr val="FFFFFF"/>
          </a:solidFill>
          <a:latin typeface="Arial"/>
          <a:ea typeface="ＭＳ Ｐゴシック" charset="-128"/>
          <a:cs typeface="Arial"/>
        </a:defRPr>
      </a:lvl4pPr>
      <a:lvl5pPr marL="2057400" indent="-228600" algn="l" rtl="0" eaLnBrk="0" fontAlgn="base" hangingPunct="0">
        <a:spcBef>
          <a:spcPct val="20000"/>
        </a:spcBef>
        <a:spcAft>
          <a:spcPct val="0"/>
        </a:spcAft>
        <a:buChar char="»"/>
        <a:defRPr sz="2000">
          <a:solidFill>
            <a:srgbClr val="FFFFFF"/>
          </a:solidFill>
          <a:latin typeface="Arial"/>
          <a:ea typeface="ＭＳ Ｐゴシック"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cs typeface="Arial" charset="0"/>
              </a:defRPr>
            </a:lvl1pPr>
          </a:lstStyle>
          <a:p>
            <a:pPr>
              <a:defRPr/>
            </a:pPr>
            <a:fld id="{C16A198B-9034-4749-8A8D-B90A5F5B90A3}" type="datetimeFigureOut">
              <a:rPr lang="en-US">
                <a:latin typeface="Calibri" charset="0"/>
              </a:rPr>
              <a:pPr>
                <a:defRPr/>
              </a:pPr>
              <a:t>7/16/20</a:t>
            </a:fld>
            <a:endParaRPr lang="en-US">
              <a:latin typeface="Calibri"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cs typeface="Arial" charset="0"/>
              </a:defRPr>
            </a:lvl1pPr>
          </a:lstStyle>
          <a:p>
            <a:pPr>
              <a:defRPr/>
            </a:pPr>
            <a:fld id="{FA356419-7718-C74B-9C0F-E2D2C7D5AD85}" type="slidenum">
              <a:rPr lang="en-US">
                <a:latin typeface="Calibri" charset="0"/>
              </a:rPr>
              <a:pPr>
                <a:defRPr/>
              </a:pPr>
              <a:t>‹#›</a:t>
            </a:fld>
            <a:endParaRPr lang="en-US">
              <a:latin typeface="Calibri" charset="0"/>
            </a:endParaRPr>
          </a:p>
        </p:txBody>
      </p:sp>
    </p:spTree>
    <p:extLst>
      <p:ext uri="{BB962C8B-B14F-4D97-AF65-F5344CB8AC3E}">
        <p14:creationId xmlns:p14="http://schemas.microsoft.com/office/powerpoint/2010/main" val="661330565"/>
      </p:ext>
    </p:extLst>
  </p:cSld>
  <p:clrMap bg1="lt1" tx1="dk1" bg2="lt2" tx2="dk2" accent1="accent1" accent2="accent2" accent3="accent3" accent4="accent4" accent5="accent5" accent6="accent6" hlink="hlink" folHlink="folHlink"/>
  <p:sldLayoutIdLst>
    <p:sldLayoutId id="2147484497" r:id="rId1"/>
    <p:sldLayoutId id="2147484498" r:id="rId2"/>
    <p:sldLayoutId id="2147484499" r:id="rId3"/>
    <p:sldLayoutId id="2147484500" r:id="rId4"/>
    <p:sldLayoutId id="2147484501" r:id="rId5"/>
    <p:sldLayoutId id="2147484502" r:id="rId6"/>
    <p:sldLayoutId id="2147484503" r:id="rId7"/>
    <p:sldLayoutId id="2147484504" r:id="rId8"/>
    <p:sldLayoutId id="2147484505" r:id="rId9"/>
    <p:sldLayoutId id="2147484506" r:id="rId10"/>
    <p:sldLayoutId id="2147484507"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3200400" cy="6858000"/>
            <a:chOff x="0" y="0"/>
            <a:chExt cx="2016" cy="4320"/>
          </a:xfrm>
        </p:grpSpPr>
        <p:sp>
          <p:nvSpPr>
            <p:cNvPr id="1036" name="Rectangle 3"/>
            <p:cNvSpPr>
              <a:spLocks noChangeArrowheads="1"/>
            </p:cNvSpPr>
            <p:nvPr/>
          </p:nvSpPr>
          <p:spPr bwMode="auto">
            <a:xfrm>
              <a:off x="0" y="0"/>
              <a:ext cx="480" cy="4320"/>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003366"/>
                </a:solidFill>
                <a:latin typeface="Times New Roman" charset="0"/>
                <a:ea typeface="ＭＳ Ｐゴシック" charset="0"/>
              </a:endParaRPr>
            </a:p>
          </p:txBody>
        </p:sp>
        <p:sp>
          <p:nvSpPr>
            <p:cNvPr id="1037" name="Rectangle 4"/>
            <p:cNvSpPr>
              <a:spLocks noChangeArrowheads="1"/>
            </p:cNvSpPr>
            <p:nvPr/>
          </p:nvSpPr>
          <p:spPr bwMode="auto">
            <a:xfrm>
              <a:off x="432" y="0"/>
              <a:ext cx="1584" cy="672"/>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003366"/>
                </a:solidFill>
                <a:latin typeface="Times New Roman" charset="0"/>
                <a:ea typeface="ＭＳ Ｐゴシック" charset="0"/>
              </a:endParaRPr>
            </a:p>
          </p:txBody>
        </p:sp>
      </p:grpSp>
      <p:sp>
        <p:nvSpPr>
          <p:cNvPr id="1027" name="AutoShape 5"/>
          <p:cNvSpPr>
            <a:spLocks noChangeArrowheads="1"/>
          </p:cNvSpPr>
          <p:nvPr/>
        </p:nvSpPr>
        <p:spPr bwMode="auto">
          <a:xfrm>
            <a:off x="762000" y="762000"/>
            <a:ext cx="5105400" cy="609600"/>
          </a:xfrm>
          <a:prstGeom prst="roundRect">
            <a:avLst>
              <a:gd name="adj" fmla="val 50000"/>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defTabSz="914400" fontAlgn="base">
              <a:spcBef>
                <a:spcPct val="0"/>
              </a:spcBef>
              <a:spcAft>
                <a:spcPct val="0"/>
              </a:spcAft>
            </a:pPr>
            <a:endParaRPr kumimoji="1" lang="en-US" sz="2400">
              <a:solidFill>
                <a:srgbClr val="003366"/>
              </a:solidFill>
              <a:latin typeface="Times New Roman" charset="0"/>
              <a:ea typeface="ＭＳ Ｐゴシック" charset="0"/>
            </a:endParaRPr>
          </a:p>
        </p:txBody>
      </p:sp>
      <p:sp>
        <p:nvSpPr>
          <p:cNvPr id="1028" name="Rectangle 6"/>
          <p:cNvSpPr>
            <a:spLocks noGrp="1" noChangeArrowheads="1"/>
          </p:cNvSpPr>
          <p:nvPr>
            <p:ph type="title"/>
          </p:nvPr>
        </p:nvSpPr>
        <p:spPr bwMode="auto">
          <a:xfrm>
            <a:off x="914400" y="762000"/>
            <a:ext cx="8001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029" name="Rectangle 7"/>
          <p:cNvSpPr>
            <a:spLocks noGrp="1" noChangeArrowheads="1"/>
          </p:cNvSpPr>
          <p:nvPr>
            <p:ph type="body" idx="1"/>
          </p:nvPr>
        </p:nvSpPr>
        <p:spPr bwMode="auto">
          <a:xfrm>
            <a:off x="914400" y="2362200"/>
            <a:ext cx="8001000" cy="3733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52" name="Rectangle 8"/>
          <p:cNvSpPr>
            <a:spLocks noGrp="1" noChangeArrowheads="1"/>
          </p:cNvSpPr>
          <p:nvPr>
            <p:ph type="dt" sz="half" idx="2"/>
          </p:nvPr>
        </p:nvSpPr>
        <p:spPr bwMode="auto">
          <a:xfrm>
            <a:off x="7010400" y="6553200"/>
            <a:ext cx="1905000" cy="3048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lvl1pPr algn="r">
              <a:defRPr sz="1400">
                <a:latin typeface="+mn-lt"/>
                <a:ea typeface="+mn-ea"/>
                <a:cs typeface="+mn-cs"/>
              </a:defRPr>
            </a:lvl1pPr>
          </a:lstStyle>
          <a:p>
            <a:pPr defTabSz="914400" fontAlgn="base">
              <a:spcBef>
                <a:spcPct val="0"/>
              </a:spcBef>
              <a:spcAft>
                <a:spcPct val="0"/>
              </a:spcAft>
              <a:defRPr/>
            </a:pPr>
            <a:endParaRPr lang="en-US">
              <a:solidFill>
                <a:srgbClr val="003366"/>
              </a:solidFill>
            </a:endParaRPr>
          </a:p>
        </p:txBody>
      </p:sp>
      <p:sp>
        <p:nvSpPr>
          <p:cNvPr id="6153" name="Rectangle 9"/>
          <p:cNvSpPr>
            <a:spLocks noGrp="1" noChangeArrowheads="1"/>
          </p:cNvSpPr>
          <p:nvPr>
            <p:ph type="ftr" sz="quarter" idx="3"/>
          </p:nvPr>
        </p:nvSpPr>
        <p:spPr bwMode="auto">
          <a:xfrm>
            <a:off x="2936875" y="6529388"/>
            <a:ext cx="2895600" cy="3048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lvl1pPr algn="ctr">
              <a:defRPr sz="1400">
                <a:latin typeface="+mn-lt"/>
                <a:ea typeface="+mn-ea"/>
                <a:cs typeface="+mn-cs"/>
              </a:defRPr>
            </a:lvl1pPr>
          </a:lstStyle>
          <a:p>
            <a:pPr defTabSz="914400" fontAlgn="base">
              <a:spcBef>
                <a:spcPct val="0"/>
              </a:spcBef>
              <a:spcAft>
                <a:spcPct val="0"/>
              </a:spcAft>
              <a:defRPr/>
            </a:pPr>
            <a:endParaRPr lang="en-US">
              <a:solidFill>
                <a:srgbClr val="003366"/>
              </a:solidFill>
            </a:endParaRPr>
          </a:p>
        </p:txBody>
      </p:sp>
      <p:sp>
        <p:nvSpPr>
          <p:cNvPr id="6154" name="Rectangle 10"/>
          <p:cNvSpPr>
            <a:spLocks noGrp="1" noChangeArrowheads="1"/>
          </p:cNvSpPr>
          <p:nvPr>
            <p:ph type="sldNum" sz="quarter" idx="4"/>
          </p:nvPr>
        </p:nvSpPr>
        <p:spPr bwMode="auto">
          <a:xfrm>
            <a:off x="84138" y="5946775"/>
            <a:ext cx="587375" cy="885825"/>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spAutoFit/>
          </a:bodyPr>
          <a:lstStyle>
            <a:lvl1pPr>
              <a:defRPr sz="2600" b="1">
                <a:solidFill>
                  <a:schemeClr val="bg1"/>
                </a:solidFill>
                <a:latin typeface="Arial" charset="0"/>
              </a:defRPr>
            </a:lvl1pPr>
          </a:lstStyle>
          <a:p>
            <a:pPr defTabSz="914400" fontAlgn="base">
              <a:spcBef>
                <a:spcPct val="0"/>
              </a:spcBef>
              <a:spcAft>
                <a:spcPct val="0"/>
              </a:spcAft>
              <a:defRPr/>
            </a:pPr>
            <a:fld id="{ADE087D3-4B94-0449-9642-88B11C8468C5}" type="slidenum">
              <a:rPr lang="en-US">
                <a:solidFill>
                  <a:srgbClr val="FFFFFF"/>
                </a:solidFill>
                <a:ea typeface="ＭＳ Ｐゴシック" charset="0"/>
              </a:rPr>
              <a:pPr defTabSz="914400" fontAlgn="base">
                <a:spcBef>
                  <a:spcPct val="0"/>
                </a:spcBef>
                <a:spcAft>
                  <a:spcPct val="0"/>
                </a:spcAft>
                <a:defRPr/>
              </a:pPr>
              <a:t>‹#›</a:t>
            </a:fld>
            <a:endParaRPr lang="en-US">
              <a:solidFill>
                <a:srgbClr val="FFFFFF"/>
              </a:solidFill>
              <a:ea typeface="ＭＳ Ｐゴシック" charset="0"/>
            </a:endParaRPr>
          </a:p>
        </p:txBody>
      </p:sp>
      <p:grpSp>
        <p:nvGrpSpPr>
          <p:cNvPr id="1033" name="Group 11"/>
          <p:cNvGrpSpPr>
            <a:grpSpLocks/>
          </p:cNvGrpSpPr>
          <p:nvPr/>
        </p:nvGrpSpPr>
        <p:grpSpPr bwMode="auto">
          <a:xfrm>
            <a:off x="228600" y="1981200"/>
            <a:ext cx="7391400" cy="319088"/>
            <a:chOff x="144" y="1248"/>
            <a:chExt cx="4656" cy="201"/>
          </a:xfrm>
        </p:grpSpPr>
        <p:sp>
          <p:nvSpPr>
            <p:cNvPr id="1034" name="AutoShape 12"/>
            <p:cNvSpPr>
              <a:spLocks noChangeArrowheads="1"/>
            </p:cNvSpPr>
            <p:nvPr/>
          </p:nvSpPr>
          <p:spPr bwMode="auto">
            <a:xfrm>
              <a:off x="384" y="1248"/>
              <a:ext cx="4416" cy="200"/>
            </a:xfrm>
            <a:prstGeom prst="roundRect">
              <a:avLst>
                <a:gd name="adj" fmla="val 0"/>
              </a:avLst>
            </a:pr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fontAlgn="base">
                <a:spcBef>
                  <a:spcPct val="0"/>
                </a:spcBef>
                <a:spcAft>
                  <a:spcPct val="0"/>
                </a:spcAft>
              </a:pPr>
              <a:endParaRPr lang="en-US" sz="2400">
                <a:solidFill>
                  <a:srgbClr val="003366"/>
                </a:solidFill>
                <a:latin typeface="Times New Roman" charset="0"/>
                <a:ea typeface="ＭＳ Ｐゴシック" charset="0"/>
              </a:endParaRPr>
            </a:p>
          </p:txBody>
        </p:sp>
        <p:sp>
          <p:nvSpPr>
            <p:cNvPr id="1035" name="AutoShape 13"/>
            <p:cNvSpPr>
              <a:spLocks noChangeArrowheads="1"/>
            </p:cNvSpPr>
            <p:nvPr/>
          </p:nvSpPr>
          <p:spPr bwMode="auto">
            <a:xfrm flipH="1">
              <a:off x="144" y="1248"/>
              <a:ext cx="248" cy="201"/>
            </a:xfrm>
            <a:prstGeom prst="flowChartDelay">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003366"/>
                </a:solidFill>
                <a:latin typeface="Times New Roman" charset="0"/>
                <a:ea typeface="ＭＳ Ｐゴシック" charset="0"/>
              </a:endParaRPr>
            </a:p>
          </p:txBody>
        </p:sp>
      </p:grpSp>
    </p:spTree>
    <p:extLst>
      <p:ext uri="{BB962C8B-B14F-4D97-AF65-F5344CB8AC3E}">
        <p14:creationId xmlns:p14="http://schemas.microsoft.com/office/powerpoint/2010/main" val="2130334897"/>
      </p:ext>
    </p:extLst>
  </p:cSld>
  <p:clrMap bg1="lt1" tx1="dk1" bg2="lt2" tx2="dk2" accent1="accent1" accent2="accent2" accent3="accent3" accent4="accent4" accent5="accent5" accent6="accent6" hlink="hlink" folHlink="folHlink"/>
  <p:sldLayoutIdLst>
    <p:sldLayoutId id="2147484509" r:id="rId1"/>
    <p:sldLayoutId id="2147484510" r:id="rId2"/>
    <p:sldLayoutId id="2147484511" r:id="rId3"/>
    <p:sldLayoutId id="2147484512" r:id="rId4"/>
    <p:sldLayoutId id="2147484513" r:id="rId5"/>
    <p:sldLayoutId id="2147484514" r:id="rId6"/>
    <p:sldLayoutId id="2147484515" r:id="rId7"/>
    <p:sldLayoutId id="2147484516" r:id="rId8"/>
    <p:sldLayoutId id="2147484517" r:id="rId9"/>
    <p:sldLayoutId id="2147484518" r:id="rId10"/>
    <p:sldLayoutId id="2147484519" r:id="rId11"/>
  </p:sldLayoutIdLst>
  <p:txStyles>
    <p:titleStyle>
      <a:lvl1pPr algn="l" rtl="0" eaLnBrk="0" fontAlgn="base" hangingPunct="0">
        <a:lnSpc>
          <a:spcPct val="90000"/>
        </a:lnSpc>
        <a:spcBef>
          <a:spcPct val="0"/>
        </a:spcBef>
        <a:spcAft>
          <a:spcPct val="0"/>
        </a:spcAft>
        <a:defRPr sz="3600" b="1">
          <a:solidFill>
            <a:schemeClr val="tx2"/>
          </a:solidFill>
          <a:latin typeface="+mj-lt"/>
          <a:ea typeface="ＭＳ Ｐゴシック" charset="0"/>
          <a:cs typeface="Geneva" charset="0"/>
        </a:defRPr>
      </a:lvl1pPr>
      <a:lvl2pPr algn="l" rtl="0" eaLnBrk="0" fontAlgn="base" hangingPunct="0">
        <a:lnSpc>
          <a:spcPct val="90000"/>
        </a:lnSpc>
        <a:spcBef>
          <a:spcPct val="0"/>
        </a:spcBef>
        <a:spcAft>
          <a:spcPct val="0"/>
        </a:spcAft>
        <a:defRPr sz="3600" b="1">
          <a:solidFill>
            <a:schemeClr val="tx2"/>
          </a:solidFill>
          <a:latin typeface="Arial" charset="0"/>
          <a:ea typeface="ＭＳ Ｐゴシック" charset="0"/>
          <a:cs typeface="Geneva" charset="0"/>
        </a:defRPr>
      </a:lvl2pPr>
      <a:lvl3pPr algn="l" rtl="0" eaLnBrk="0" fontAlgn="base" hangingPunct="0">
        <a:lnSpc>
          <a:spcPct val="90000"/>
        </a:lnSpc>
        <a:spcBef>
          <a:spcPct val="0"/>
        </a:spcBef>
        <a:spcAft>
          <a:spcPct val="0"/>
        </a:spcAft>
        <a:defRPr sz="3600" b="1">
          <a:solidFill>
            <a:schemeClr val="tx2"/>
          </a:solidFill>
          <a:latin typeface="Arial" charset="0"/>
          <a:ea typeface="ＭＳ Ｐゴシック" charset="0"/>
          <a:cs typeface="Geneva" charset="0"/>
        </a:defRPr>
      </a:lvl3pPr>
      <a:lvl4pPr algn="l" rtl="0" eaLnBrk="0" fontAlgn="base" hangingPunct="0">
        <a:lnSpc>
          <a:spcPct val="90000"/>
        </a:lnSpc>
        <a:spcBef>
          <a:spcPct val="0"/>
        </a:spcBef>
        <a:spcAft>
          <a:spcPct val="0"/>
        </a:spcAft>
        <a:defRPr sz="3600" b="1">
          <a:solidFill>
            <a:schemeClr val="tx2"/>
          </a:solidFill>
          <a:latin typeface="Arial" charset="0"/>
          <a:ea typeface="ＭＳ Ｐゴシック" charset="0"/>
          <a:cs typeface="Geneva" charset="0"/>
        </a:defRPr>
      </a:lvl4pPr>
      <a:lvl5pPr algn="l" rtl="0" eaLnBrk="0" fontAlgn="base" hangingPunct="0">
        <a:lnSpc>
          <a:spcPct val="90000"/>
        </a:lnSpc>
        <a:spcBef>
          <a:spcPct val="0"/>
        </a:spcBef>
        <a:spcAft>
          <a:spcPct val="0"/>
        </a:spcAft>
        <a:defRPr sz="3600" b="1">
          <a:solidFill>
            <a:schemeClr val="tx2"/>
          </a:solidFill>
          <a:latin typeface="Arial" charset="0"/>
          <a:ea typeface="ＭＳ Ｐゴシック" charset="0"/>
          <a:cs typeface="Geneva" charset="0"/>
        </a:defRPr>
      </a:lvl5pPr>
      <a:lvl6pPr marL="457200" algn="l" rtl="0" fontAlgn="base">
        <a:lnSpc>
          <a:spcPct val="90000"/>
        </a:lnSpc>
        <a:spcBef>
          <a:spcPct val="0"/>
        </a:spcBef>
        <a:spcAft>
          <a:spcPct val="0"/>
        </a:spcAft>
        <a:defRPr sz="3600" b="1">
          <a:solidFill>
            <a:schemeClr val="tx2"/>
          </a:solidFill>
          <a:latin typeface="Arial" charset="0"/>
        </a:defRPr>
      </a:lvl6pPr>
      <a:lvl7pPr marL="914400" algn="l" rtl="0" fontAlgn="base">
        <a:lnSpc>
          <a:spcPct val="90000"/>
        </a:lnSpc>
        <a:spcBef>
          <a:spcPct val="0"/>
        </a:spcBef>
        <a:spcAft>
          <a:spcPct val="0"/>
        </a:spcAft>
        <a:defRPr sz="3600" b="1">
          <a:solidFill>
            <a:schemeClr val="tx2"/>
          </a:solidFill>
          <a:latin typeface="Arial" charset="0"/>
        </a:defRPr>
      </a:lvl7pPr>
      <a:lvl8pPr marL="1371600" algn="l" rtl="0" fontAlgn="base">
        <a:lnSpc>
          <a:spcPct val="90000"/>
        </a:lnSpc>
        <a:spcBef>
          <a:spcPct val="0"/>
        </a:spcBef>
        <a:spcAft>
          <a:spcPct val="0"/>
        </a:spcAft>
        <a:defRPr sz="3600" b="1">
          <a:solidFill>
            <a:schemeClr val="tx2"/>
          </a:solidFill>
          <a:latin typeface="Arial" charset="0"/>
        </a:defRPr>
      </a:lvl8pPr>
      <a:lvl9pPr marL="1828800" algn="l" rtl="0" fontAlgn="base">
        <a:lnSpc>
          <a:spcPct val="90000"/>
        </a:lnSpc>
        <a:spcBef>
          <a:spcPct val="0"/>
        </a:spcBef>
        <a:spcAft>
          <a:spcPct val="0"/>
        </a:spcAft>
        <a:defRPr sz="3600" b="1">
          <a:solidFill>
            <a:schemeClr val="tx2"/>
          </a:solidFill>
          <a:latin typeface="Arial" charset="0"/>
        </a:defRPr>
      </a:lvl9pPr>
    </p:titleStyle>
    <p:bodyStyle>
      <a:lvl1pPr marL="342900" indent="-342900" algn="l" rtl="0" eaLnBrk="0" fontAlgn="base" hangingPunct="0">
        <a:spcBef>
          <a:spcPct val="20000"/>
        </a:spcBef>
        <a:spcAft>
          <a:spcPct val="0"/>
        </a:spcAft>
        <a:buClr>
          <a:schemeClr val="tx1"/>
        </a:buClr>
        <a:buSzPct val="75000"/>
        <a:buFont typeface="Wingdings" charset="0"/>
        <a:buChar char="l"/>
        <a:defRPr sz="2800">
          <a:solidFill>
            <a:schemeClr val="tx1"/>
          </a:solidFill>
          <a:latin typeface="+mn-lt"/>
          <a:ea typeface="ＭＳ Ｐゴシック" charset="0"/>
          <a:cs typeface="Geneva" charset="0"/>
        </a:defRPr>
      </a:lvl1pPr>
      <a:lvl2pPr marL="742950" indent="-285750" algn="l" rtl="0" eaLnBrk="0" fontAlgn="base" hangingPunct="0">
        <a:spcBef>
          <a:spcPct val="20000"/>
        </a:spcBef>
        <a:spcAft>
          <a:spcPct val="0"/>
        </a:spcAft>
        <a:buClr>
          <a:schemeClr val="tx1"/>
        </a:buClr>
        <a:buSzPct val="75000"/>
        <a:buChar char="–"/>
        <a:defRPr sz="2400">
          <a:solidFill>
            <a:schemeClr val="tx1"/>
          </a:solidFill>
          <a:latin typeface="+mn-lt"/>
          <a:ea typeface="Geneva" charset="-128"/>
          <a:cs typeface="Geneva" charset="0"/>
        </a:defRPr>
      </a:lvl2pPr>
      <a:lvl3pPr marL="11430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latin typeface="+mn-lt"/>
          <a:ea typeface="Geneva" charset="-128"/>
          <a:cs typeface="Geneva" charset="0"/>
        </a:defRPr>
      </a:lvl3pPr>
      <a:lvl4pPr marL="1600200" indent="-228600" algn="l" rtl="0" eaLnBrk="0" fontAlgn="base" hangingPunct="0">
        <a:spcBef>
          <a:spcPct val="20000"/>
        </a:spcBef>
        <a:spcAft>
          <a:spcPct val="0"/>
        </a:spcAft>
        <a:buClr>
          <a:schemeClr val="tx1"/>
        </a:buClr>
        <a:buSzPct val="80000"/>
        <a:buChar char="–"/>
        <a:defRPr>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65000"/>
        <a:buFont typeface="Wingdings" charset="0"/>
        <a:buChar char="l"/>
        <a:defRPr>
          <a:solidFill>
            <a:schemeClr val="tx1"/>
          </a:solidFill>
          <a:latin typeface="+mn-lt"/>
          <a:ea typeface="Geneva" charset="-128"/>
          <a:cs typeface="Geneva" charset="0"/>
        </a:defRPr>
      </a:lvl5pPr>
      <a:lvl6pPr marL="2514600" indent="-228600" algn="l" rtl="0" fontAlgn="base">
        <a:spcBef>
          <a:spcPct val="20000"/>
        </a:spcBef>
        <a:spcAft>
          <a:spcPct val="0"/>
        </a:spcAft>
        <a:buClr>
          <a:schemeClr val="tx1"/>
        </a:buClr>
        <a:buSzPct val="65000"/>
        <a:buFont typeface="Wingdings" charset="2"/>
        <a:buChar char="l"/>
        <a:defRPr>
          <a:solidFill>
            <a:schemeClr val="tx1"/>
          </a:solidFill>
          <a:latin typeface="+mn-lt"/>
          <a:ea typeface="Geneva" charset="-128"/>
        </a:defRPr>
      </a:lvl6pPr>
      <a:lvl7pPr marL="2971800" indent="-228600" algn="l" rtl="0" fontAlgn="base">
        <a:spcBef>
          <a:spcPct val="20000"/>
        </a:spcBef>
        <a:spcAft>
          <a:spcPct val="0"/>
        </a:spcAft>
        <a:buClr>
          <a:schemeClr val="tx1"/>
        </a:buClr>
        <a:buSzPct val="65000"/>
        <a:buFont typeface="Wingdings" charset="2"/>
        <a:buChar char="l"/>
        <a:defRPr>
          <a:solidFill>
            <a:schemeClr val="tx1"/>
          </a:solidFill>
          <a:latin typeface="+mn-lt"/>
          <a:ea typeface="Geneva" charset="-128"/>
        </a:defRPr>
      </a:lvl7pPr>
      <a:lvl8pPr marL="3429000" indent="-228600" algn="l" rtl="0" fontAlgn="base">
        <a:spcBef>
          <a:spcPct val="20000"/>
        </a:spcBef>
        <a:spcAft>
          <a:spcPct val="0"/>
        </a:spcAft>
        <a:buClr>
          <a:schemeClr val="tx1"/>
        </a:buClr>
        <a:buSzPct val="65000"/>
        <a:buFont typeface="Wingdings" charset="2"/>
        <a:buChar char="l"/>
        <a:defRPr>
          <a:solidFill>
            <a:schemeClr val="tx1"/>
          </a:solidFill>
          <a:latin typeface="+mn-lt"/>
          <a:ea typeface="Geneva" charset="-128"/>
        </a:defRPr>
      </a:lvl8pPr>
      <a:lvl9pPr marL="3886200" indent="-228600" algn="l" rtl="0" fontAlgn="base">
        <a:spcBef>
          <a:spcPct val="20000"/>
        </a:spcBef>
        <a:spcAft>
          <a:spcPct val="0"/>
        </a:spcAft>
        <a:buClr>
          <a:schemeClr val="tx1"/>
        </a:buClr>
        <a:buSzPct val="65000"/>
        <a:buFont typeface="Wingdings" charset="2"/>
        <a:buChar char="l"/>
        <a:defRPr>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3200400" cy="6858000"/>
            <a:chOff x="0" y="0"/>
            <a:chExt cx="2016" cy="4320"/>
          </a:xfrm>
        </p:grpSpPr>
        <p:sp>
          <p:nvSpPr>
            <p:cNvPr id="1036" name="Rectangle 3"/>
            <p:cNvSpPr>
              <a:spLocks noChangeArrowheads="1"/>
            </p:cNvSpPr>
            <p:nvPr/>
          </p:nvSpPr>
          <p:spPr bwMode="auto">
            <a:xfrm>
              <a:off x="0" y="0"/>
              <a:ext cx="480" cy="4320"/>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37" name="Rectangle 4"/>
            <p:cNvSpPr>
              <a:spLocks noChangeArrowheads="1"/>
            </p:cNvSpPr>
            <p:nvPr/>
          </p:nvSpPr>
          <p:spPr bwMode="auto">
            <a:xfrm>
              <a:off x="432" y="0"/>
              <a:ext cx="1584" cy="672"/>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sp>
        <p:nvSpPr>
          <p:cNvPr id="1027" name="AutoShape 5"/>
          <p:cNvSpPr>
            <a:spLocks noChangeArrowheads="1"/>
          </p:cNvSpPr>
          <p:nvPr/>
        </p:nvSpPr>
        <p:spPr bwMode="auto">
          <a:xfrm>
            <a:off x="762000" y="762000"/>
            <a:ext cx="5105400" cy="609600"/>
          </a:xfrm>
          <a:prstGeom prst="roundRect">
            <a:avLst>
              <a:gd name="adj" fmla="val 50000"/>
            </a:avLst>
          </a:pr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kumimoji="1" lang="en-US"/>
          </a:p>
        </p:txBody>
      </p:sp>
      <p:sp>
        <p:nvSpPr>
          <p:cNvPr id="1028" name="Rectangle 6"/>
          <p:cNvSpPr>
            <a:spLocks noGrp="1" noChangeArrowheads="1"/>
          </p:cNvSpPr>
          <p:nvPr>
            <p:ph type="title"/>
          </p:nvPr>
        </p:nvSpPr>
        <p:spPr bwMode="auto">
          <a:xfrm>
            <a:off x="914400" y="762000"/>
            <a:ext cx="8001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029" name="Rectangle 7"/>
          <p:cNvSpPr>
            <a:spLocks noGrp="1" noChangeArrowheads="1"/>
          </p:cNvSpPr>
          <p:nvPr>
            <p:ph type="body" idx="1"/>
          </p:nvPr>
        </p:nvSpPr>
        <p:spPr bwMode="auto">
          <a:xfrm>
            <a:off x="914400" y="2362200"/>
            <a:ext cx="8001000" cy="3733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52" name="Rectangle 8"/>
          <p:cNvSpPr>
            <a:spLocks noGrp="1" noChangeArrowheads="1"/>
          </p:cNvSpPr>
          <p:nvPr>
            <p:ph type="dt" sz="half" idx="2"/>
          </p:nvPr>
        </p:nvSpPr>
        <p:spPr bwMode="auto">
          <a:xfrm>
            <a:off x="7010400" y="6553200"/>
            <a:ext cx="1905000" cy="3048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lvl1pPr algn="r">
              <a:defRPr sz="1400">
                <a:latin typeface="+mn-lt"/>
                <a:ea typeface="+mn-ea"/>
                <a:cs typeface="+mn-cs"/>
              </a:defRPr>
            </a:lvl1pPr>
          </a:lstStyle>
          <a:p>
            <a:pPr>
              <a:defRPr/>
            </a:pPr>
            <a:endParaRPr lang="en-US"/>
          </a:p>
        </p:txBody>
      </p:sp>
      <p:sp>
        <p:nvSpPr>
          <p:cNvPr id="6153" name="Rectangle 9"/>
          <p:cNvSpPr>
            <a:spLocks noGrp="1" noChangeArrowheads="1"/>
          </p:cNvSpPr>
          <p:nvPr>
            <p:ph type="ftr" sz="quarter" idx="3"/>
          </p:nvPr>
        </p:nvSpPr>
        <p:spPr bwMode="auto">
          <a:xfrm>
            <a:off x="2936875" y="6529388"/>
            <a:ext cx="2895600" cy="3048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lvl1pPr algn="ctr">
              <a:defRPr sz="1400">
                <a:latin typeface="+mn-lt"/>
                <a:ea typeface="+mn-ea"/>
                <a:cs typeface="+mn-cs"/>
              </a:defRPr>
            </a:lvl1pPr>
          </a:lstStyle>
          <a:p>
            <a:pPr>
              <a:defRPr/>
            </a:pPr>
            <a:endParaRPr lang="en-US"/>
          </a:p>
        </p:txBody>
      </p:sp>
      <p:sp>
        <p:nvSpPr>
          <p:cNvPr id="6154" name="Rectangle 10"/>
          <p:cNvSpPr>
            <a:spLocks noGrp="1" noChangeArrowheads="1"/>
          </p:cNvSpPr>
          <p:nvPr>
            <p:ph type="sldNum" sz="quarter" idx="4"/>
          </p:nvPr>
        </p:nvSpPr>
        <p:spPr bwMode="auto">
          <a:xfrm>
            <a:off x="84138" y="5946775"/>
            <a:ext cx="587375" cy="885825"/>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spAutoFit/>
          </a:bodyPr>
          <a:lstStyle>
            <a:lvl1pPr>
              <a:defRPr sz="2600" b="1">
                <a:solidFill>
                  <a:schemeClr val="bg1"/>
                </a:solidFill>
                <a:latin typeface="Arial" charset="0"/>
              </a:defRPr>
            </a:lvl1pPr>
          </a:lstStyle>
          <a:p>
            <a:pPr>
              <a:defRPr/>
            </a:pPr>
            <a:fld id="{ADE087D3-4B94-0449-9642-88B11C8468C5}" type="slidenum">
              <a:rPr lang="en-US"/>
              <a:pPr>
                <a:defRPr/>
              </a:pPr>
              <a:t>‹#›</a:t>
            </a:fld>
            <a:endParaRPr lang="en-US"/>
          </a:p>
        </p:txBody>
      </p:sp>
      <p:grpSp>
        <p:nvGrpSpPr>
          <p:cNvPr id="1033" name="Group 11"/>
          <p:cNvGrpSpPr>
            <a:grpSpLocks/>
          </p:cNvGrpSpPr>
          <p:nvPr/>
        </p:nvGrpSpPr>
        <p:grpSpPr bwMode="auto">
          <a:xfrm>
            <a:off x="228600" y="1981200"/>
            <a:ext cx="7391400" cy="319088"/>
            <a:chOff x="144" y="1248"/>
            <a:chExt cx="4656" cy="201"/>
          </a:xfrm>
        </p:grpSpPr>
        <p:sp>
          <p:nvSpPr>
            <p:cNvPr id="1034" name="AutoShape 12"/>
            <p:cNvSpPr>
              <a:spLocks noChangeArrowheads="1"/>
            </p:cNvSpPr>
            <p:nvPr/>
          </p:nvSpPr>
          <p:spPr bwMode="auto">
            <a:xfrm>
              <a:off x="384" y="1248"/>
              <a:ext cx="4416" cy="200"/>
            </a:xfrm>
            <a:prstGeom prst="roundRect">
              <a:avLst>
                <a:gd name="adj" fmla="val 0"/>
              </a:avLst>
            </a:pr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035" name="AutoShape 13"/>
            <p:cNvSpPr>
              <a:spLocks noChangeArrowheads="1"/>
            </p:cNvSpPr>
            <p:nvPr/>
          </p:nvSpPr>
          <p:spPr bwMode="auto">
            <a:xfrm flipH="1">
              <a:off x="144" y="1248"/>
              <a:ext cx="248" cy="201"/>
            </a:xfrm>
            <a:prstGeom prst="flowChartDelay">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spTree>
    <p:extLst>
      <p:ext uri="{BB962C8B-B14F-4D97-AF65-F5344CB8AC3E}">
        <p14:creationId xmlns:p14="http://schemas.microsoft.com/office/powerpoint/2010/main" val="3682980392"/>
      </p:ext>
    </p:extLst>
  </p:cSld>
  <p:clrMap bg1="lt1" tx1="dk1" bg2="lt2" tx2="dk2" accent1="accent1" accent2="accent2" accent3="accent3" accent4="accent4" accent5="accent5" accent6="accent6" hlink="hlink" folHlink="folHlink"/>
  <p:sldLayoutIdLst>
    <p:sldLayoutId id="2147484521" r:id="rId1"/>
    <p:sldLayoutId id="2147484522" r:id="rId2"/>
    <p:sldLayoutId id="2147484523" r:id="rId3"/>
    <p:sldLayoutId id="2147484524" r:id="rId4"/>
    <p:sldLayoutId id="2147484525" r:id="rId5"/>
    <p:sldLayoutId id="2147484526" r:id="rId6"/>
    <p:sldLayoutId id="2147484527" r:id="rId7"/>
    <p:sldLayoutId id="2147484528" r:id="rId8"/>
    <p:sldLayoutId id="2147484529" r:id="rId9"/>
    <p:sldLayoutId id="2147484530" r:id="rId10"/>
    <p:sldLayoutId id="2147484531" r:id="rId11"/>
  </p:sldLayoutIdLst>
  <p:txStyles>
    <p:titleStyle>
      <a:lvl1pPr algn="l" rtl="0" eaLnBrk="0" fontAlgn="base" hangingPunct="0">
        <a:lnSpc>
          <a:spcPct val="90000"/>
        </a:lnSpc>
        <a:spcBef>
          <a:spcPct val="0"/>
        </a:spcBef>
        <a:spcAft>
          <a:spcPct val="0"/>
        </a:spcAft>
        <a:defRPr sz="3600" b="1">
          <a:solidFill>
            <a:schemeClr val="tx2"/>
          </a:solidFill>
          <a:latin typeface="+mj-lt"/>
          <a:ea typeface="ＭＳ Ｐゴシック" charset="0"/>
          <a:cs typeface="Geneva" charset="0"/>
        </a:defRPr>
      </a:lvl1pPr>
      <a:lvl2pPr algn="l" rtl="0" eaLnBrk="0" fontAlgn="base" hangingPunct="0">
        <a:lnSpc>
          <a:spcPct val="90000"/>
        </a:lnSpc>
        <a:spcBef>
          <a:spcPct val="0"/>
        </a:spcBef>
        <a:spcAft>
          <a:spcPct val="0"/>
        </a:spcAft>
        <a:defRPr sz="3600" b="1">
          <a:solidFill>
            <a:schemeClr val="tx2"/>
          </a:solidFill>
          <a:latin typeface="Arial" charset="0"/>
          <a:ea typeface="ＭＳ Ｐゴシック" charset="0"/>
          <a:cs typeface="Geneva" charset="0"/>
        </a:defRPr>
      </a:lvl2pPr>
      <a:lvl3pPr algn="l" rtl="0" eaLnBrk="0" fontAlgn="base" hangingPunct="0">
        <a:lnSpc>
          <a:spcPct val="90000"/>
        </a:lnSpc>
        <a:spcBef>
          <a:spcPct val="0"/>
        </a:spcBef>
        <a:spcAft>
          <a:spcPct val="0"/>
        </a:spcAft>
        <a:defRPr sz="3600" b="1">
          <a:solidFill>
            <a:schemeClr val="tx2"/>
          </a:solidFill>
          <a:latin typeface="Arial" charset="0"/>
          <a:ea typeface="ＭＳ Ｐゴシック" charset="0"/>
          <a:cs typeface="Geneva" charset="0"/>
        </a:defRPr>
      </a:lvl3pPr>
      <a:lvl4pPr algn="l" rtl="0" eaLnBrk="0" fontAlgn="base" hangingPunct="0">
        <a:lnSpc>
          <a:spcPct val="90000"/>
        </a:lnSpc>
        <a:spcBef>
          <a:spcPct val="0"/>
        </a:spcBef>
        <a:spcAft>
          <a:spcPct val="0"/>
        </a:spcAft>
        <a:defRPr sz="3600" b="1">
          <a:solidFill>
            <a:schemeClr val="tx2"/>
          </a:solidFill>
          <a:latin typeface="Arial" charset="0"/>
          <a:ea typeface="ＭＳ Ｐゴシック" charset="0"/>
          <a:cs typeface="Geneva" charset="0"/>
        </a:defRPr>
      </a:lvl4pPr>
      <a:lvl5pPr algn="l" rtl="0" eaLnBrk="0" fontAlgn="base" hangingPunct="0">
        <a:lnSpc>
          <a:spcPct val="90000"/>
        </a:lnSpc>
        <a:spcBef>
          <a:spcPct val="0"/>
        </a:spcBef>
        <a:spcAft>
          <a:spcPct val="0"/>
        </a:spcAft>
        <a:defRPr sz="3600" b="1">
          <a:solidFill>
            <a:schemeClr val="tx2"/>
          </a:solidFill>
          <a:latin typeface="Arial" charset="0"/>
          <a:ea typeface="ＭＳ Ｐゴシック" charset="0"/>
          <a:cs typeface="Geneva" charset="0"/>
        </a:defRPr>
      </a:lvl5pPr>
      <a:lvl6pPr marL="457200" algn="l" rtl="0" fontAlgn="base">
        <a:lnSpc>
          <a:spcPct val="90000"/>
        </a:lnSpc>
        <a:spcBef>
          <a:spcPct val="0"/>
        </a:spcBef>
        <a:spcAft>
          <a:spcPct val="0"/>
        </a:spcAft>
        <a:defRPr sz="3600" b="1">
          <a:solidFill>
            <a:schemeClr val="tx2"/>
          </a:solidFill>
          <a:latin typeface="Arial" charset="0"/>
        </a:defRPr>
      </a:lvl6pPr>
      <a:lvl7pPr marL="914400" algn="l" rtl="0" fontAlgn="base">
        <a:lnSpc>
          <a:spcPct val="90000"/>
        </a:lnSpc>
        <a:spcBef>
          <a:spcPct val="0"/>
        </a:spcBef>
        <a:spcAft>
          <a:spcPct val="0"/>
        </a:spcAft>
        <a:defRPr sz="3600" b="1">
          <a:solidFill>
            <a:schemeClr val="tx2"/>
          </a:solidFill>
          <a:latin typeface="Arial" charset="0"/>
        </a:defRPr>
      </a:lvl7pPr>
      <a:lvl8pPr marL="1371600" algn="l" rtl="0" fontAlgn="base">
        <a:lnSpc>
          <a:spcPct val="90000"/>
        </a:lnSpc>
        <a:spcBef>
          <a:spcPct val="0"/>
        </a:spcBef>
        <a:spcAft>
          <a:spcPct val="0"/>
        </a:spcAft>
        <a:defRPr sz="3600" b="1">
          <a:solidFill>
            <a:schemeClr val="tx2"/>
          </a:solidFill>
          <a:latin typeface="Arial" charset="0"/>
        </a:defRPr>
      </a:lvl8pPr>
      <a:lvl9pPr marL="1828800" algn="l" rtl="0" fontAlgn="base">
        <a:lnSpc>
          <a:spcPct val="90000"/>
        </a:lnSpc>
        <a:spcBef>
          <a:spcPct val="0"/>
        </a:spcBef>
        <a:spcAft>
          <a:spcPct val="0"/>
        </a:spcAft>
        <a:defRPr sz="3600" b="1">
          <a:solidFill>
            <a:schemeClr val="tx2"/>
          </a:solidFill>
          <a:latin typeface="Arial" charset="0"/>
        </a:defRPr>
      </a:lvl9pPr>
    </p:titleStyle>
    <p:bodyStyle>
      <a:lvl1pPr marL="342900" indent="-342900" algn="l" rtl="0" eaLnBrk="0" fontAlgn="base" hangingPunct="0">
        <a:spcBef>
          <a:spcPct val="20000"/>
        </a:spcBef>
        <a:spcAft>
          <a:spcPct val="0"/>
        </a:spcAft>
        <a:buClr>
          <a:schemeClr val="tx1"/>
        </a:buClr>
        <a:buSzPct val="75000"/>
        <a:buFont typeface="Wingdings" charset="0"/>
        <a:buChar char="l"/>
        <a:defRPr sz="2800">
          <a:solidFill>
            <a:schemeClr val="tx1"/>
          </a:solidFill>
          <a:latin typeface="+mn-lt"/>
          <a:ea typeface="ＭＳ Ｐゴシック" charset="0"/>
          <a:cs typeface="Geneva" charset="0"/>
        </a:defRPr>
      </a:lvl1pPr>
      <a:lvl2pPr marL="742950" indent="-285750" algn="l" rtl="0" eaLnBrk="0" fontAlgn="base" hangingPunct="0">
        <a:spcBef>
          <a:spcPct val="20000"/>
        </a:spcBef>
        <a:spcAft>
          <a:spcPct val="0"/>
        </a:spcAft>
        <a:buClr>
          <a:schemeClr val="tx1"/>
        </a:buClr>
        <a:buSzPct val="75000"/>
        <a:buChar char="–"/>
        <a:defRPr sz="2400">
          <a:solidFill>
            <a:schemeClr val="tx1"/>
          </a:solidFill>
          <a:latin typeface="+mn-lt"/>
          <a:ea typeface="Geneva" charset="-128"/>
          <a:cs typeface="Geneva" charset="0"/>
        </a:defRPr>
      </a:lvl2pPr>
      <a:lvl3pPr marL="11430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latin typeface="+mn-lt"/>
          <a:ea typeface="Geneva" charset="-128"/>
          <a:cs typeface="Geneva" charset="0"/>
        </a:defRPr>
      </a:lvl3pPr>
      <a:lvl4pPr marL="1600200" indent="-228600" algn="l" rtl="0" eaLnBrk="0" fontAlgn="base" hangingPunct="0">
        <a:spcBef>
          <a:spcPct val="20000"/>
        </a:spcBef>
        <a:spcAft>
          <a:spcPct val="0"/>
        </a:spcAft>
        <a:buClr>
          <a:schemeClr val="tx1"/>
        </a:buClr>
        <a:buSzPct val="80000"/>
        <a:buChar char="–"/>
        <a:defRPr>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65000"/>
        <a:buFont typeface="Wingdings" charset="0"/>
        <a:buChar char="l"/>
        <a:defRPr>
          <a:solidFill>
            <a:schemeClr val="tx1"/>
          </a:solidFill>
          <a:latin typeface="+mn-lt"/>
          <a:ea typeface="Geneva" charset="-128"/>
          <a:cs typeface="Geneva" charset="0"/>
        </a:defRPr>
      </a:lvl5pPr>
      <a:lvl6pPr marL="2514600" indent="-228600" algn="l" rtl="0" fontAlgn="base">
        <a:spcBef>
          <a:spcPct val="20000"/>
        </a:spcBef>
        <a:spcAft>
          <a:spcPct val="0"/>
        </a:spcAft>
        <a:buClr>
          <a:schemeClr val="tx1"/>
        </a:buClr>
        <a:buSzPct val="65000"/>
        <a:buFont typeface="Wingdings" charset="2"/>
        <a:buChar char="l"/>
        <a:defRPr>
          <a:solidFill>
            <a:schemeClr val="tx1"/>
          </a:solidFill>
          <a:latin typeface="+mn-lt"/>
          <a:ea typeface="Geneva" charset="-128"/>
        </a:defRPr>
      </a:lvl6pPr>
      <a:lvl7pPr marL="2971800" indent="-228600" algn="l" rtl="0" fontAlgn="base">
        <a:spcBef>
          <a:spcPct val="20000"/>
        </a:spcBef>
        <a:spcAft>
          <a:spcPct val="0"/>
        </a:spcAft>
        <a:buClr>
          <a:schemeClr val="tx1"/>
        </a:buClr>
        <a:buSzPct val="65000"/>
        <a:buFont typeface="Wingdings" charset="2"/>
        <a:buChar char="l"/>
        <a:defRPr>
          <a:solidFill>
            <a:schemeClr val="tx1"/>
          </a:solidFill>
          <a:latin typeface="+mn-lt"/>
          <a:ea typeface="Geneva" charset="-128"/>
        </a:defRPr>
      </a:lvl7pPr>
      <a:lvl8pPr marL="3429000" indent="-228600" algn="l" rtl="0" fontAlgn="base">
        <a:spcBef>
          <a:spcPct val="20000"/>
        </a:spcBef>
        <a:spcAft>
          <a:spcPct val="0"/>
        </a:spcAft>
        <a:buClr>
          <a:schemeClr val="tx1"/>
        </a:buClr>
        <a:buSzPct val="65000"/>
        <a:buFont typeface="Wingdings" charset="2"/>
        <a:buChar char="l"/>
        <a:defRPr>
          <a:solidFill>
            <a:schemeClr val="tx1"/>
          </a:solidFill>
          <a:latin typeface="+mn-lt"/>
          <a:ea typeface="Geneva" charset="-128"/>
        </a:defRPr>
      </a:lvl8pPr>
      <a:lvl9pPr marL="3886200" indent="-228600" algn="l" rtl="0" fontAlgn="base">
        <a:spcBef>
          <a:spcPct val="20000"/>
        </a:spcBef>
        <a:spcAft>
          <a:spcPct val="0"/>
        </a:spcAft>
        <a:buClr>
          <a:schemeClr val="tx1"/>
        </a:buClr>
        <a:buSzPct val="65000"/>
        <a:buFont typeface="Wingdings" charset="2"/>
        <a:buChar char="l"/>
        <a:defRPr>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0" tIns="45715" rIns="91430" bIns="45715" numCol="1" anchor="ctr" anchorCtr="0" compatLnSpc="1">
            <a:prstTxWarp prst="textNoShape">
              <a:avLst/>
            </a:prstTxWarp>
          </a:bodyPr>
          <a:lstStyle/>
          <a:p>
            <a:pPr lvl="0"/>
            <a:r>
              <a:rPr lang="en-US"/>
              <a:t>Click to edit Master title style</a:t>
            </a:r>
          </a:p>
        </p:txBody>
      </p:sp>
      <p:sp>
        <p:nvSpPr>
          <p:cNvPr id="60419" name="Rectangle 3"/>
          <p:cNvSpPr>
            <a:spLocks noGrp="1" noChangeArrowheads="1"/>
          </p:cNvSpPr>
          <p:nvPr>
            <p:ph type="body" idx="1"/>
          </p:nvPr>
        </p:nvSpPr>
        <p:spPr bwMode="auto">
          <a:xfrm>
            <a:off x="457200" y="1600205"/>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0" tIns="45715" rIns="91430" bIns="4571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l" eaLnBrk="1" hangingPunct="1">
              <a:defRPr sz="1400" b="0">
                <a:solidFill>
                  <a:srgbClr val="000000"/>
                </a:solidFill>
                <a:latin typeface="Arial" charset="0"/>
                <a:ea typeface="ＭＳ Ｐゴシック" charset="-128"/>
                <a:cs typeface="ＭＳ Ｐゴシック" charset="-128"/>
              </a:defRPr>
            </a:lvl1pPr>
          </a:lstStyle>
          <a:p>
            <a:pPr defTabSz="914300" fontAlgn="base">
              <a:spcBef>
                <a:spcPct val="0"/>
              </a:spcBef>
              <a:spcAft>
                <a:spcPct val="0"/>
              </a:spcAft>
              <a:defRPr/>
            </a:pPr>
            <a:endParaRPr lang="en-US"/>
          </a:p>
        </p:txBody>
      </p:sp>
      <p:sp>
        <p:nvSpPr>
          <p:cNvPr id="61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ctr" eaLnBrk="1" hangingPunct="1">
              <a:defRPr sz="1400" b="0">
                <a:solidFill>
                  <a:srgbClr val="000000"/>
                </a:solidFill>
                <a:latin typeface="Arial" charset="0"/>
                <a:ea typeface="ＭＳ Ｐゴシック" charset="-128"/>
                <a:cs typeface="ＭＳ Ｐゴシック" charset="-128"/>
              </a:defRPr>
            </a:lvl1pPr>
          </a:lstStyle>
          <a:p>
            <a:pPr defTabSz="914300" fontAlgn="base">
              <a:spcBef>
                <a:spcPct val="0"/>
              </a:spcBef>
              <a:spcAft>
                <a:spcPct val="0"/>
              </a:spcAft>
              <a:defRPr/>
            </a:pPr>
            <a:endParaRPr lang="en-US"/>
          </a:p>
        </p:txBody>
      </p:sp>
      <p:sp>
        <p:nvSpPr>
          <p:cNvPr id="61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r" eaLnBrk="1" hangingPunct="1">
              <a:defRPr sz="1400" b="0">
                <a:solidFill>
                  <a:srgbClr val="000000"/>
                </a:solidFill>
              </a:defRPr>
            </a:lvl1pPr>
          </a:lstStyle>
          <a:p>
            <a:pPr defTabSz="914300" fontAlgn="base">
              <a:spcBef>
                <a:spcPct val="0"/>
              </a:spcBef>
              <a:spcAft>
                <a:spcPct val="0"/>
              </a:spcAft>
            </a:pPr>
            <a:fld id="{111197F5-119A-7744-A3D0-076D05FD2A1B}" type="slidenum">
              <a:rPr lang="en-US" smtClean="0">
                <a:latin typeface="Arial" charset="0"/>
                <a:ea typeface="MS PGothic" charset="0"/>
                <a:cs typeface="MS PGothic" charset="0"/>
              </a:rPr>
              <a:pPr defTabSz="914300" fontAlgn="base">
                <a:spcBef>
                  <a:spcPct val="0"/>
                </a:spcBef>
                <a:spcAft>
                  <a:spcPct val="0"/>
                </a:spcAft>
              </a:pPr>
              <a:t>‹#›</a:t>
            </a:fld>
            <a:endParaRPr lang="en-US">
              <a:latin typeface="Arial" charset="0"/>
              <a:ea typeface="MS PGothic" charset="0"/>
              <a:cs typeface="MS PGothic" charset="0"/>
            </a:endParaRPr>
          </a:p>
        </p:txBody>
      </p:sp>
    </p:spTree>
    <p:extLst>
      <p:ext uri="{BB962C8B-B14F-4D97-AF65-F5344CB8AC3E}">
        <p14:creationId xmlns:p14="http://schemas.microsoft.com/office/powerpoint/2010/main" val="1726657399"/>
      </p:ext>
    </p:extLst>
  </p:cSld>
  <p:clrMap bg1="lt1" tx1="dk1" bg2="lt2" tx2="dk2" accent1="accent1" accent2="accent2" accent3="accent3" accent4="accent4" accent5="accent5" accent6="accent6" hlink="hlink" folHlink="folHlink"/>
  <p:sldLayoutIdLst>
    <p:sldLayoutId id="2147484533" r:id="rId1"/>
    <p:sldLayoutId id="2147484534" r:id="rId2"/>
    <p:sldLayoutId id="2147484535" r:id="rId3"/>
    <p:sldLayoutId id="2147484536" r:id="rId4"/>
    <p:sldLayoutId id="2147484537" r:id="rId5"/>
    <p:sldLayoutId id="2147484538" r:id="rId6"/>
    <p:sldLayoutId id="2147484539" r:id="rId7"/>
    <p:sldLayoutId id="2147484540" r:id="rId8"/>
    <p:sldLayoutId id="2147484541" r:id="rId9"/>
    <p:sldLayoutId id="2147484542" r:id="rId10"/>
    <p:sldLayoutId id="2147484543" r:id="rId11"/>
  </p:sldLayoutIdLst>
  <p:txStyles>
    <p:titleStyle>
      <a:lvl1pPr algn="ctr" rtl="0" eaLnBrk="0" fontAlgn="base" hangingPunct="0">
        <a:spcBef>
          <a:spcPct val="0"/>
        </a:spcBef>
        <a:spcAft>
          <a:spcPct val="0"/>
        </a:spcAft>
        <a:defRPr sz="4400">
          <a:solidFill>
            <a:schemeClr val="tx2"/>
          </a:solidFill>
          <a:latin typeface="+mj-lt"/>
          <a:ea typeface="MS PGothic" charset="0"/>
          <a:cs typeface="MS PGothic" charset="0"/>
        </a:defRPr>
      </a:lvl1pPr>
      <a:lvl2pPr algn="ctr" rtl="0" eaLnBrk="0" fontAlgn="base" hangingPunct="0">
        <a:spcBef>
          <a:spcPct val="0"/>
        </a:spcBef>
        <a:spcAft>
          <a:spcPct val="0"/>
        </a:spcAft>
        <a:defRPr sz="4400">
          <a:solidFill>
            <a:schemeClr val="tx2"/>
          </a:solidFill>
          <a:latin typeface="Arial" pitchFamily="-111" charset="0"/>
          <a:ea typeface="MS PGothic" charset="0"/>
          <a:cs typeface="MS PGothic" charset="0"/>
        </a:defRPr>
      </a:lvl2pPr>
      <a:lvl3pPr algn="ctr" rtl="0" eaLnBrk="0" fontAlgn="base" hangingPunct="0">
        <a:spcBef>
          <a:spcPct val="0"/>
        </a:spcBef>
        <a:spcAft>
          <a:spcPct val="0"/>
        </a:spcAft>
        <a:defRPr sz="4400">
          <a:solidFill>
            <a:schemeClr val="tx2"/>
          </a:solidFill>
          <a:latin typeface="Arial" pitchFamily="-111" charset="0"/>
          <a:ea typeface="MS PGothic" charset="0"/>
          <a:cs typeface="MS PGothic" charset="0"/>
        </a:defRPr>
      </a:lvl3pPr>
      <a:lvl4pPr algn="ctr" rtl="0" eaLnBrk="0" fontAlgn="base" hangingPunct="0">
        <a:spcBef>
          <a:spcPct val="0"/>
        </a:spcBef>
        <a:spcAft>
          <a:spcPct val="0"/>
        </a:spcAft>
        <a:defRPr sz="4400">
          <a:solidFill>
            <a:schemeClr val="tx2"/>
          </a:solidFill>
          <a:latin typeface="Arial" pitchFamily="-111" charset="0"/>
          <a:ea typeface="MS PGothic" charset="0"/>
          <a:cs typeface="MS PGothic" charset="0"/>
        </a:defRPr>
      </a:lvl4pPr>
      <a:lvl5pPr algn="ctr" rtl="0" eaLnBrk="0" fontAlgn="base" hangingPunct="0">
        <a:spcBef>
          <a:spcPct val="0"/>
        </a:spcBef>
        <a:spcAft>
          <a:spcPct val="0"/>
        </a:spcAft>
        <a:defRPr sz="4400">
          <a:solidFill>
            <a:schemeClr val="tx2"/>
          </a:solidFill>
          <a:latin typeface="Arial" pitchFamily="-111" charset="0"/>
          <a:ea typeface="MS PGothic" charset="0"/>
          <a:cs typeface="MS PGothic" charset="0"/>
        </a:defRPr>
      </a:lvl5pPr>
      <a:lvl6pPr marL="457150" algn="ctr" rtl="0" fontAlgn="base">
        <a:spcBef>
          <a:spcPct val="0"/>
        </a:spcBef>
        <a:spcAft>
          <a:spcPct val="0"/>
        </a:spcAft>
        <a:defRPr sz="4400">
          <a:solidFill>
            <a:schemeClr val="tx2"/>
          </a:solidFill>
          <a:latin typeface="Arial" pitchFamily="-111" charset="0"/>
        </a:defRPr>
      </a:lvl6pPr>
      <a:lvl7pPr marL="914300" algn="ctr" rtl="0" fontAlgn="base">
        <a:spcBef>
          <a:spcPct val="0"/>
        </a:spcBef>
        <a:spcAft>
          <a:spcPct val="0"/>
        </a:spcAft>
        <a:defRPr sz="4400">
          <a:solidFill>
            <a:schemeClr val="tx2"/>
          </a:solidFill>
          <a:latin typeface="Arial" pitchFamily="-111" charset="0"/>
        </a:defRPr>
      </a:lvl7pPr>
      <a:lvl8pPr marL="1371450" algn="ctr" rtl="0" fontAlgn="base">
        <a:spcBef>
          <a:spcPct val="0"/>
        </a:spcBef>
        <a:spcAft>
          <a:spcPct val="0"/>
        </a:spcAft>
        <a:defRPr sz="4400">
          <a:solidFill>
            <a:schemeClr val="tx2"/>
          </a:solidFill>
          <a:latin typeface="Arial" pitchFamily="-111" charset="0"/>
        </a:defRPr>
      </a:lvl8pPr>
      <a:lvl9pPr marL="1828600" algn="ctr" rtl="0" fontAlgn="base">
        <a:spcBef>
          <a:spcPct val="0"/>
        </a:spcBef>
        <a:spcAft>
          <a:spcPct val="0"/>
        </a:spcAft>
        <a:defRPr sz="4400">
          <a:solidFill>
            <a:schemeClr val="tx2"/>
          </a:solidFill>
          <a:latin typeface="Arial" pitchFamily="-111" charset="0"/>
        </a:defRPr>
      </a:lvl9pPr>
    </p:titleStyle>
    <p:bodyStyle>
      <a:lvl1pPr marL="342862" indent="-342862" algn="l" rtl="0" eaLnBrk="0" fontAlgn="base" hangingPunct="0">
        <a:spcBef>
          <a:spcPct val="20000"/>
        </a:spcBef>
        <a:spcAft>
          <a:spcPct val="0"/>
        </a:spcAft>
        <a:buChar char="•"/>
        <a:defRPr sz="3200">
          <a:solidFill>
            <a:schemeClr val="tx1"/>
          </a:solidFill>
          <a:latin typeface="+mn-lt"/>
          <a:ea typeface="MS PGothic" charset="0"/>
          <a:cs typeface="MS PGothic" charset="0"/>
        </a:defRPr>
      </a:lvl1pPr>
      <a:lvl2pPr marL="742869" indent="-285720" algn="l" rtl="0" eaLnBrk="0" fontAlgn="base" hangingPunct="0">
        <a:spcBef>
          <a:spcPct val="20000"/>
        </a:spcBef>
        <a:spcAft>
          <a:spcPct val="0"/>
        </a:spcAft>
        <a:buChar char="–"/>
        <a:defRPr sz="2800">
          <a:solidFill>
            <a:schemeClr val="tx1"/>
          </a:solidFill>
          <a:latin typeface="+mn-lt"/>
          <a:ea typeface="MS PGothic" charset="0"/>
          <a:cs typeface="MS PGothic" charset="0"/>
        </a:defRPr>
      </a:lvl2pPr>
      <a:lvl3pPr marL="1142875" indent="-228575" algn="l" rtl="0" eaLnBrk="0" fontAlgn="base" hangingPunct="0">
        <a:spcBef>
          <a:spcPct val="20000"/>
        </a:spcBef>
        <a:spcAft>
          <a:spcPct val="0"/>
        </a:spcAft>
        <a:buChar char="•"/>
        <a:defRPr sz="2400">
          <a:solidFill>
            <a:schemeClr val="tx1"/>
          </a:solidFill>
          <a:latin typeface="+mn-lt"/>
          <a:ea typeface="MS PGothic" charset="0"/>
          <a:cs typeface="MS PGothic" charset="0"/>
        </a:defRPr>
      </a:lvl3pPr>
      <a:lvl4pPr marL="1600025" indent="-228575" algn="l" rtl="0" eaLnBrk="0" fontAlgn="base" hangingPunct="0">
        <a:spcBef>
          <a:spcPct val="20000"/>
        </a:spcBef>
        <a:spcAft>
          <a:spcPct val="0"/>
        </a:spcAft>
        <a:buChar char="–"/>
        <a:defRPr sz="2000">
          <a:solidFill>
            <a:schemeClr val="tx1"/>
          </a:solidFill>
          <a:latin typeface="+mn-lt"/>
          <a:ea typeface="MS PGothic" charset="0"/>
          <a:cs typeface="MS PGothic" charset="0"/>
        </a:defRPr>
      </a:lvl4pPr>
      <a:lvl5pPr marL="2057175" indent="-228575" algn="l" rtl="0" eaLnBrk="0" fontAlgn="base" hangingPunct="0">
        <a:spcBef>
          <a:spcPct val="20000"/>
        </a:spcBef>
        <a:spcAft>
          <a:spcPct val="0"/>
        </a:spcAft>
        <a:buChar char="»"/>
        <a:defRPr sz="2000">
          <a:solidFill>
            <a:schemeClr val="tx1"/>
          </a:solidFill>
          <a:latin typeface="+mn-lt"/>
          <a:ea typeface="MS PGothic" charset="0"/>
          <a:cs typeface="MS PGothic" charset="0"/>
        </a:defRPr>
      </a:lvl5pPr>
      <a:lvl6pPr marL="2514325" indent="-228575" algn="l" rtl="0" fontAlgn="base">
        <a:spcBef>
          <a:spcPct val="20000"/>
        </a:spcBef>
        <a:spcAft>
          <a:spcPct val="0"/>
        </a:spcAft>
        <a:buChar char="»"/>
        <a:defRPr sz="2000">
          <a:solidFill>
            <a:schemeClr val="tx1"/>
          </a:solidFill>
          <a:latin typeface="+mn-lt"/>
          <a:ea typeface="ＭＳ Ｐゴシック" pitchFamily="-111" charset="-128"/>
        </a:defRPr>
      </a:lvl6pPr>
      <a:lvl7pPr marL="2971474" indent="-228575" algn="l" rtl="0" fontAlgn="base">
        <a:spcBef>
          <a:spcPct val="20000"/>
        </a:spcBef>
        <a:spcAft>
          <a:spcPct val="0"/>
        </a:spcAft>
        <a:buChar char="»"/>
        <a:defRPr sz="2000">
          <a:solidFill>
            <a:schemeClr val="tx1"/>
          </a:solidFill>
          <a:latin typeface="+mn-lt"/>
          <a:ea typeface="ＭＳ Ｐゴシック" pitchFamily="-111" charset="-128"/>
        </a:defRPr>
      </a:lvl7pPr>
      <a:lvl8pPr marL="3428623" indent="-228575" algn="l" rtl="0" fontAlgn="base">
        <a:spcBef>
          <a:spcPct val="20000"/>
        </a:spcBef>
        <a:spcAft>
          <a:spcPct val="0"/>
        </a:spcAft>
        <a:buChar char="»"/>
        <a:defRPr sz="2000">
          <a:solidFill>
            <a:schemeClr val="tx1"/>
          </a:solidFill>
          <a:latin typeface="+mn-lt"/>
          <a:ea typeface="ＭＳ Ｐゴシック" pitchFamily="-111" charset="-128"/>
        </a:defRPr>
      </a:lvl8pPr>
      <a:lvl9pPr marL="3885772" indent="-228575"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150" rtl="0" eaLnBrk="1" latinLnBrk="0" hangingPunct="1">
        <a:defRPr sz="1800" kern="1200">
          <a:solidFill>
            <a:schemeClr val="tx1"/>
          </a:solidFill>
          <a:latin typeface="+mn-lt"/>
          <a:ea typeface="+mn-ea"/>
          <a:cs typeface="+mn-cs"/>
        </a:defRPr>
      </a:lvl1pPr>
      <a:lvl2pPr marL="457150" algn="l" defTabSz="457150" rtl="0" eaLnBrk="1" latinLnBrk="0" hangingPunct="1">
        <a:defRPr sz="1800" kern="1200">
          <a:solidFill>
            <a:schemeClr val="tx1"/>
          </a:solidFill>
          <a:latin typeface="+mn-lt"/>
          <a:ea typeface="+mn-ea"/>
          <a:cs typeface="+mn-cs"/>
        </a:defRPr>
      </a:lvl2pPr>
      <a:lvl3pPr marL="914300" algn="l" defTabSz="457150" rtl="0" eaLnBrk="1" latinLnBrk="0" hangingPunct="1">
        <a:defRPr sz="1800" kern="1200">
          <a:solidFill>
            <a:schemeClr val="tx1"/>
          </a:solidFill>
          <a:latin typeface="+mn-lt"/>
          <a:ea typeface="+mn-ea"/>
          <a:cs typeface="+mn-cs"/>
        </a:defRPr>
      </a:lvl3pPr>
      <a:lvl4pPr marL="1371450" algn="l" defTabSz="457150" rtl="0" eaLnBrk="1" latinLnBrk="0" hangingPunct="1">
        <a:defRPr sz="1800" kern="1200">
          <a:solidFill>
            <a:schemeClr val="tx1"/>
          </a:solidFill>
          <a:latin typeface="+mn-lt"/>
          <a:ea typeface="+mn-ea"/>
          <a:cs typeface="+mn-cs"/>
        </a:defRPr>
      </a:lvl4pPr>
      <a:lvl5pPr marL="1828600" algn="l" defTabSz="457150" rtl="0" eaLnBrk="1" latinLnBrk="0" hangingPunct="1">
        <a:defRPr sz="1800" kern="1200">
          <a:solidFill>
            <a:schemeClr val="tx1"/>
          </a:solidFill>
          <a:latin typeface="+mn-lt"/>
          <a:ea typeface="+mn-ea"/>
          <a:cs typeface="+mn-cs"/>
        </a:defRPr>
      </a:lvl5pPr>
      <a:lvl6pPr marL="2285750" algn="l" defTabSz="457150" rtl="0" eaLnBrk="1" latinLnBrk="0" hangingPunct="1">
        <a:defRPr sz="1800" kern="1200">
          <a:solidFill>
            <a:schemeClr val="tx1"/>
          </a:solidFill>
          <a:latin typeface="+mn-lt"/>
          <a:ea typeface="+mn-ea"/>
          <a:cs typeface="+mn-cs"/>
        </a:defRPr>
      </a:lvl6pPr>
      <a:lvl7pPr marL="2742899" algn="l" defTabSz="457150" rtl="0" eaLnBrk="1" latinLnBrk="0" hangingPunct="1">
        <a:defRPr sz="1800" kern="1200">
          <a:solidFill>
            <a:schemeClr val="tx1"/>
          </a:solidFill>
          <a:latin typeface="+mn-lt"/>
          <a:ea typeface="+mn-ea"/>
          <a:cs typeface="+mn-cs"/>
        </a:defRPr>
      </a:lvl7pPr>
      <a:lvl8pPr marL="3200047" algn="l" defTabSz="457150" rtl="0" eaLnBrk="1" latinLnBrk="0" hangingPunct="1">
        <a:defRPr sz="1800" kern="1200">
          <a:solidFill>
            <a:schemeClr val="tx1"/>
          </a:solidFill>
          <a:latin typeface="+mn-lt"/>
          <a:ea typeface="+mn-ea"/>
          <a:cs typeface="+mn-cs"/>
        </a:defRPr>
      </a:lvl8pPr>
      <a:lvl9pPr marL="3657199" algn="l" defTabSz="457150" rtl="0" eaLnBrk="1" latinLnBrk="0" hangingPunct="1">
        <a:defRPr sz="1800" kern="1200">
          <a:solidFill>
            <a:schemeClr val="tx1"/>
          </a:solidFill>
          <a:latin typeface="+mn-lt"/>
          <a:ea typeface="+mn-ea"/>
          <a:cs typeface="+mn-cs"/>
        </a:defRPr>
      </a:lvl9pPr>
    </p:otherStyle>
  </p:txStyles>
</p:sldMaster>
</file>

<file path=ppt/slideMasters/slideMaster59.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9144000" cy="6856413"/>
            <a:chOff x="0" y="0"/>
            <a:chExt cx="5760" cy="4319"/>
          </a:xfrm>
        </p:grpSpPr>
        <p:sp>
          <p:nvSpPr>
            <p:cNvPr id="4099"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SG">
                <a:ea typeface="+mn-ea"/>
              </a:endParaRPr>
            </a:p>
          </p:txBody>
        </p:sp>
        <p:sp>
          <p:nvSpPr>
            <p:cNvPr id="4100"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SG">
                <a:ea typeface="+mn-ea"/>
              </a:endParaRPr>
            </a:p>
          </p:txBody>
        </p:sp>
        <p:sp>
          <p:nvSpPr>
            <p:cNvPr id="4101"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SG">
                <a:ea typeface="+mn-ea"/>
              </a:endParaRPr>
            </a:p>
          </p:txBody>
        </p:sp>
        <p:sp>
          <p:nvSpPr>
            <p:cNvPr id="1035" name="Freeform 6"/>
            <p:cNvSpPr>
              <a:spLocks/>
            </p:cNvSpPr>
            <p:nvPr/>
          </p:nvSpPr>
          <p:spPr bwMode="hidden">
            <a:xfrm>
              <a:off x="4038" y="3577"/>
              <a:ext cx="1720" cy="65"/>
            </a:xfrm>
            <a:custGeom>
              <a:avLst/>
              <a:gdLst>
                <a:gd name="T0" fmla="*/ 1722 w 1722"/>
                <a:gd name="T1" fmla="*/ 66 h 66"/>
                <a:gd name="T2" fmla="*/ 1722 w 1722"/>
                <a:gd name="T3" fmla="*/ 60 h 66"/>
                <a:gd name="T4" fmla="*/ 0 w 1722"/>
                <a:gd name="T5" fmla="*/ 0 h 66"/>
                <a:gd name="T6" fmla="*/ 0 w 1722"/>
                <a:gd name="T7" fmla="*/ 48 h 66"/>
                <a:gd name="T8" fmla="*/ 1722 w 1722"/>
                <a:gd name="T9" fmla="*/ 66 h 66"/>
                <a:gd name="T10" fmla="*/ 1722 w 1722"/>
                <a:gd name="T11" fmla="*/ 66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w="9525">
              <a:noFill/>
              <a:round/>
              <a:headEnd/>
              <a:tailEnd/>
            </a:ln>
          </p:spPr>
          <p:txBody>
            <a:bodyPr/>
            <a:lstStyle/>
            <a:p>
              <a:pPr>
                <a:defRPr/>
              </a:pPr>
              <a:endParaRPr lang="en-US"/>
            </a:p>
          </p:txBody>
        </p:sp>
        <p:sp>
          <p:nvSpPr>
            <p:cNvPr id="4103"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SG">
                <a:ea typeface="+mn-ea"/>
              </a:endParaRPr>
            </a:p>
          </p:txBody>
        </p:sp>
        <p:sp>
          <p:nvSpPr>
            <p:cNvPr id="1037" name="Freeform 8"/>
            <p:cNvSpPr>
              <a:spLocks/>
            </p:cNvSpPr>
            <p:nvPr/>
          </p:nvSpPr>
          <p:spPr bwMode="hidden">
            <a:xfrm>
              <a:off x="4784" y="3702"/>
              <a:ext cx="974" cy="101"/>
            </a:xfrm>
            <a:custGeom>
              <a:avLst/>
              <a:gdLst>
                <a:gd name="T0" fmla="*/ 975 w 975"/>
                <a:gd name="T1" fmla="*/ 48 h 101"/>
                <a:gd name="T2" fmla="*/ 975 w 975"/>
                <a:gd name="T3" fmla="*/ 0 h 101"/>
                <a:gd name="T4" fmla="*/ 0 w 975"/>
                <a:gd name="T5" fmla="*/ 24 h 101"/>
                <a:gd name="T6" fmla="*/ 0 w 975"/>
                <a:gd name="T7" fmla="*/ 101 h 101"/>
                <a:gd name="T8" fmla="*/ 975 w 975"/>
                <a:gd name="T9" fmla="*/ 48 h 101"/>
                <a:gd name="T10" fmla="*/ 975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w="9525">
              <a:noFill/>
              <a:round/>
              <a:headEnd/>
              <a:tailEnd/>
            </a:ln>
          </p:spPr>
          <p:txBody>
            <a:bodyPr/>
            <a:lstStyle/>
            <a:p>
              <a:pPr>
                <a:defRPr/>
              </a:pPr>
              <a:endParaRPr lang="en-US"/>
            </a:p>
          </p:txBody>
        </p:sp>
        <p:sp>
          <p:nvSpPr>
            <p:cNvPr id="1038" name="Freeform 9"/>
            <p:cNvSpPr>
              <a:spLocks/>
            </p:cNvSpPr>
            <p:nvPr/>
          </p:nvSpPr>
          <p:spPr bwMode="hidden">
            <a:xfrm>
              <a:off x="3619" y="3815"/>
              <a:ext cx="2139" cy="198"/>
            </a:xfrm>
            <a:custGeom>
              <a:avLst/>
              <a:gdLst>
                <a:gd name="T0" fmla="*/ 2141 w 2141"/>
                <a:gd name="T1" fmla="*/ 0 h 198"/>
                <a:gd name="T2" fmla="*/ 0 w 2141"/>
                <a:gd name="T3" fmla="*/ 156 h 198"/>
                <a:gd name="T4" fmla="*/ 0 w 2141"/>
                <a:gd name="T5" fmla="*/ 198 h 198"/>
                <a:gd name="T6" fmla="*/ 2141 w 2141"/>
                <a:gd name="T7" fmla="*/ 0 h 198"/>
                <a:gd name="T8" fmla="*/ 2141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w="9525">
              <a:noFill/>
              <a:round/>
              <a:headEnd/>
              <a:tailEnd/>
            </a:ln>
          </p:spPr>
          <p:txBody>
            <a:bodyPr/>
            <a:lstStyle/>
            <a:p>
              <a:pPr>
                <a:defRPr/>
              </a:pPr>
              <a:endParaRPr lang="en-US"/>
            </a:p>
          </p:txBody>
        </p:sp>
        <p:sp>
          <p:nvSpPr>
            <p:cNvPr id="4106"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SG">
                <a:ea typeface="+mn-ea"/>
              </a:endParaRPr>
            </a:p>
          </p:txBody>
        </p:sp>
        <p:sp>
          <p:nvSpPr>
            <p:cNvPr id="1040" name="Freeform 11"/>
            <p:cNvSpPr>
              <a:spLocks/>
            </p:cNvSpPr>
            <p:nvPr/>
          </p:nvSpPr>
          <p:spPr bwMode="hidden">
            <a:xfrm>
              <a:off x="2097" y="4043"/>
              <a:ext cx="2514" cy="276"/>
            </a:xfrm>
            <a:custGeom>
              <a:avLst/>
              <a:gdLst>
                <a:gd name="T0" fmla="*/ 2182 w 2517"/>
                <a:gd name="T1" fmla="*/ 276 h 276"/>
                <a:gd name="T2" fmla="*/ 2517 w 2517"/>
                <a:gd name="T3" fmla="*/ 204 h 276"/>
                <a:gd name="T4" fmla="*/ 2260 w 2517"/>
                <a:gd name="T5" fmla="*/ 0 h 276"/>
                <a:gd name="T6" fmla="*/ 0 w 2517"/>
                <a:gd name="T7" fmla="*/ 276 h 276"/>
                <a:gd name="T8" fmla="*/ 2182 w 2517"/>
                <a:gd name="T9" fmla="*/ 276 h 276"/>
                <a:gd name="T10" fmla="*/ 2182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w="9525">
              <a:noFill/>
              <a:round/>
              <a:headEnd/>
              <a:tailEnd/>
            </a:ln>
          </p:spPr>
          <p:txBody>
            <a:bodyPr/>
            <a:lstStyle/>
            <a:p>
              <a:pPr>
                <a:defRPr/>
              </a:pPr>
              <a:endParaRPr lang="en-US"/>
            </a:p>
          </p:txBody>
        </p:sp>
        <p:sp>
          <p:nvSpPr>
            <p:cNvPr id="4108"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SG">
                <a:ea typeface="+mn-ea"/>
              </a:endParaRPr>
            </a:p>
          </p:txBody>
        </p:sp>
        <p:sp>
          <p:nvSpPr>
            <p:cNvPr id="1042" name="Freeform 13"/>
            <p:cNvSpPr>
              <a:spLocks/>
            </p:cNvSpPr>
            <p:nvPr/>
          </p:nvSpPr>
          <p:spPr bwMode="hidden">
            <a:xfrm>
              <a:off x="5030" y="3151"/>
              <a:ext cx="728" cy="240"/>
            </a:xfrm>
            <a:custGeom>
              <a:avLst/>
              <a:gdLst>
                <a:gd name="T0" fmla="*/ 729 w 729"/>
                <a:gd name="T1" fmla="*/ 240 h 240"/>
                <a:gd name="T2" fmla="*/ 0 w 729"/>
                <a:gd name="T3" fmla="*/ 0 h 240"/>
                <a:gd name="T4" fmla="*/ 0 w 729"/>
                <a:gd name="T5" fmla="*/ 6 h 240"/>
                <a:gd name="T6" fmla="*/ 729 w 729"/>
                <a:gd name="T7" fmla="*/ 240 h 240"/>
                <a:gd name="T8" fmla="*/ 729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w="9525">
              <a:noFill/>
              <a:round/>
              <a:headEnd/>
              <a:tailEnd/>
            </a:ln>
          </p:spPr>
          <p:txBody>
            <a:bodyPr/>
            <a:lstStyle/>
            <a:p>
              <a:pPr>
                <a:defRPr/>
              </a:pPr>
              <a:endParaRPr lang="en-US"/>
            </a:p>
          </p:txBody>
        </p:sp>
        <p:sp>
          <p:nvSpPr>
            <p:cNvPr id="4110"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SG">
                <a:ea typeface="+mn-ea"/>
              </a:endParaRPr>
            </a:p>
          </p:txBody>
        </p:sp>
        <p:sp>
          <p:nvSpPr>
            <p:cNvPr id="1044" name="Freeform 15"/>
            <p:cNvSpPr>
              <a:spLocks/>
            </p:cNvSpPr>
            <p:nvPr/>
          </p:nvSpPr>
          <p:spPr bwMode="hidden">
            <a:xfrm>
              <a:off x="5030" y="3049"/>
              <a:ext cx="728" cy="318"/>
            </a:xfrm>
            <a:custGeom>
              <a:avLst/>
              <a:gdLst>
                <a:gd name="T0" fmla="*/ 729 w 729"/>
                <a:gd name="T1" fmla="*/ 318 h 318"/>
                <a:gd name="T2" fmla="*/ 729 w 729"/>
                <a:gd name="T3" fmla="*/ 312 h 318"/>
                <a:gd name="T4" fmla="*/ 0 w 729"/>
                <a:gd name="T5" fmla="*/ 0 h 318"/>
                <a:gd name="T6" fmla="*/ 0 w 729"/>
                <a:gd name="T7" fmla="*/ 54 h 318"/>
                <a:gd name="T8" fmla="*/ 729 w 729"/>
                <a:gd name="T9" fmla="*/ 318 h 318"/>
                <a:gd name="T10" fmla="*/ 729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w="9525">
              <a:noFill/>
              <a:round/>
              <a:headEnd/>
              <a:tailEnd/>
            </a:ln>
          </p:spPr>
          <p:txBody>
            <a:bodyPr/>
            <a:lstStyle/>
            <a:p>
              <a:pPr>
                <a:defRPr/>
              </a:pPr>
              <a:endParaRPr lang="en-US"/>
            </a:p>
          </p:txBody>
        </p:sp>
        <p:sp>
          <p:nvSpPr>
            <p:cNvPr id="4112"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SG">
                <a:ea typeface="+mn-ea"/>
              </a:endParaRPr>
            </a:p>
          </p:txBody>
        </p:sp>
        <p:sp>
          <p:nvSpPr>
            <p:cNvPr id="4113"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SG">
                <a:ea typeface="+mn-ea"/>
              </a:endParaRPr>
            </a:p>
          </p:txBody>
        </p:sp>
        <p:sp>
          <p:nvSpPr>
            <p:cNvPr id="4114"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SG">
                <a:ea typeface="+mn-ea"/>
              </a:endParaRPr>
            </a:p>
          </p:txBody>
        </p:sp>
        <p:sp>
          <p:nvSpPr>
            <p:cNvPr id="1048"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w="9525">
              <a:noFill/>
              <a:round/>
              <a:headEnd/>
              <a:tailEnd/>
            </a:ln>
          </p:spPr>
          <p:txBody>
            <a:bodyPr/>
            <a:lstStyle/>
            <a:p>
              <a:pPr>
                <a:defRPr/>
              </a:pPr>
              <a:endParaRPr lang="en-US"/>
            </a:p>
          </p:txBody>
        </p:sp>
        <p:sp>
          <p:nvSpPr>
            <p:cNvPr id="4116"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SG">
                <a:ea typeface="+mn-ea"/>
              </a:endParaRPr>
            </a:p>
          </p:txBody>
        </p:sp>
        <p:sp>
          <p:nvSpPr>
            <p:cNvPr id="1050"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w="9525">
              <a:noFill/>
              <a:round/>
              <a:headEnd/>
              <a:tailEnd/>
            </a:ln>
          </p:spPr>
          <p:txBody>
            <a:bodyPr/>
            <a:lstStyle/>
            <a:p>
              <a:pPr>
                <a:defRPr/>
              </a:pPr>
              <a:endParaRPr lang="en-US"/>
            </a:p>
          </p:txBody>
        </p:sp>
        <p:sp>
          <p:nvSpPr>
            <p:cNvPr id="4118"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SG">
                <a:ea typeface="+mn-ea"/>
              </a:endParaRPr>
            </a:p>
          </p:txBody>
        </p:sp>
        <p:sp>
          <p:nvSpPr>
            <p:cNvPr id="4119"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SG">
                <a:ea typeface="+mn-ea"/>
              </a:endParaRPr>
            </a:p>
          </p:txBody>
        </p:sp>
        <p:sp>
          <p:nvSpPr>
            <p:cNvPr id="4120"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SG">
                <a:ea typeface="+mn-ea"/>
              </a:endParaRPr>
            </a:p>
          </p:txBody>
        </p:sp>
        <p:sp>
          <p:nvSpPr>
            <p:cNvPr id="1054"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w="9525">
              <a:noFill/>
              <a:round/>
              <a:headEnd/>
              <a:tailEnd/>
            </a:ln>
          </p:spPr>
          <p:txBody>
            <a:bodyPr/>
            <a:lstStyle/>
            <a:p>
              <a:pPr>
                <a:defRPr/>
              </a:pPr>
              <a:endParaRPr lang="en-US"/>
            </a:p>
          </p:txBody>
        </p:sp>
        <p:sp>
          <p:nvSpPr>
            <p:cNvPr id="4122"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SG">
                <a:ea typeface="+mn-ea"/>
              </a:endParaRPr>
            </a:p>
          </p:txBody>
        </p:sp>
        <p:sp>
          <p:nvSpPr>
            <p:cNvPr id="4123"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SG">
                <a:ea typeface="+mn-ea"/>
              </a:endParaRPr>
            </a:p>
          </p:txBody>
        </p:sp>
        <p:sp>
          <p:nvSpPr>
            <p:cNvPr id="1057" name="Freeform 28"/>
            <p:cNvSpPr>
              <a:spLocks/>
            </p:cNvSpPr>
            <p:nvPr/>
          </p:nvSpPr>
          <p:spPr bwMode="hidden">
            <a:xfrm>
              <a:off x="5698" y="653"/>
              <a:ext cx="60" cy="311"/>
            </a:xfrm>
            <a:custGeom>
              <a:avLst/>
              <a:gdLst>
                <a:gd name="T0" fmla="*/ 0 w 60"/>
                <a:gd name="T1" fmla="*/ 144 h 312"/>
                <a:gd name="T2" fmla="*/ 60 w 60"/>
                <a:gd name="T3" fmla="*/ 312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w="9525">
              <a:noFill/>
              <a:round/>
              <a:headEnd/>
              <a:tailEnd/>
            </a:ln>
          </p:spPr>
          <p:txBody>
            <a:bodyPr/>
            <a:lstStyle/>
            <a:p>
              <a:pPr>
                <a:defRPr/>
              </a:pPr>
              <a:endParaRPr lang="en-US"/>
            </a:p>
          </p:txBody>
        </p:sp>
        <p:sp>
          <p:nvSpPr>
            <p:cNvPr id="4125"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SG">
                <a:ea typeface="+mn-ea"/>
              </a:endParaRPr>
            </a:p>
          </p:txBody>
        </p:sp>
        <p:sp>
          <p:nvSpPr>
            <p:cNvPr id="1059"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w="9525">
              <a:noFill/>
              <a:round/>
              <a:headEnd/>
              <a:tailEnd/>
            </a:ln>
          </p:spPr>
          <p:txBody>
            <a:bodyPr/>
            <a:lstStyle/>
            <a:p>
              <a:pPr>
                <a:defRPr/>
              </a:pPr>
              <a:endParaRPr lang="en-US"/>
            </a:p>
          </p:txBody>
        </p:sp>
        <p:sp>
          <p:nvSpPr>
            <p:cNvPr id="4127"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SG">
                <a:ea typeface="+mn-ea"/>
              </a:endParaRPr>
            </a:p>
          </p:txBody>
        </p:sp>
        <p:sp>
          <p:nvSpPr>
            <p:cNvPr id="4128"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SG">
                <a:ea typeface="+mn-ea"/>
              </a:endParaRPr>
            </a:p>
          </p:txBody>
        </p:sp>
        <p:sp>
          <p:nvSpPr>
            <p:cNvPr id="4129"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SG">
                <a:ea typeface="+mn-ea"/>
              </a:endParaRPr>
            </a:p>
          </p:txBody>
        </p:sp>
        <p:sp>
          <p:nvSpPr>
            <p:cNvPr id="4130"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SG">
                <a:ea typeface="+mn-ea"/>
              </a:endParaRPr>
            </a:p>
          </p:txBody>
        </p:sp>
        <p:sp>
          <p:nvSpPr>
            <p:cNvPr id="4131"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SG">
                <a:ea typeface="+mn-ea"/>
              </a:endParaRPr>
            </a:p>
          </p:txBody>
        </p:sp>
        <p:sp>
          <p:nvSpPr>
            <p:cNvPr id="4132"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SG">
                <a:ea typeface="+mn-ea"/>
              </a:endParaRPr>
            </a:p>
          </p:txBody>
        </p:sp>
        <p:sp>
          <p:nvSpPr>
            <p:cNvPr id="4133"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SG">
                <a:ea typeface="+mn-ea"/>
              </a:endParaRPr>
            </a:p>
          </p:txBody>
        </p:sp>
        <p:sp>
          <p:nvSpPr>
            <p:cNvPr id="4134"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SG">
                <a:ea typeface="+mn-ea"/>
              </a:endParaRPr>
            </a:p>
          </p:txBody>
        </p:sp>
        <p:grpSp>
          <p:nvGrpSpPr>
            <p:cNvPr id="1068" name="Group 39"/>
            <p:cNvGrpSpPr>
              <a:grpSpLocks/>
            </p:cNvGrpSpPr>
            <p:nvPr userDrawn="1"/>
          </p:nvGrpSpPr>
          <p:grpSpPr bwMode="auto">
            <a:xfrm>
              <a:off x="0" y="1632"/>
              <a:ext cx="5758" cy="1858"/>
              <a:chOff x="0" y="1632"/>
              <a:chExt cx="5758" cy="1858"/>
            </a:xfrm>
          </p:grpSpPr>
          <p:sp>
            <p:nvSpPr>
              <p:cNvPr id="4136"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SG">
                  <a:ea typeface="+mn-ea"/>
                </a:endParaRPr>
              </a:p>
            </p:txBody>
          </p:sp>
          <p:sp>
            <p:nvSpPr>
              <p:cNvPr id="4137"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SG">
                  <a:ea typeface="+mn-ea"/>
                </a:endParaRPr>
              </a:p>
            </p:txBody>
          </p:sp>
        </p:grpSp>
      </p:grpSp>
      <p:sp>
        <p:nvSpPr>
          <p:cNvPr id="4138"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39"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40"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defRPr>
            </a:lvl1pPr>
          </a:lstStyle>
          <a:p>
            <a:pPr>
              <a:defRPr/>
            </a:pPr>
            <a:endParaRPr lang="en-US"/>
          </a:p>
        </p:txBody>
      </p:sp>
      <p:sp>
        <p:nvSpPr>
          <p:cNvPr id="4141"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defRPr>
            </a:lvl1pPr>
          </a:lstStyle>
          <a:p>
            <a:pPr>
              <a:defRPr/>
            </a:pPr>
            <a:endParaRPr lang="en-US"/>
          </a:p>
        </p:txBody>
      </p:sp>
      <p:sp>
        <p:nvSpPr>
          <p:cNvPr id="4142"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pPr>
              <a:defRPr/>
            </a:pPr>
            <a:fld id="{564D24F0-D1B6-4297-B296-B49DBBAD14FD}" type="slidenum">
              <a:rPr lang="en-US"/>
              <a:pPr>
                <a:defRPr/>
              </a:pPr>
              <a:t>‹#›</a:t>
            </a:fld>
            <a:endParaRPr lang="en-US"/>
          </a:p>
        </p:txBody>
      </p:sp>
    </p:spTree>
    <p:extLst>
      <p:ext uri="{BB962C8B-B14F-4D97-AF65-F5344CB8AC3E}">
        <p14:creationId xmlns:p14="http://schemas.microsoft.com/office/powerpoint/2010/main" val="942154505"/>
      </p:ext>
    </p:extLst>
  </p:cSld>
  <p:clrMap bg1="dk2" tx1="lt1" bg2="dk1" tx2="lt2" accent1="accent1" accent2="accent2" accent3="accent3" accent4="accent4" accent5="accent5" accent6="accent6" hlink="hlink" folHlink="folHlink"/>
  <p:sldLayoutIdLst>
    <p:sldLayoutId id="2147484545" r:id="rId1"/>
    <p:sldLayoutId id="2147484546" r:id="rId2"/>
    <p:sldLayoutId id="2147484547" r:id="rId3"/>
    <p:sldLayoutId id="2147484548" r:id="rId4"/>
    <p:sldLayoutId id="2147484549" r:id="rId5"/>
    <p:sldLayoutId id="2147484550" r:id="rId6"/>
    <p:sldLayoutId id="2147484551" r:id="rId7"/>
    <p:sldLayoutId id="2147484552" r:id="rId8"/>
    <p:sldLayoutId id="2147484553" r:id="rId9"/>
    <p:sldLayoutId id="2147484554" r:id="rId10"/>
    <p:sldLayoutId id="2147484555" r:id="rId11"/>
    <p:sldLayoutId id="2147484556"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9pPr>
    </p:titleStyle>
    <p:bodyStyle>
      <a:lvl1pPr marL="342900" indent="-342900" algn="l" rtl="0" eaLnBrk="0" fontAlgn="base" hangingPunct="0">
        <a:spcBef>
          <a:spcPct val="20000"/>
        </a:spcBef>
        <a:spcAft>
          <a:spcPct val="0"/>
        </a:spcAft>
        <a:buClr>
          <a:schemeClr val="hlink"/>
        </a:buClr>
        <a:buSzPct val="90000"/>
        <a:buFont typeface="Wingdings" pitchFamily="2" charset="2"/>
        <a:buBlip>
          <a:blip r:embed="rId14"/>
        </a:buBlip>
        <a:defRPr sz="3200">
          <a:solidFill>
            <a:schemeClr val="tx1"/>
          </a:solidFill>
          <a:effectLst>
            <a:outerShdw blurRad="38100" dist="38100" dir="2700000" algn="tl">
              <a:srgbClr val="000000"/>
            </a:outerShdw>
          </a:effectLst>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charset="-128"/>
        </a:defRPr>
      </a:lvl2pPr>
      <a:lvl3pPr marL="1143000" indent="-228600" algn="l" rtl="0" eaLnBrk="0" fontAlgn="base" hangingPunct="0">
        <a:spcBef>
          <a:spcPct val="20000"/>
        </a:spcBef>
        <a:spcAft>
          <a:spcPct val="0"/>
        </a:spcAft>
        <a:buClr>
          <a:schemeClr val="accent2"/>
        </a:buClr>
        <a:buSzPct val="90000"/>
        <a:buFont typeface="Wingdings" pitchFamily="2" charset="2"/>
        <a:buBlip>
          <a:blip r:embed="rId15"/>
        </a:buBlip>
        <a:defRPr sz="2400">
          <a:solidFill>
            <a:schemeClr val="tx1"/>
          </a:solidFill>
          <a:effectLst>
            <a:outerShdw blurRad="38100" dist="38100" dir="2700000" algn="tl">
              <a:srgbClr val="000000"/>
            </a:outerShdw>
          </a:effectLst>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charset="-128"/>
        </a:defRPr>
      </a:lvl4pPr>
      <a:lvl5pPr marL="2057400" indent="-228600" algn="l" rtl="0" eaLnBrk="0" fontAlgn="base" hangingPunct="0">
        <a:spcBef>
          <a:spcPct val="20000"/>
        </a:spcBef>
        <a:spcAft>
          <a:spcPct val="0"/>
        </a:spcAft>
        <a:buClr>
          <a:schemeClr val="folHlink"/>
        </a:buClr>
        <a:buSzPct val="90000"/>
        <a:buFont typeface="Wingdings" pitchFamily="2" charset="2"/>
        <a:buBlip>
          <a:blip r:embed="rId16"/>
        </a:buBlip>
        <a:defRPr sz="2000">
          <a:solidFill>
            <a:schemeClr val="tx1"/>
          </a:solidFill>
          <a:effectLst>
            <a:outerShdw blurRad="38100" dist="38100" dir="2700000" algn="tl">
              <a:srgbClr val="000000"/>
            </a:outerShdw>
          </a:effectLst>
          <a:latin typeface="+mn-lt"/>
          <a:ea typeface="ＭＳ Ｐゴシック" charset="-128"/>
        </a:defRPr>
      </a:lvl5pPr>
      <a:lvl6pPr marL="2514600" indent="-228600" algn="l" rtl="0" fontAlgn="base">
        <a:spcBef>
          <a:spcPct val="20000"/>
        </a:spcBef>
        <a:spcAft>
          <a:spcPct val="0"/>
        </a:spcAft>
        <a:buClr>
          <a:schemeClr val="folHlink"/>
        </a:buClr>
        <a:buSzPct val="90000"/>
        <a:buFont typeface="Wingdings" pitchFamily="2" charset="2"/>
        <a:buBlip>
          <a:blip r:embed="rId16"/>
        </a:buBlip>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folHlink"/>
        </a:buClr>
        <a:buSzPct val="90000"/>
        <a:buFont typeface="Wingdings" pitchFamily="2" charset="2"/>
        <a:buBlip>
          <a:blip r:embed="rId16"/>
        </a:buBlip>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folHlink"/>
        </a:buClr>
        <a:buSzPct val="90000"/>
        <a:buFont typeface="Wingdings" pitchFamily="2" charset="2"/>
        <a:buBlip>
          <a:blip r:embed="rId16"/>
        </a:buBlip>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folHlink"/>
        </a:buClr>
        <a:buSzPct val="90000"/>
        <a:buFont typeface="Wingdings" pitchFamily="2" charset="2"/>
        <a:buBlip>
          <a:blip r:embed="rId16"/>
        </a:buBlip>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861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861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defTabSz="457200" fontAlgn="auto">
              <a:spcBef>
                <a:spcPts val="0"/>
              </a:spcBef>
              <a:spcAft>
                <a:spcPts val="0"/>
              </a:spcAft>
              <a:defRPr sz="1200">
                <a:solidFill>
                  <a:prstClr val="black">
                    <a:tint val="75000"/>
                  </a:prstClr>
                </a:solidFill>
                <a:latin typeface="Arial"/>
                <a:ea typeface="+mn-ea"/>
                <a:cs typeface="+mn-cs"/>
              </a:defRPr>
            </a:lvl1pPr>
          </a:lstStyle>
          <a:p>
            <a:pPr>
              <a:defRPr/>
            </a:pPr>
            <a:fld id="{F518924A-197F-A94E-AE53-FF44EEFFDDEA}" type="datetimeFigureOut">
              <a:rPr lang="en-US"/>
              <a:pPr>
                <a:defRPr/>
              </a:pPr>
              <a:t>7/16/20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defTabSz="457200" fontAlgn="auto">
              <a:spcBef>
                <a:spcPts val="0"/>
              </a:spcBef>
              <a:spcAft>
                <a:spcPts val="0"/>
              </a:spcAft>
              <a:defRPr sz="1200">
                <a:solidFill>
                  <a:prstClr val="black">
                    <a:tint val="75000"/>
                  </a:prstClr>
                </a:solidFill>
                <a:latin typeface="Arial"/>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defTabSz="457200" fontAlgn="auto">
              <a:spcBef>
                <a:spcPts val="0"/>
              </a:spcBef>
              <a:spcAft>
                <a:spcPts val="0"/>
              </a:spcAft>
              <a:defRPr sz="1200">
                <a:solidFill>
                  <a:prstClr val="black">
                    <a:tint val="75000"/>
                  </a:prstClr>
                </a:solidFill>
                <a:latin typeface="Arial"/>
                <a:ea typeface="+mn-ea"/>
                <a:cs typeface="+mn-cs"/>
              </a:defRPr>
            </a:lvl1pPr>
          </a:lstStyle>
          <a:p>
            <a:pPr>
              <a:defRPr/>
            </a:pPr>
            <a:fld id="{EC90D5F7-7DE9-B14F-9D99-8EA6D464B103}" type="slidenum">
              <a:rPr lang="en-US"/>
              <a:pPr>
                <a:defRPr/>
              </a:pPr>
              <a:t>‹#›</a:t>
            </a:fld>
            <a:endParaRPr lang="en-US"/>
          </a:p>
        </p:txBody>
      </p:sp>
    </p:spTree>
    <p:extLst>
      <p:ext uri="{BB962C8B-B14F-4D97-AF65-F5344CB8AC3E}">
        <p14:creationId xmlns:p14="http://schemas.microsoft.com/office/powerpoint/2010/main" val="289088111"/>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29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Arial Black" pitchFamily="34" charset="0"/>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Arial Black" pitchFamily="34"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FFFFFF"/>
                </a:solidFill>
                <a:latin typeface="Arial Black" pitchFamily="34" charset="0"/>
              </a:defRPr>
            </a:lvl1pPr>
          </a:lstStyle>
          <a:p>
            <a:pPr>
              <a:defRPr/>
            </a:pPr>
            <a:fld id="{650971E1-B346-4C19-ADD9-29757FC53E24}" type="slidenum">
              <a:rPr lang="en-US"/>
              <a:pPr>
                <a:defRPr/>
              </a:pPr>
              <a:t>‹#›</a:t>
            </a:fld>
            <a:endParaRPr lang="en-US"/>
          </a:p>
        </p:txBody>
      </p:sp>
    </p:spTree>
    <p:extLst>
      <p:ext uri="{BB962C8B-B14F-4D97-AF65-F5344CB8AC3E}">
        <p14:creationId xmlns:p14="http://schemas.microsoft.com/office/powerpoint/2010/main" val="3632235693"/>
      </p:ext>
    </p:extLst>
  </p:cSld>
  <p:clrMap bg1="dk2" tx1="lt1" bg2="dk1" tx2="lt2" accent1="accent1" accent2="accent2" accent3="accent3" accent4="accent4" accent5="accent5" accent6="accent6" hlink="hlink" folHlink="folHlink"/>
  <p:sldLayoutIdLst>
    <p:sldLayoutId id="2147484558" r:id="rId1"/>
    <p:sldLayoutId id="2147484559" r:id="rId2"/>
    <p:sldLayoutId id="2147484560" r:id="rId3"/>
    <p:sldLayoutId id="2147484561" r:id="rId4"/>
    <p:sldLayoutId id="2147484562" r:id="rId5"/>
    <p:sldLayoutId id="2147484563" r:id="rId6"/>
    <p:sldLayoutId id="2147484564" r:id="rId7"/>
    <p:sldLayoutId id="2147484565" r:id="rId8"/>
    <p:sldLayoutId id="2147484566" r:id="rId9"/>
    <p:sldLayoutId id="2147484567" r:id="rId10"/>
    <p:sldLayoutId id="2147484568" r:id="rId11"/>
    <p:sldLayoutId id="2147484569" r:id="rId12"/>
  </p:sldLayoutIdLst>
  <p:txStyles>
    <p:title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Arial" pitchFamily="34" charset="0"/>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Arial" pitchFamily="34" charset="0"/>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Arial" pitchFamily="34" charset="0"/>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Arial" pitchFamily="34" charset="0"/>
        </a:defRPr>
      </a:lvl5pPr>
      <a:lvl6pPr marL="457200" algn="ctr" rtl="0" fontAlgn="base">
        <a:spcBef>
          <a:spcPct val="0"/>
        </a:spcBef>
        <a:spcAft>
          <a:spcPct val="0"/>
        </a:spcAft>
        <a:defRPr sz="4400">
          <a:solidFill>
            <a:schemeClr val="tx2"/>
          </a:solidFill>
          <a:latin typeface="Arial Black" pitchFamily="-105" charset="0"/>
        </a:defRPr>
      </a:lvl6pPr>
      <a:lvl7pPr marL="914400" algn="ctr" rtl="0" fontAlgn="base">
        <a:spcBef>
          <a:spcPct val="0"/>
        </a:spcBef>
        <a:spcAft>
          <a:spcPct val="0"/>
        </a:spcAft>
        <a:defRPr sz="4400">
          <a:solidFill>
            <a:schemeClr val="tx2"/>
          </a:solidFill>
          <a:latin typeface="Arial Black" pitchFamily="-105" charset="0"/>
        </a:defRPr>
      </a:lvl7pPr>
      <a:lvl8pPr marL="1371600" algn="ctr" rtl="0" fontAlgn="base">
        <a:spcBef>
          <a:spcPct val="0"/>
        </a:spcBef>
        <a:spcAft>
          <a:spcPct val="0"/>
        </a:spcAft>
        <a:defRPr sz="4400">
          <a:solidFill>
            <a:schemeClr val="tx2"/>
          </a:solidFill>
          <a:latin typeface="Arial Black" pitchFamily="-105" charset="0"/>
        </a:defRPr>
      </a:lvl8pPr>
      <a:lvl9pPr marL="1828800" algn="ctr" rtl="0" fontAlgn="base">
        <a:spcBef>
          <a:spcPct val="0"/>
        </a:spcBef>
        <a:spcAft>
          <a:spcPct val="0"/>
        </a:spcAft>
        <a:defRPr sz="4400">
          <a:solidFill>
            <a:schemeClr val="tx2"/>
          </a:solidFill>
          <a:latin typeface="Arial Black"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5"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5"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05"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05"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5"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113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264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a:solidFill>
                  <a:schemeClr val="tx1"/>
                </a:solidFill>
                <a:latin typeface="Times New Roman" pitchFamily="-111" charset="0"/>
                <a:ea typeface="Times New Roman" pitchFamily="-111" charset="0"/>
                <a:cs typeface="Times New Roman" pitchFamily="-111" charset="0"/>
              </a:defRPr>
            </a:lvl1pPr>
          </a:lstStyle>
          <a:p>
            <a:pPr defTabSz="914400" fontAlgn="base">
              <a:spcBef>
                <a:spcPct val="0"/>
              </a:spcBef>
              <a:spcAft>
                <a:spcPct val="0"/>
              </a:spcAft>
              <a:defRPr/>
            </a:pPr>
            <a:endParaRPr lang="en-US" sz="1400">
              <a:solidFill>
                <a:srgbClr val="000000"/>
              </a:solidFill>
            </a:endParaRPr>
          </a:p>
        </p:txBody>
      </p:sp>
      <p:sp>
        <p:nvSpPr>
          <p:cNvPr id="11264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a:solidFill>
                  <a:schemeClr val="tx1"/>
                </a:solidFill>
                <a:latin typeface="Times New Roman" pitchFamily="-111" charset="0"/>
                <a:ea typeface="Times New Roman" pitchFamily="-111" charset="0"/>
                <a:cs typeface="Times New Roman" pitchFamily="-111" charset="0"/>
              </a:defRPr>
            </a:lvl1pPr>
          </a:lstStyle>
          <a:p>
            <a:pPr defTabSz="914400" fontAlgn="base">
              <a:spcBef>
                <a:spcPct val="0"/>
              </a:spcBef>
              <a:spcAft>
                <a:spcPct val="0"/>
              </a:spcAft>
              <a:defRPr/>
            </a:pPr>
            <a:endParaRPr lang="en-US" sz="1400">
              <a:solidFill>
                <a:srgbClr val="000000"/>
              </a:solidFill>
            </a:endParaRPr>
          </a:p>
        </p:txBody>
      </p:sp>
      <p:sp>
        <p:nvSpPr>
          <p:cNvPr id="11264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a:solidFill>
                  <a:schemeClr val="tx1"/>
                </a:solidFill>
                <a:latin typeface="Times New Roman" charset="0"/>
                <a:cs typeface="Times New Roman" charset="0"/>
              </a:defRPr>
            </a:lvl1pPr>
          </a:lstStyle>
          <a:p>
            <a:pPr algn="r" defTabSz="914400" fontAlgn="base">
              <a:spcBef>
                <a:spcPct val="0"/>
              </a:spcBef>
              <a:spcAft>
                <a:spcPct val="0"/>
              </a:spcAft>
              <a:defRPr/>
            </a:pPr>
            <a:fld id="{5C2A49A1-B744-154F-BF70-1B4AA0DC2927}" type="slidenum">
              <a:rPr lang="en-US" sz="1400">
                <a:solidFill>
                  <a:srgbClr val="000000"/>
                </a:solidFill>
                <a:ea typeface="ＭＳ Ｐゴシック" charset="0"/>
              </a:rPr>
              <a:pPr algn="r" defTabSz="914400" fontAlgn="base">
                <a:spcBef>
                  <a:spcPct val="0"/>
                </a:spcBef>
                <a:spcAft>
                  <a:spcPct val="0"/>
                </a:spcAft>
                <a:defRPr/>
              </a:pPr>
              <a:t>‹#›</a:t>
            </a:fld>
            <a:endParaRPr lang="en-US" sz="1400">
              <a:solidFill>
                <a:srgbClr val="000000"/>
              </a:solidFill>
              <a:ea typeface="ＭＳ Ｐゴシック" charset="0"/>
            </a:endParaRPr>
          </a:p>
        </p:txBody>
      </p:sp>
    </p:spTree>
    <p:extLst>
      <p:ext uri="{BB962C8B-B14F-4D97-AF65-F5344CB8AC3E}">
        <p14:creationId xmlns:p14="http://schemas.microsoft.com/office/powerpoint/2010/main" val="4275900346"/>
      </p:ext>
    </p:extLst>
  </p:cSld>
  <p:clrMap bg1="lt1" tx1="dk1" bg2="lt2" tx2="dk2" accent1="accent1" accent2="accent2" accent3="accent3" accent4="accent4" accent5="accent5" accent6="accent6" hlink="hlink" folHlink="folHlink"/>
  <p:sldLayoutIdLst>
    <p:sldLayoutId id="2147484583" r:id="rId1"/>
    <p:sldLayoutId id="2147484584" r:id="rId2"/>
    <p:sldLayoutId id="2147484585" r:id="rId3"/>
    <p:sldLayoutId id="2147484586" r:id="rId4"/>
    <p:sldLayoutId id="2147484587" r:id="rId5"/>
    <p:sldLayoutId id="2147484588" r:id="rId6"/>
    <p:sldLayoutId id="2147484589" r:id="rId7"/>
    <p:sldLayoutId id="2147484590" r:id="rId8"/>
    <p:sldLayoutId id="2147484591" r:id="rId9"/>
    <p:sldLayoutId id="2147484592" r:id="rId10"/>
    <p:sldLayoutId id="2147484593"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2.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pSp>
        <p:nvGrpSpPr>
          <p:cNvPr id="207874" name="Group 2"/>
          <p:cNvGrpSpPr>
            <a:grpSpLocks/>
          </p:cNvGrpSpPr>
          <p:nvPr/>
        </p:nvGrpSpPr>
        <p:grpSpPr bwMode="auto">
          <a:xfrm>
            <a:off x="0" y="0"/>
            <a:ext cx="7242175" cy="1981200"/>
            <a:chOff x="0" y="0"/>
            <a:chExt cx="4562" cy="1248"/>
          </a:xfrm>
        </p:grpSpPr>
        <p:sp>
          <p:nvSpPr>
            <p:cNvPr id="23555" name="Freeform 3"/>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fontAlgn="base">
                <a:spcBef>
                  <a:spcPct val="0"/>
                </a:spcBef>
                <a:spcAft>
                  <a:spcPct val="0"/>
                </a:spcAft>
                <a:defRPr/>
              </a:pPr>
              <a:endParaRPr lang="zh-CN" altLang="en-US" sz="2400">
                <a:solidFill>
                  <a:srgbClr val="FFFFFF"/>
                </a:solidFill>
                <a:latin typeface="Times New Roman" pitchFamily="18" charset="0"/>
                <a:ea typeface="ＭＳ Ｐゴシック" pitchFamily="34" charset="-128"/>
              </a:endParaRPr>
            </a:p>
          </p:txBody>
        </p:sp>
        <p:sp>
          <p:nvSpPr>
            <p:cNvPr id="207881"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3600">
                <a:solidFill>
                  <a:srgbClr val="720000"/>
                </a:solidFill>
                <a:latin typeface="Times New Roman" charset="0"/>
                <a:ea typeface="SimSun" charset="0"/>
              </a:endParaRPr>
            </a:p>
          </p:txBody>
        </p:sp>
      </p:grpSp>
      <p:sp>
        <p:nvSpPr>
          <p:cNvPr id="23557"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3558"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559"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solidFill>
                  <a:schemeClr val="tx1"/>
                </a:solidFill>
                <a:effectLst>
                  <a:outerShdw blurRad="38100" dist="38100" dir="2700000" algn="tl">
                    <a:srgbClr val="8C0000"/>
                  </a:outerShdw>
                </a:effectLst>
                <a:latin typeface="Tahoma" charset="0"/>
                <a:ea typeface="ＭＳ Ｐゴシック" charset="-128"/>
                <a:cs typeface="ＭＳ Ｐゴシック" charset="-128"/>
              </a:defRPr>
            </a:lvl1pPr>
          </a:lstStyle>
          <a:p>
            <a:pPr fontAlgn="base">
              <a:spcBef>
                <a:spcPct val="0"/>
              </a:spcBef>
              <a:spcAft>
                <a:spcPct val="0"/>
              </a:spcAft>
              <a:defRPr/>
            </a:pPr>
            <a:endParaRPr lang="zh-CN" altLang="en-US">
              <a:solidFill>
                <a:srgbClr val="FFFFFF"/>
              </a:solidFill>
            </a:endParaRPr>
          </a:p>
        </p:txBody>
      </p:sp>
      <p:sp>
        <p:nvSpPr>
          <p:cNvPr id="23560"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chemeClr val="tx1"/>
                </a:solidFill>
                <a:effectLst>
                  <a:outerShdw blurRad="38100" dist="38100" dir="2700000" algn="tl">
                    <a:srgbClr val="8C0000"/>
                  </a:outerShdw>
                </a:effectLst>
                <a:latin typeface="Tahoma" charset="0"/>
                <a:ea typeface="ＭＳ Ｐゴシック" charset="-128"/>
                <a:cs typeface="ＭＳ Ｐゴシック" charset="-128"/>
              </a:defRPr>
            </a:lvl1pPr>
          </a:lstStyle>
          <a:p>
            <a:pPr fontAlgn="base">
              <a:spcBef>
                <a:spcPct val="0"/>
              </a:spcBef>
              <a:spcAft>
                <a:spcPct val="0"/>
              </a:spcAft>
              <a:defRPr/>
            </a:pPr>
            <a:endParaRPr lang="zh-CN" altLang="en-US">
              <a:solidFill>
                <a:srgbClr val="FFFFFF"/>
              </a:solidFill>
            </a:endParaRPr>
          </a:p>
        </p:txBody>
      </p:sp>
      <p:sp>
        <p:nvSpPr>
          <p:cNvPr id="23561"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chemeClr val="tx1"/>
                </a:solidFill>
                <a:effectLst>
                  <a:outerShdw blurRad="38100" dist="38100" dir="2700000" algn="tl">
                    <a:srgbClr val="8C0000"/>
                  </a:outerShdw>
                </a:effectLst>
                <a:latin typeface="Tahoma" charset="0"/>
                <a:ea typeface="ＭＳ Ｐゴシック" charset="0"/>
                <a:cs typeface="ＭＳ Ｐゴシック" charset="0"/>
              </a:defRPr>
            </a:lvl1pPr>
          </a:lstStyle>
          <a:p>
            <a:pPr fontAlgn="base">
              <a:spcBef>
                <a:spcPct val="0"/>
              </a:spcBef>
              <a:spcAft>
                <a:spcPct val="0"/>
              </a:spcAft>
              <a:defRPr/>
            </a:pPr>
            <a:fld id="{F90E691A-1B90-1F4F-A0E7-B68E9F151C30}" type="slidenum">
              <a:rPr lang="zh-CN" altLang="en-US">
                <a:solidFill>
                  <a:srgbClr val="FFFFFF"/>
                </a:solidFill>
              </a:rPr>
              <a:pPr fontAlgn="base">
                <a:spcBef>
                  <a:spcPct val="0"/>
                </a:spcBef>
                <a:spcAft>
                  <a:spcPct val="0"/>
                </a:spcAft>
                <a:defRPr/>
              </a:pPr>
              <a:t>‹#›</a:t>
            </a:fld>
            <a:endParaRPr lang="en-US" altLang="zh-CN">
              <a:solidFill>
                <a:srgbClr val="FFFFFF"/>
              </a:solidFill>
            </a:endParaRPr>
          </a:p>
        </p:txBody>
      </p:sp>
    </p:spTree>
    <p:extLst>
      <p:ext uri="{BB962C8B-B14F-4D97-AF65-F5344CB8AC3E}">
        <p14:creationId xmlns:p14="http://schemas.microsoft.com/office/powerpoint/2010/main" val="3769542663"/>
      </p:ext>
    </p:extLst>
  </p:cSld>
  <p:clrMap bg1="dk2" tx1="lt1" bg2="dk1" tx2="lt2" accent1="accent1" accent2="accent2" accent3="accent3" accent4="accent4" accent5="accent5" accent6="accent6" hlink="hlink" folHlink="folHlink"/>
  <p:sldLayoutIdLst>
    <p:sldLayoutId id="2147484607" r:id="rId1"/>
    <p:sldLayoutId id="2147484608" r:id="rId2"/>
    <p:sldLayoutId id="2147484609" r:id="rId3"/>
    <p:sldLayoutId id="2147484610" r:id="rId4"/>
    <p:sldLayoutId id="2147484611" r:id="rId5"/>
    <p:sldLayoutId id="2147484612" r:id="rId6"/>
    <p:sldLayoutId id="2147484613" r:id="rId7"/>
    <p:sldLayoutId id="2147484614" r:id="rId8"/>
    <p:sldLayoutId id="2147484615" r:id="rId9"/>
    <p:sldLayoutId id="2147484616" r:id="rId10"/>
    <p:sldLayoutId id="2147484617"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ＭＳ Ｐゴシック" pitchFamily="34" charset="-128"/>
          <a:cs typeface="Geneva" charset="0"/>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Geneva" charset="0"/>
          <a:cs typeface="Geneva" charset="0"/>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Geneva" charset="0"/>
          <a:cs typeface="Geneva" charset="0"/>
        </a:defRPr>
      </a:lvl5pPr>
      <a:lvl6pPr marL="25146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3.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rgbClr val="FFEFD1"/>
            </a:gs>
            <a:gs pos="64999">
              <a:srgbClr val="F0EBD5"/>
            </a:gs>
            <a:gs pos="100000">
              <a:srgbClr val="D1C39F"/>
            </a:gs>
          </a:gsLst>
          <a:path path="shape">
            <a:fillToRect l="50000" t="50000" r="50000" b="50000"/>
          </a:path>
        </a:gra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6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defRPr>
            </a:lvl1pPr>
          </a:lstStyle>
          <a:p>
            <a:pPr>
              <a:defRPr/>
            </a:pPr>
            <a:fld id="{F8E2534C-D3BD-DD4A-88D5-AFCF41E224CA}" type="slidenum">
              <a:rPr lang="en-US"/>
              <a:pPr>
                <a:defRPr/>
              </a:pPr>
              <a:t>‹#›</a:t>
            </a:fld>
            <a:endParaRPr lang="en-US"/>
          </a:p>
        </p:txBody>
      </p:sp>
    </p:spTree>
    <p:extLst>
      <p:ext uri="{BB962C8B-B14F-4D97-AF65-F5344CB8AC3E}">
        <p14:creationId xmlns:p14="http://schemas.microsoft.com/office/powerpoint/2010/main" val="3395946377"/>
      </p:ext>
    </p:extLst>
  </p:cSld>
  <p:clrMap bg1="lt1" tx1="dk1" bg2="lt2" tx2="dk2" accent1="accent1" accent2="accent2" accent3="accent3" accent4="accent4" accent5="accent5" accent6="accent6" hlink="hlink" folHlink="folHlink"/>
  <p:sldLayoutIdLst>
    <p:sldLayoutId id="2147484619"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4.xml><?xml version="1.0" encoding="utf-8"?>
<p:sldMaster xmlns:a="http://schemas.openxmlformats.org/drawingml/2006/main" xmlns:r="http://schemas.openxmlformats.org/officeDocument/2006/relationships" xmlns:p="http://schemas.openxmlformats.org/presentationml/2006/main">
  <p:cSld>
    <p:bg>
      <p:bgPr>
        <a:solidFill>
          <a:srgbClr val="969696"/>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49154" name="Group 2"/>
          <p:cNvGrpSpPr>
            <a:grpSpLocks/>
          </p:cNvGrpSpPr>
          <p:nvPr/>
        </p:nvGrpSpPr>
        <p:grpSpPr bwMode="auto">
          <a:xfrm>
            <a:off x="0" y="-1588"/>
            <a:ext cx="9144000" cy="6859588"/>
            <a:chOff x="0" y="-1"/>
            <a:chExt cx="5760" cy="4321"/>
          </a:xfrm>
        </p:grpSpPr>
        <p:sp>
          <p:nvSpPr>
            <p:cNvPr id="49160" name="Rectangle 3"/>
            <p:cNvSpPr>
              <a:spLocks noChangeArrowheads="1"/>
            </p:cNvSpPr>
            <p:nvPr/>
          </p:nvSpPr>
          <p:spPr bwMode="auto">
            <a:xfrm>
              <a:off x="0" y="864"/>
              <a:ext cx="5760" cy="34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49161" name="Rectangle 4"/>
            <p:cNvSpPr>
              <a:spLocks noChangeArrowheads="1"/>
            </p:cNvSpPr>
            <p:nvPr/>
          </p:nvSpPr>
          <p:spPr bwMode="white">
            <a:xfrm>
              <a:off x="0" y="4125"/>
              <a:ext cx="5760" cy="195"/>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49162" name="Rectangle 5"/>
            <p:cNvSpPr>
              <a:spLocks noChangeArrowheads="1"/>
            </p:cNvSpPr>
            <p:nvPr/>
          </p:nvSpPr>
          <p:spPr bwMode="white">
            <a:xfrm>
              <a:off x="0" y="-1"/>
              <a:ext cx="5760" cy="1015"/>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grpSp>
          <p:nvGrpSpPr>
            <p:cNvPr id="49163" name="Group 6"/>
            <p:cNvGrpSpPr>
              <a:grpSpLocks/>
            </p:cNvGrpSpPr>
            <p:nvPr/>
          </p:nvGrpSpPr>
          <p:grpSpPr bwMode="auto">
            <a:xfrm>
              <a:off x="0" y="1014"/>
              <a:ext cx="5760" cy="261"/>
              <a:chOff x="0" y="115"/>
              <a:chExt cx="5760" cy="464"/>
            </a:xfrm>
          </p:grpSpPr>
          <p:sp>
            <p:nvSpPr>
              <p:cNvPr id="49164" name="Rectangle 7"/>
              <p:cNvSpPr>
                <a:spLocks noChangeArrowheads="1"/>
              </p:cNvSpPr>
              <p:nvPr/>
            </p:nvSpPr>
            <p:spPr bwMode="ltGray">
              <a:xfrm>
                <a:off x="0" y="115"/>
                <a:ext cx="5760" cy="11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49165" name="Rectangle 8"/>
              <p:cNvSpPr>
                <a:spLocks noChangeArrowheads="1"/>
              </p:cNvSpPr>
              <p:nvPr/>
            </p:nvSpPr>
            <p:spPr bwMode="ltGray">
              <a:xfrm>
                <a:off x="0" y="231"/>
                <a:ext cx="5760" cy="117"/>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49166" name="Rectangle 9"/>
              <p:cNvSpPr>
                <a:spLocks noChangeArrowheads="1"/>
              </p:cNvSpPr>
              <p:nvPr/>
            </p:nvSpPr>
            <p:spPr bwMode="ltGray">
              <a:xfrm>
                <a:off x="0" y="348"/>
                <a:ext cx="5760" cy="116"/>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49167" name="Rectangle 10"/>
              <p:cNvSpPr>
                <a:spLocks noChangeArrowheads="1"/>
              </p:cNvSpPr>
              <p:nvPr/>
            </p:nvSpPr>
            <p:spPr bwMode="ltGray">
              <a:xfrm>
                <a:off x="0" y="463"/>
                <a:ext cx="5760" cy="116"/>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grpSp>
      </p:grpSp>
      <p:sp>
        <p:nvSpPr>
          <p:cNvPr id="49155" name="Rectangle 11"/>
          <p:cNvSpPr>
            <a:spLocks noGrp="1" noChangeArrowheads="1"/>
          </p:cNvSpPr>
          <p:nvPr>
            <p:ph type="title"/>
          </p:nvPr>
        </p:nvSpPr>
        <p:spPr bwMode="auto">
          <a:xfrm>
            <a:off x="-34925" y="3048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9156" name="Rectangle 12"/>
          <p:cNvSpPr>
            <a:spLocks noGrp="1" noChangeArrowheads="1"/>
          </p:cNvSpPr>
          <p:nvPr>
            <p:ph type="body" idx="1"/>
          </p:nvPr>
        </p:nvSpPr>
        <p:spPr bwMode="auto">
          <a:xfrm>
            <a:off x="-34925" y="2133600"/>
            <a:ext cx="9144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5165" name="Rectangle 13"/>
          <p:cNvSpPr>
            <a:spLocks noGrp="1" noChangeArrowheads="1"/>
          </p:cNvSpPr>
          <p:nvPr>
            <p:ph type="dt" sz="half" idx="2"/>
          </p:nvPr>
        </p:nvSpPr>
        <p:spPr bwMode="auto">
          <a:xfrm>
            <a:off x="685800" y="640080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spcBef>
                <a:spcPct val="50000"/>
              </a:spcBef>
              <a:defRPr sz="1400">
                <a:solidFill>
                  <a:schemeClr val="tx2"/>
                </a:solidFill>
                <a:latin typeface="Arial Black" charset="0"/>
                <a:ea typeface="+mn-ea"/>
                <a:cs typeface="+mn-cs"/>
              </a:defRPr>
            </a:lvl1pPr>
          </a:lstStyle>
          <a:p>
            <a:pPr>
              <a:defRPr/>
            </a:pPr>
            <a:endParaRPr lang="en-US"/>
          </a:p>
        </p:txBody>
      </p:sp>
      <p:sp>
        <p:nvSpPr>
          <p:cNvPr id="305166" name="Rectangle 14"/>
          <p:cNvSpPr>
            <a:spLocks noGrp="1" noChangeArrowheads="1"/>
          </p:cNvSpPr>
          <p:nvPr>
            <p:ph type="ftr" sz="quarter" idx="3"/>
          </p:nvPr>
        </p:nvSpPr>
        <p:spPr bwMode="auto">
          <a:xfrm>
            <a:off x="3124200" y="6400800"/>
            <a:ext cx="28956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ctr">
              <a:spcBef>
                <a:spcPct val="50000"/>
              </a:spcBef>
              <a:defRPr sz="1400">
                <a:solidFill>
                  <a:schemeClr val="tx2"/>
                </a:solidFill>
                <a:latin typeface="Arial Black" charset="0"/>
                <a:ea typeface="+mn-ea"/>
                <a:cs typeface="+mn-cs"/>
              </a:defRPr>
            </a:lvl1pPr>
          </a:lstStyle>
          <a:p>
            <a:pPr>
              <a:defRPr/>
            </a:pPr>
            <a:endParaRPr lang="en-US"/>
          </a:p>
        </p:txBody>
      </p:sp>
      <p:sp>
        <p:nvSpPr>
          <p:cNvPr id="305167" name="Rectangle 15"/>
          <p:cNvSpPr>
            <a:spLocks noGrp="1" noChangeArrowheads="1"/>
          </p:cNvSpPr>
          <p:nvPr>
            <p:ph type="sldNum" sz="quarter" idx="4"/>
          </p:nvPr>
        </p:nvSpPr>
        <p:spPr bwMode="auto">
          <a:xfrm>
            <a:off x="6553200" y="640080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spcBef>
                <a:spcPct val="50000"/>
              </a:spcBef>
              <a:defRPr sz="1400">
                <a:solidFill>
                  <a:schemeClr val="tx2"/>
                </a:solidFill>
                <a:latin typeface="Arial Black" charset="0"/>
              </a:defRPr>
            </a:lvl1pPr>
          </a:lstStyle>
          <a:p>
            <a:pPr>
              <a:defRPr/>
            </a:pPr>
            <a:fld id="{D0F7D48B-BB53-974C-8B7D-F59BD06AD3EA}" type="slidenum">
              <a:rPr lang="en-US"/>
              <a:pPr>
                <a:defRPr/>
              </a:pPr>
              <a:t>‹#›</a:t>
            </a:fld>
            <a:endParaRPr lang="en-US"/>
          </a:p>
        </p:txBody>
      </p:sp>
    </p:spTree>
    <p:extLst>
      <p:ext uri="{BB962C8B-B14F-4D97-AF65-F5344CB8AC3E}">
        <p14:creationId xmlns:p14="http://schemas.microsoft.com/office/powerpoint/2010/main" val="1590699903"/>
      </p:ext>
    </p:extLst>
  </p:cSld>
  <p:clrMap bg1="lt1" tx1="dk1" bg2="lt2" tx2="dk2" accent1="accent1" accent2="accent2" accent3="accent3" accent4="accent4" accent5="accent5" accent6="accent6" hlink="hlink" folHlink="folHlink"/>
  <p:sldLayoutIdLst>
    <p:sldLayoutId id="2147484621" r:id="rId1"/>
    <p:sldLayoutId id="2147484622" r:id="rId2"/>
    <p:sldLayoutId id="2147484623" r:id="rId3"/>
    <p:sldLayoutId id="2147484624" r:id="rId4"/>
    <p:sldLayoutId id="2147484625" r:id="rId5"/>
    <p:sldLayoutId id="2147484626" r:id="rId6"/>
    <p:sldLayoutId id="2147484627" r:id="rId7"/>
    <p:sldLayoutId id="2147484628" r:id="rId8"/>
    <p:sldLayoutId id="2147484629" r:id="rId9"/>
    <p:sldLayoutId id="2147484630" r:id="rId10"/>
  </p:sldLayoutIdLst>
  <p:txStyles>
    <p:titleStyle>
      <a:lvl1pPr algn="ctr" rtl="0" eaLnBrk="0" fontAlgn="base" hangingPunct="0">
        <a:spcBef>
          <a:spcPct val="0"/>
        </a:spcBef>
        <a:spcAft>
          <a:spcPct val="0"/>
        </a:spcAft>
        <a:defRPr kumimoji="1"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kumimoji="1" sz="4400">
          <a:solidFill>
            <a:schemeClr val="tx2"/>
          </a:solidFill>
          <a:latin typeface="Arial Black" pitchFamily="-112" charset="0"/>
          <a:ea typeface="ＭＳ Ｐゴシック" charset="-128"/>
          <a:cs typeface="ＭＳ Ｐゴシック" charset="-128"/>
        </a:defRPr>
      </a:lvl2pPr>
      <a:lvl3pPr algn="ctr" rtl="0" eaLnBrk="0" fontAlgn="base" hangingPunct="0">
        <a:spcBef>
          <a:spcPct val="0"/>
        </a:spcBef>
        <a:spcAft>
          <a:spcPct val="0"/>
        </a:spcAft>
        <a:defRPr kumimoji="1" sz="4400">
          <a:solidFill>
            <a:schemeClr val="tx2"/>
          </a:solidFill>
          <a:latin typeface="Arial Black" pitchFamily="-112" charset="0"/>
          <a:ea typeface="ＭＳ Ｐゴシック" charset="-128"/>
          <a:cs typeface="ＭＳ Ｐゴシック" charset="-128"/>
        </a:defRPr>
      </a:lvl3pPr>
      <a:lvl4pPr algn="ctr" rtl="0" eaLnBrk="0" fontAlgn="base" hangingPunct="0">
        <a:spcBef>
          <a:spcPct val="0"/>
        </a:spcBef>
        <a:spcAft>
          <a:spcPct val="0"/>
        </a:spcAft>
        <a:defRPr kumimoji="1" sz="4400">
          <a:solidFill>
            <a:schemeClr val="tx2"/>
          </a:solidFill>
          <a:latin typeface="Arial Black" pitchFamily="-112" charset="0"/>
          <a:ea typeface="ＭＳ Ｐゴシック" charset="-128"/>
          <a:cs typeface="ＭＳ Ｐゴシック" charset="-128"/>
        </a:defRPr>
      </a:lvl4pPr>
      <a:lvl5pPr algn="ctr" rtl="0" eaLnBrk="0" fontAlgn="base" hangingPunct="0">
        <a:spcBef>
          <a:spcPct val="0"/>
        </a:spcBef>
        <a:spcAft>
          <a:spcPct val="0"/>
        </a:spcAft>
        <a:defRPr kumimoji="1" sz="4400">
          <a:solidFill>
            <a:schemeClr val="tx2"/>
          </a:solidFill>
          <a:latin typeface="Arial Black" pitchFamily="-112" charset="0"/>
          <a:ea typeface="ＭＳ Ｐゴシック" charset="-128"/>
          <a:cs typeface="ＭＳ Ｐゴシック" charset="-128"/>
        </a:defRPr>
      </a:lvl5pPr>
      <a:lvl6pPr marL="457200" algn="ctr" rtl="0" eaLnBrk="0" fontAlgn="base" hangingPunct="0">
        <a:spcBef>
          <a:spcPct val="0"/>
        </a:spcBef>
        <a:spcAft>
          <a:spcPct val="0"/>
        </a:spcAft>
        <a:defRPr kumimoji="1" sz="4400">
          <a:solidFill>
            <a:schemeClr val="tx2"/>
          </a:solidFill>
          <a:latin typeface="Arial Black" pitchFamily="-112" charset="0"/>
        </a:defRPr>
      </a:lvl6pPr>
      <a:lvl7pPr marL="914400" algn="ctr" rtl="0" eaLnBrk="0" fontAlgn="base" hangingPunct="0">
        <a:spcBef>
          <a:spcPct val="0"/>
        </a:spcBef>
        <a:spcAft>
          <a:spcPct val="0"/>
        </a:spcAft>
        <a:defRPr kumimoji="1" sz="4400">
          <a:solidFill>
            <a:schemeClr val="tx2"/>
          </a:solidFill>
          <a:latin typeface="Arial Black" pitchFamily="-112" charset="0"/>
        </a:defRPr>
      </a:lvl7pPr>
      <a:lvl8pPr marL="1371600" algn="ctr" rtl="0" eaLnBrk="0" fontAlgn="base" hangingPunct="0">
        <a:spcBef>
          <a:spcPct val="0"/>
        </a:spcBef>
        <a:spcAft>
          <a:spcPct val="0"/>
        </a:spcAft>
        <a:defRPr kumimoji="1" sz="4400">
          <a:solidFill>
            <a:schemeClr val="tx2"/>
          </a:solidFill>
          <a:latin typeface="Arial Black" pitchFamily="-112" charset="0"/>
        </a:defRPr>
      </a:lvl8pPr>
      <a:lvl9pPr marL="1828800" algn="ctr" rtl="0" eaLnBrk="0" fontAlgn="base" hangingPunct="0">
        <a:spcBef>
          <a:spcPct val="0"/>
        </a:spcBef>
        <a:spcAft>
          <a:spcPct val="0"/>
        </a:spcAft>
        <a:defRPr kumimoji="1" sz="4400">
          <a:solidFill>
            <a:schemeClr val="tx2"/>
          </a:solidFill>
          <a:latin typeface="Arial Black" pitchFamily="-112" charset="0"/>
        </a:defRPr>
      </a:lvl9pPr>
    </p:titleStyle>
    <p:bodyStyle>
      <a:lvl1pPr marL="342900" indent="-342900" algn="l" rtl="0" eaLnBrk="0" fontAlgn="base" hangingPunct="0">
        <a:spcBef>
          <a:spcPct val="20000"/>
        </a:spcBef>
        <a:spcAft>
          <a:spcPct val="0"/>
        </a:spcAft>
        <a:buClr>
          <a:schemeClr val="accent1"/>
        </a:buClr>
        <a:buChar char="•"/>
        <a:defRPr kumimoji="1"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hlink"/>
        </a:buClr>
        <a:buChar char="•"/>
        <a:defRPr kumimoji="1"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lr>
          <a:schemeClr val="accent2"/>
        </a:buClr>
        <a:buChar char="•"/>
        <a:defRPr kumimoji="1"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lr>
          <a:schemeClr val="tx2"/>
        </a:buClr>
        <a:buChar char="•"/>
        <a:defRPr kumimoji="1"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lr>
          <a:schemeClr val="accent2"/>
        </a:buClr>
        <a:buChar char="•"/>
        <a:defRPr kumimoji="1" sz="2000">
          <a:solidFill>
            <a:schemeClr val="tx1"/>
          </a:solidFill>
          <a:latin typeface="+mn-lt"/>
          <a:ea typeface="ＭＳ Ｐゴシック" pitchFamily="-112" charset="-128"/>
        </a:defRPr>
      </a:lvl5pPr>
      <a:lvl6pPr marL="2514600" indent="-228600" algn="l" rtl="0" eaLnBrk="0" fontAlgn="base" hangingPunct="0">
        <a:spcBef>
          <a:spcPct val="20000"/>
        </a:spcBef>
        <a:spcAft>
          <a:spcPct val="0"/>
        </a:spcAft>
        <a:buClr>
          <a:schemeClr val="accent2"/>
        </a:buClr>
        <a:buChar char="•"/>
        <a:defRPr kumimoji="1"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lr>
          <a:schemeClr val="accent2"/>
        </a:buClr>
        <a:buChar char="•"/>
        <a:defRPr kumimoji="1"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lr>
          <a:schemeClr val="accent2"/>
        </a:buClr>
        <a:buChar char="•"/>
        <a:defRPr kumimoji="1"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lr>
          <a:schemeClr val="accent2"/>
        </a:buClr>
        <a:buChar char="•"/>
        <a:defRPr kumimoji="1"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5.xml><?xml version="1.0" encoding="utf-8"?>
<p:sldMaster xmlns:a="http://schemas.openxmlformats.org/drawingml/2006/main" xmlns:r="http://schemas.openxmlformats.org/officeDocument/2006/relationships" xmlns:p="http://schemas.openxmlformats.org/presentationml/2006/main">
  <p:cSld>
    <p:bg bwMode="invGray">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bwMode="auto">
          <a:xfrm>
            <a:off x="685800" y="685800"/>
            <a:ext cx="7772400" cy="990600"/>
          </a:xfrm>
          <a:prstGeom prst="rect">
            <a:avLst/>
          </a:prstGeom>
          <a:noFill/>
          <a:ln w="9525">
            <a:noFill/>
            <a:miter lim="800000"/>
            <a:headEnd/>
            <a:tailEnd/>
          </a:ln>
          <a:effectLst>
            <a:outerShdw blurRad="63500" dist="38099" dir="2700000" algn="ctr" rotWithShape="0">
              <a:srgbClr val="000000">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0419" name="Rectangle 3"/>
          <p:cNvSpPr>
            <a:spLocks noGrp="1" noChangeArrowheads="1"/>
          </p:cNvSpPr>
          <p:nvPr>
            <p:ph type="body" idx="1"/>
          </p:nvPr>
        </p:nvSpPr>
        <p:spPr bwMode="auto">
          <a:xfrm>
            <a:off x="685800" y="1828800"/>
            <a:ext cx="7772400" cy="4267200"/>
          </a:xfrm>
          <a:prstGeom prst="rect">
            <a:avLst/>
          </a:prstGeom>
          <a:noFill/>
          <a:ln w="9525">
            <a:noFill/>
            <a:miter lim="800000"/>
            <a:headEnd/>
            <a:tailEnd/>
          </a:ln>
          <a:effectLst>
            <a:outerShdw blurRad="45720" dist="25399" dir="2700000" algn="ctr" rotWithShape="0">
              <a:srgbClr val="000000">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042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400">
                <a:solidFill>
                  <a:srgbClr val="FFFFFF"/>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6042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0" hangingPunct="0">
              <a:defRPr sz="1400">
                <a:solidFill>
                  <a:srgbClr val="FFFFFF"/>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6042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400">
                <a:solidFill>
                  <a:srgbClr val="FFFFFF"/>
                </a:solidFill>
                <a:latin typeface="Arial" charset="0"/>
              </a:defRPr>
            </a:lvl1pPr>
          </a:lstStyle>
          <a:p>
            <a:pPr>
              <a:defRPr/>
            </a:pPr>
            <a:fld id="{7028DF5D-4AF4-C44F-BEED-9B25B7649232}" type="slidenum">
              <a:rPr lang="en-US"/>
              <a:pPr>
                <a:defRPr/>
              </a:pPr>
              <a:t>‹#›</a:t>
            </a:fld>
            <a:endParaRPr lang="en-US"/>
          </a:p>
        </p:txBody>
      </p:sp>
    </p:spTree>
    <p:extLst>
      <p:ext uri="{BB962C8B-B14F-4D97-AF65-F5344CB8AC3E}">
        <p14:creationId xmlns:p14="http://schemas.microsoft.com/office/powerpoint/2010/main" val="190374490"/>
      </p:ext>
    </p:extLst>
  </p:cSld>
  <p:clrMap bg1="dk2" tx1="lt1" bg2="dk1" tx2="lt2" accent1="accent1" accent2="accent2" accent3="accent3" accent4="accent4" accent5="accent5" accent6="accent6" hlink="hlink" folHlink="folHlink"/>
  <p:sldLayoutIdLst>
    <p:sldLayoutId id="2147484632" r:id="rId1"/>
    <p:sldLayoutId id="2147484633" r:id="rId2"/>
    <p:sldLayoutId id="2147484634" r:id="rId3"/>
    <p:sldLayoutId id="2147484635" r:id="rId4"/>
    <p:sldLayoutId id="2147484636" r:id="rId5"/>
    <p:sldLayoutId id="2147484637" r:id="rId6"/>
    <p:sldLayoutId id="2147484638" r:id="rId7"/>
    <p:sldLayoutId id="2147484639" r:id="rId8"/>
    <p:sldLayoutId id="2147484640" r:id="rId9"/>
    <p:sldLayoutId id="2147484641" r:id="rId10"/>
    <p:sldLayoutId id="2147484642" r:id="rId11"/>
  </p:sldLayoutIdLst>
  <p:txStyles>
    <p:titleStyle>
      <a:lvl1pPr algn="l" rtl="0" eaLnBrk="0" fontAlgn="base" hangingPunct="0">
        <a:lnSpc>
          <a:spcPct val="90000"/>
        </a:lnSpc>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lnSpc>
          <a:spcPct val="90000"/>
        </a:lnSpc>
        <a:spcBef>
          <a:spcPct val="0"/>
        </a:spcBef>
        <a:spcAft>
          <a:spcPct val="0"/>
        </a:spcAft>
        <a:defRPr sz="4400">
          <a:solidFill>
            <a:schemeClr val="tx2"/>
          </a:solidFill>
          <a:latin typeface="Arial" pitchFamily="-105" charset="0"/>
          <a:ea typeface="ＭＳ Ｐゴシック" charset="-128"/>
          <a:cs typeface="ＭＳ Ｐゴシック" charset="-128"/>
        </a:defRPr>
      </a:lvl2pPr>
      <a:lvl3pPr algn="l" rtl="0" eaLnBrk="0" fontAlgn="base" hangingPunct="0">
        <a:lnSpc>
          <a:spcPct val="90000"/>
        </a:lnSpc>
        <a:spcBef>
          <a:spcPct val="0"/>
        </a:spcBef>
        <a:spcAft>
          <a:spcPct val="0"/>
        </a:spcAft>
        <a:defRPr sz="4400">
          <a:solidFill>
            <a:schemeClr val="tx2"/>
          </a:solidFill>
          <a:latin typeface="Arial" pitchFamily="-105" charset="0"/>
          <a:ea typeface="ＭＳ Ｐゴシック" charset="-128"/>
          <a:cs typeface="ＭＳ Ｐゴシック" charset="-128"/>
        </a:defRPr>
      </a:lvl3pPr>
      <a:lvl4pPr algn="l" rtl="0" eaLnBrk="0" fontAlgn="base" hangingPunct="0">
        <a:lnSpc>
          <a:spcPct val="90000"/>
        </a:lnSpc>
        <a:spcBef>
          <a:spcPct val="0"/>
        </a:spcBef>
        <a:spcAft>
          <a:spcPct val="0"/>
        </a:spcAft>
        <a:defRPr sz="4400">
          <a:solidFill>
            <a:schemeClr val="tx2"/>
          </a:solidFill>
          <a:latin typeface="Arial" pitchFamily="-105" charset="0"/>
          <a:ea typeface="ＭＳ Ｐゴシック" charset="-128"/>
          <a:cs typeface="ＭＳ Ｐゴシック" charset="-128"/>
        </a:defRPr>
      </a:lvl4pPr>
      <a:lvl5pPr algn="l" rtl="0" eaLnBrk="0" fontAlgn="base" hangingPunct="0">
        <a:lnSpc>
          <a:spcPct val="90000"/>
        </a:lnSpc>
        <a:spcBef>
          <a:spcPct val="0"/>
        </a:spcBef>
        <a:spcAft>
          <a:spcPct val="0"/>
        </a:spcAft>
        <a:defRPr sz="4400">
          <a:solidFill>
            <a:schemeClr val="tx2"/>
          </a:solidFill>
          <a:latin typeface="Arial" pitchFamily="-105" charset="0"/>
          <a:ea typeface="ＭＳ Ｐゴシック" charset="-128"/>
          <a:cs typeface="ＭＳ Ｐゴシック" charset="-128"/>
        </a:defRPr>
      </a:lvl5pPr>
      <a:lvl6pPr marL="457200" algn="l" rtl="0" eaLnBrk="0" fontAlgn="base" hangingPunct="0">
        <a:lnSpc>
          <a:spcPct val="90000"/>
        </a:lnSpc>
        <a:spcBef>
          <a:spcPct val="0"/>
        </a:spcBef>
        <a:spcAft>
          <a:spcPct val="0"/>
        </a:spcAft>
        <a:defRPr sz="4400">
          <a:solidFill>
            <a:schemeClr val="tx2"/>
          </a:solidFill>
          <a:latin typeface="Arial" pitchFamily="-105" charset="0"/>
        </a:defRPr>
      </a:lvl6pPr>
      <a:lvl7pPr marL="914400" algn="l" rtl="0" eaLnBrk="0" fontAlgn="base" hangingPunct="0">
        <a:lnSpc>
          <a:spcPct val="90000"/>
        </a:lnSpc>
        <a:spcBef>
          <a:spcPct val="0"/>
        </a:spcBef>
        <a:spcAft>
          <a:spcPct val="0"/>
        </a:spcAft>
        <a:defRPr sz="4400">
          <a:solidFill>
            <a:schemeClr val="tx2"/>
          </a:solidFill>
          <a:latin typeface="Arial" pitchFamily="-105" charset="0"/>
        </a:defRPr>
      </a:lvl7pPr>
      <a:lvl8pPr marL="1371600" algn="l" rtl="0" eaLnBrk="0" fontAlgn="base" hangingPunct="0">
        <a:lnSpc>
          <a:spcPct val="90000"/>
        </a:lnSpc>
        <a:spcBef>
          <a:spcPct val="0"/>
        </a:spcBef>
        <a:spcAft>
          <a:spcPct val="0"/>
        </a:spcAft>
        <a:defRPr sz="4400">
          <a:solidFill>
            <a:schemeClr val="tx2"/>
          </a:solidFill>
          <a:latin typeface="Arial" pitchFamily="-105" charset="0"/>
        </a:defRPr>
      </a:lvl8pPr>
      <a:lvl9pPr marL="1828800" algn="l" rtl="0" eaLnBrk="0" fontAlgn="base" hangingPunct="0">
        <a:lnSpc>
          <a:spcPct val="90000"/>
        </a:lnSpc>
        <a:spcBef>
          <a:spcPct val="0"/>
        </a:spcBef>
        <a:spcAft>
          <a:spcPct val="0"/>
        </a:spcAft>
        <a:defRPr sz="4400">
          <a:solidFill>
            <a:schemeClr val="tx2"/>
          </a:solidFill>
          <a:latin typeface="Arial" pitchFamily="-105" charset="0"/>
        </a:defRPr>
      </a:lvl9pPr>
    </p:titleStyle>
    <p:bodyStyle>
      <a:lvl1pPr marL="342900" indent="-342900" algn="l" rtl="0" eaLnBrk="0" fontAlgn="base" hangingPunct="0">
        <a:lnSpc>
          <a:spcPct val="90000"/>
        </a:lnSpc>
        <a:spcBef>
          <a:spcPct val="20000"/>
        </a:spcBef>
        <a:spcAft>
          <a:spcPct val="0"/>
        </a:spcAft>
        <a:buSzPct val="80000"/>
        <a:buFont typeface="Wingdings" charset="0"/>
        <a:buChar char="l"/>
        <a:defRPr sz="3200" b="1" i="1">
          <a:solidFill>
            <a:schemeClr val="tx1"/>
          </a:solidFill>
          <a:latin typeface="+mn-lt"/>
          <a:ea typeface="ＭＳ Ｐゴシック" charset="-128"/>
          <a:cs typeface="ＭＳ Ｐゴシック" charset="-128"/>
        </a:defRPr>
      </a:lvl1pPr>
      <a:lvl2pPr marL="742950" indent="-285750" algn="l" rtl="0" eaLnBrk="0" fontAlgn="base" hangingPunct="0">
        <a:lnSpc>
          <a:spcPct val="90000"/>
        </a:lnSpc>
        <a:spcBef>
          <a:spcPct val="20000"/>
        </a:spcBef>
        <a:spcAft>
          <a:spcPct val="0"/>
        </a:spcAft>
        <a:buSzPct val="80000"/>
        <a:buFont typeface="Wingdings" charset="0"/>
        <a:buChar char="n"/>
        <a:defRPr sz="2800" b="1" i="1">
          <a:solidFill>
            <a:schemeClr val="tx1"/>
          </a:solidFill>
          <a:latin typeface="+mn-lt"/>
          <a:ea typeface="ＭＳ Ｐゴシック" pitchFamily="-105" charset="-128"/>
        </a:defRPr>
      </a:lvl2pPr>
      <a:lvl3pPr marL="1143000" indent="-228600" algn="l" rtl="0" eaLnBrk="0" fontAlgn="base" hangingPunct="0">
        <a:lnSpc>
          <a:spcPct val="90000"/>
        </a:lnSpc>
        <a:spcBef>
          <a:spcPct val="20000"/>
        </a:spcBef>
        <a:spcAft>
          <a:spcPct val="0"/>
        </a:spcAft>
        <a:buSzPct val="80000"/>
        <a:buFont typeface="Wingdings" charset="0"/>
        <a:buChar char="l"/>
        <a:defRPr sz="2400" b="1" i="1">
          <a:solidFill>
            <a:schemeClr val="tx1"/>
          </a:solidFill>
          <a:latin typeface="+mn-lt"/>
          <a:ea typeface="ＭＳ Ｐゴシック" pitchFamily="-105" charset="-128"/>
        </a:defRPr>
      </a:lvl3pPr>
      <a:lvl4pPr marL="1600200" indent="-228600" algn="l" rtl="0" eaLnBrk="0" fontAlgn="base" hangingPunct="0">
        <a:lnSpc>
          <a:spcPct val="90000"/>
        </a:lnSpc>
        <a:spcBef>
          <a:spcPct val="20000"/>
        </a:spcBef>
        <a:spcAft>
          <a:spcPct val="0"/>
        </a:spcAft>
        <a:buSzPct val="80000"/>
        <a:buFont typeface="Wingdings" charset="0"/>
        <a:buChar char="n"/>
        <a:defRPr sz="2000" b="1" i="1">
          <a:solidFill>
            <a:schemeClr val="tx1"/>
          </a:solidFill>
          <a:latin typeface="+mn-lt"/>
          <a:ea typeface="ＭＳ Ｐゴシック" pitchFamily="-105" charset="-128"/>
        </a:defRPr>
      </a:lvl4pPr>
      <a:lvl5pPr marL="2057400" indent="-228600" algn="l" rtl="0" eaLnBrk="0" fontAlgn="base" hangingPunct="0">
        <a:lnSpc>
          <a:spcPct val="90000"/>
        </a:lnSpc>
        <a:spcBef>
          <a:spcPct val="20000"/>
        </a:spcBef>
        <a:spcAft>
          <a:spcPct val="0"/>
        </a:spcAft>
        <a:buSzPct val="80000"/>
        <a:buFont typeface="Wingdings" charset="0"/>
        <a:buChar char="l"/>
        <a:defRPr sz="2000" b="1" i="1">
          <a:solidFill>
            <a:schemeClr val="tx1"/>
          </a:solidFill>
          <a:latin typeface="+mn-lt"/>
          <a:ea typeface="ＭＳ Ｐゴシック" pitchFamily="-105" charset="-128"/>
        </a:defRPr>
      </a:lvl5pPr>
      <a:lvl6pPr marL="2514600" indent="-228600" algn="l" rtl="0" eaLnBrk="0" fontAlgn="base" hangingPunct="0">
        <a:lnSpc>
          <a:spcPct val="90000"/>
        </a:lnSpc>
        <a:spcBef>
          <a:spcPct val="20000"/>
        </a:spcBef>
        <a:spcAft>
          <a:spcPct val="0"/>
        </a:spcAft>
        <a:buSzPct val="80000"/>
        <a:buFont typeface="Wingdings" pitchFamily="-105" charset="2"/>
        <a:buChar char="l"/>
        <a:defRPr sz="2000" b="1" i="1">
          <a:solidFill>
            <a:schemeClr val="tx1"/>
          </a:solidFill>
          <a:latin typeface="+mn-lt"/>
          <a:ea typeface="ＭＳ Ｐゴシック" pitchFamily="-105" charset="-128"/>
        </a:defRPr>
      </a:lvl6pPr>
      <a:lvl7pPr marL="2971800" indent="-228600" algn="l" rtl="0" eaLnBrk="0" fontAlgn="base" hangingPunct="0">
        <a:lnSpc>
          <a:spcPct val="90000"/>
        </a:lnSpc>
        <a:spcBef>
          <a:spcPct val="20000"/>
        </a:spcBef>
        <a:spcAft>
          <a:spcPct val="0"/>
        </a:spcAft>
        <a:buSzPct val="80000"/>
        <a:buFont typeface="Wingdings" pitchFamily="-105" charset="2"/>
        <a:buChar char="l"/>
        <a:defRPr sz="2000" b="1" i="1">
          <a:solidFill>
            <a:schemeClr val="tx1"/>
          </a:solidFill>
          <a:latin typeface="+mn-lt"/>
          <a:ea typeface="ＭＳ Ｐゴシック" pitchFamily="-105" charset="-128"/>
        </a:defRPr>
      </a:lvl7pPr>
      <a:lvl8pPr marL="3429000" indent="-228600" algn="l" rtl="0" eaLnBrk="0" fontAlgn="base" hangingPunct="0">
        <a:lnSpc>
          <a:spcPct val="90000"/>
        </a:lnSpc>
        <a:spcBef>
          <a:spcPct val="20000"/>
        </a:spcBef>
        <a:spcAft>
          <a:spcPct val="0"/>
        </a:spcAft>
        <a:buSzPct val="80000"/>
        <a:buFont typeface="Wingdings" pitchFamily="-105" charset="2"/>
        <a:buChar char="l"/>
        <a:defRPr sz="2000" b="1" i="1">
          <a:solidFill>
            <a:schemeClr val="tx1"/>
          </a:solidFill>
          <a:latin typeface="+mn-lt"/>
          <a:ea typeface="ＭＳ Ｐゴシック" pitchFamily="-105" charset="-128"/>
        </a:defRPr>
      </a:lvl8pPr>
      <a:lvl9pPr marL="3886200" indent="-228600" algn="l" rtl="0" eaLnBrk="0" fontAlgn="base" hangingPunct="0">
        <a:lnSpc>
          <a:spcPct val="90000"/>
        </a:lnSpc>
        <a:spcBef>
          <a:spcPct val="20000"/>
        </a:spcBef>
        <a:spcAft>
          <a:spcPct val="0"/>
        </a:spcAft>
        <a:buSzPct val="80000"/>
        <a:buFont typeface="Wingdings" pitchFamily="-105" charset="2"/>
        <a:buChar char="l"/>
        <a:defRPr sz="2000" b="1" i="1">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E76B6000-D7E1-EF4E-9316-7848F8EF51E5}"/>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331177AA-F53A-3345-8FA9-B3650CF3397B}"/>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6BB1D429-12EA-6748-AA48-D5FFAE2BD218}"/>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charset="0"/>
                <a:ea typeface="ＭＳ Ｐゴシック" charset="-128"/>
                <a:cs typeface="+mn-cs"/>
              </a:defRPr>
            </a:lvl1pPr>
          </a:lstStyle>
          <a:p>
            <a:pPr>
              <a:defRPr/>
            </a:pPr>
            <a:fld id="{5C6AD61C-CFD3-CF46-9BF9-FCD140E373FF}" type="datetimeFigureOut">
              <a:rPr lang="en-US" altLang="en-US"/>
              <a:pPr>
                <a:defRPr/>
              </a:pPr>
              <a:t>7/16/20</a:t>
            </a:fld>
            <a:endParaRPr lang="en-US" altLang="en-US"/>
          </a:p>
        </p:txBody>
      </p:sp>
      <p:sp>
        <p:nvSpPr>
          <p:cNvPr id="5" name="Footer Placeholder 4">
            <a:extLst>
              <a:ext uri="{FF2B5EF4-FFF2-40B4-BE49-F238E27FC236}">
                <a16:creationId xmlns:a16="http://schemas.microsoft.com/office/drawing/2014/main" id="{143638E3-3EAC-CB40-90FD-3A8A46CFBE3D}"/>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a:extLst>
              <a:ext uri="{FF2B5EF4-FFF2-40B4-BE49-F238E27FC236}">
                <a16:creationId xmlns:a16="http://schemas.microsoft.com/office/drawing/2014/main" id="{24F45E56-EF53-1047-99BF-1F46CBC149F7}"/>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charset="0"/>
                <a:ea typeface="ＭＳ Ｐゴシック" charset="-128"/>
                <a:cs typeface="+mn-cs"/>
              </a:defRPr>
            </a:lvl1pPr>
          </a:lstStyle>
          <a:p>
            <a:pPr>
              <a:defRPr/>
            </a:pPr>
            <a:fld id="{34802356-2BB3-1F4C-A568-CF6CE0E0DD68}" type="slidenum">
              <a:rPr lang="en-US" altLang="en-US"/>
              <a:pPr>
                <a:defRPr/>
              </a:pPr>
              <a:t>‹#›</a:t>
            </a:fld>
            <a:endParaRPr lang="en-US" altLang="en-US"/>
          </a:p>
        </p:txBody>
      </p:sp>
    </p:spTree>
    <p:extLst>
      <p:ext uri="{BB962C8B-B14F-4D97-AF65-F5344CB8AC3E}">
        <p14:creationId xmlns:p14="http://schemas.microsoft.com/office/powerpoint/2010/main" val="1186065331"/>
      </p:ext>
    </p:extLst>
  </p:cSld>
  <p:clrMap bg1="lt1" tx1="dk1" bg2="lt2" tx2="dk2" accent1="accent1" accent2="accent2" accent3="accent3" accent4="accent4" accent5="accent5" accent6="accent6" hlink="hlink" folHlink="folHlink"/>
  <p:sldLayoutIdLst>
    <p:sldLayoutId id="2147484656" r:id="rId1"/>
    <p:sldLayoutId id="2147484657" r:id="rId2"/>
    <p:sldLayoutId id="2147484658" r:id="rId3"/>
    <p:sldLayoutId id="2147484659" r:id="rId4"/>
    <p:sldLayoutId id="2147484660" r:id="rId5"/>
    <p:sldLayoutId id="2147484661" r:id="rId6"/>
    <p:sldLayoutId id="2147484662" r:id="rId7"/>
    <p:sldLayoutId id="2147484663" r:id="rId8"/>
    <p:sldLayoutId id="2147484664" r:id="rId9"/>
    <p:sldLayoutId id="2147484665" r:id="rId10"/>
    <p:sldLayoutId id="2147484666"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0"/>
          <a:cs typeface="ＭＳ Ｐゴシック" charset="-128"/>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0"/>
          <a:cs typeface="ＭＳ Ｐゴシック" charset="-128"/>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ＭＳ Ｐゴシック" charset="-128"/>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ＭＳ Ｐゴシック"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523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defRPr>
            </a:lvl1pPr>
          </a:lstStyle>
          <a:p>
            <a:pPr>
              <a:defRPr/>
            </a:pPr>
            <a:endParaRPr lang="en-US"/>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defRPr>
            </a:lvl1pPr>
          </a:lstStyle>
          <a:p>
            <a:pPr>
              <a:defRPr/>
            </a:pPr>
            <a:endParaRPr lang="en-US"/>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defRPr>
            </a:lvl1pPr>
          </a:lstStyle>
          <a:p>
            <a:pPr>
              <a:defRPr/>
            </a:pPr>
            <a:fld id="{995685E4-F9E1-BC40-92C7-871763394EF5}" type="slidenum">
              <a:rPr lang="en-US"/>
              <a:pPr>
                <a:defRPr/>
              </a:pPr>
              <a:t>‹#›</a:t>
            </a:fld>
            <a:endParaRPr lang="en-US"/>
          </a:p>
        </p:txBody>
      </p:sp>
    </p:spTree>
    <p:extLst>
      <p:ext uri="{BB962C8B-B14F-4D97-AF65-F5344CB8AC3E}">
        <p14:creationId xmlns:p14="http://schemas.microsoft.com/office/powerpoint/2010/main" val="2376147650"/>
      </p:ext>
    </p:extLst>
  </p:cSld>
  <p:clrMap bg1="lt1" tx1="dk1" bg2="lt2" tx2="dk2" accent1="accent1" accent2="accent2" accent3="accent3" accent4="accent4" accent5="accent5" accent6="accent6" hlink="hlink" folHlink="folHlink"/>
  <p:sldLayoutIdLst>
    <p:sldLayoutId id="2147484668" r:id="rId1"/>
    <p:sldLayoutId id="2147484669" r:id="rId2"/>
    <p:sldLayoutId id="2147484670" r:id="rId3"/>
    <p:sldLayoutId id="2147484671" r:id="rId4"/>
    <p:sldLayoutId id="2147484672" r:id="rId5"/>
    <p:sldLayoutId id="2147484673" r:id="rId6"/>
    <p:sldLayoutId id="2147484674" r:id="rId7"/>
    <p:sldLayoutId id="2147484675" r:id="rId8"/>
    <p:sldLayoutId id="2147484676" r:id="rId9"/>
    <p:sldLayoutId id="2147484677" r:id="rId10"/>
    <p:sldLayoutId id="2147484678" r:id="rId11"/>
  </p:sldLayoutIdLst>
  <p:txStyles>
    <p:title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rgbClr val="FFFFFF"/>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rgbClr val="FFFFFF"/>
          </a:solidFill>
          <a:latin typeface="Arial"/>
          <a:ea typeface="ＭＳ Ｐゴシック" pitchFamily="-111" charset="-128"/>
          <a:cs typeface="Arial"/>
        </a:defRPr>
      </a:lvl2pPr>
      <a:lvl3pPr marL="1143000" indent="-228600" algn="l" rtl="0" eaLnBrk="0" fontAlgn="base" hangingPunct="0">
        <a:spcBef>
          <a:spcPct val="20000"/>
        </a:spcBef>
        <a:spcAft>
          <a:spcPct val="0"/>
        </a:spcAft>
        <a:buChar char="•"/>
        <a:defRPr sz="2400">
          <a:solidFill>
            <a:srgbClr val="FFFFFF"/>
          </a:solidFill>
          <a:latin typeface="Arial"/>
          <a:ea typeface="ＭＳ Ｐゴシック" pitchFamily="-111" charset="-128"/>
          <a:cs typeface="Arial"/>
        </a:defRPr>
      </a:lvl3pPr>
      <a:lvl4pPr marL="1600200" indent="-228600" algn="l" rtl="0" eaLnBrk="0" fontAlgn="base" hangingPunct="0">
        <a:spcBef>
          <a:spcPct val="20000"/>
        </a:spcBef>
        <a:spcAft>
          <a:spcPct val="0"/>
        </a:spcAft>
        <a:buChar char="–"/>
        <a:defRPr sz="2000">
          <a:solidFill>
            <a:srgbClr val="FFFFFF"/>
          </a:solidFill>
          <a:latin typeface="Arial"/>
          <a:ea typeface="ＭＳ Ｐゴシック" pitchFamily="-111" charset="-128"/>
          <a:cs typeface="Arial"/>
        </a:defRPr>
      </a:lvl4pPr>
      <a:lvl5pPr marL="2057400" indent="-228600" algn="l" rtl="0" eaLnBrk="0" fontAlgn="base" hangingPunct="0">
        <a:spcBef>
          <a:spcPct val="20000"/>
        </a:spcBef>
        <a:spcAft>
          <a:spcPct val="0"/>
        </a:spcAft>
        <a:buChar char="»"/>
        <a:defRPr sz="2000">
          <a:solidFill>
            <a:srgbClr val="FFFFFF"/>
          </a:solidFill>
          <a:latin typeface="Arial"/>
          <a:ea typeface="ＭＳ Ｐゴシック" pitchFamily="-111"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bwMode="auto">
          <a:xfrm>
            <a:off x="0" y="0"/>
            <a:ext cx="9144000" cy="1143000"/>
          </a:xfrm>
          <a:prstGeom prst="rect">
            <a:avLst/>
          </a:prstGeom>
          <a:noFill/>
          <a:ln w="9525">
            <a:noFill/>
            <a:miter lim="800000"/>
            <a:headEnd/>
            <a:tailEnd/>
          </a:ln>
        </p:spPr>
        <p:txBody>
          <a:bodyPr vert="horz" wrap="square" lIns="91425" tIns="45713" rIns="91425" bIns="45713" numCol="1" anchor="ctr" anchorCtr="0" compatLnSpc="1">
            <a:prstTxWarp prst="textNoShape">
              <a:avLst/>
            </a:prstTxWarp>
          </a:bodyPr>
          <a:lstStyle/>
          <a:p>
            <a:pPr lvl="0"/>
            <a:r>
              <a:rPr lang="en-US"/>
              <a:t>Click to edit Master title style</a:t>
            </a:r>
          </a:p>
        </p:txBody>
      </p:sp>
      <p:sp>
        <p:nvSpPr>
          <p:cNvPr id="12291" name="Rectangle 3"/>
          <p:cNvSpPr>
            <a:spLocks noGrp="1" noChangeArrowheads="1"/>
          </p:cNvSpPr>
          <p:nvPr>
            <p:ph type="body" idx="1"/>
          </p:nvPr>
        </p:nvSpPr>
        <p:spPr bwMode="auto">
          <a:xfrm>
            <a:off x="0" y="1371600"/>
            <a:ext cx="9144000" cy="4114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49959849"/>
      </p:ext>
    </p:extLst>
  </p:cSld>
  <p:clrMap bg1="lt1" tx1="dk1" bg2="lt2" tx2="dk2" accent1="accent1" accent2="accent2" accent3="accent3" accent4="accent4" accent5="accent5" accent6="accent6" hlink="hlink" folHlink="folHlink"/>
  <p:sldLayoutIdLst>
    <p:sldLayoutId id="2147484680" r:id="rId1"/>
    <p:sldLayoutId id="2147484681" r:id="rId2"/>
    <p:sldLayoutId id="2147484682" r:id="rId3"/>
    <p:sldLayoutId id="2147484683" r:id="rId4"/>
    <p:sldLayoutId id="2147484684" r:id="rId5"/>
    <p:sldLayoutId id="2147484685" r:id="rId6"/>
    <p:sldLayoutId id="2147484686" r:id="rId7"/>
    <p:sldLayoutId id="2147484687" r:id="rId8"/>
    <p:sldLayoutId id="2147484688" r:id="rId9"/>
    <p:sldLayoutId id="2147484689" r:id="rId10"/>
    <p:sldLayoutId id="2147484690" r:id="rId11"/>
  </p:sldLayoutIdLst>
  <p:txStyles>
    <p:titleStyle>
      <a:lvl1pPr algn="ctr" rtl="0" eaLnBrk="0" fontAlgn="base" hangingPunct="0">
        <a:spcBef>
          <a:spcPct val="0"/>
        </a:spcBef>
        <a:spcAft>
          <a:spcPct val="0"/>
        </a:spcAft>
        <a:defRPr sz="4400" b="1">
          <a:solidFill>
            <a:schemeClr val="tx2"/>
          </a:solidFill>
          <a:latin typeface="Arial"/>
          <a:ea typeface="ＭＳ Ｐゴシック" pitchFamily="34"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pitchFamily="34" charset="-128"/>
          <a:cs typeface="Arial" pitchFamily="34" charset="0"/>
        </a:defRPr>
      </a:lvl2pPr>
      <a:lvl3pPr algn="ctr" rtl="0" eaLnBrk="0" fontAlgn="base" hangingPunct="0">
        <a:spcBef>
          <a:spcPct val="0"/>
        </a:spcBef>
        <a:spcAft>
          <a:spcPct val="0"/>
        </a:spcAft>
        <a:defRPr sz="4400" b="1">
          <a:solidFill>
            <a:schemeClr val="tx2"/>
          </a:solidFill>
          <a:latin typeface="Arial" charset="0"/>
          <a:ea typeface="ＭＳ Ｐゴシック" pitchFamily="34" charset="-128"/>
          <a:cs typeface="Arial" pitchFamily="34" charset="0"/>
        </a:defRPr>
      </a:lvl3pPr>
      <a:lvl4pPr algn="ctr" rtl="0" eaLnBrk="0" fontAlgn="base" hangingPunct="0">
        <a:spcBef>
          <a:spcPct val="0"/>
        </a:spcBef>
        <a:spcAft>
          <a:spcPct val="0"/>
        </a:spcAft>
        <a:defRPr sz="4400" b="1">
          <a:solidFill>
            <a:schemeClr val="tx2"/>
          </a:solidFill>
          <a:latin typeface="Arial" charset="0"/>
          <a:ea typeface="ＭＳ Ｐゴシック" pitchFamily="34" charset="-128"/>
          <a:cs typeface="Arial" pitchFamily="34" charset="0"/>
        </a:defRPr>
      </a:lvl4pPr>
      <a:lvl5pPr algn="ctr" rtl="0" eaLnBrk="0" fontAlgn="base" hangingPunct="0">
        <a:spcBef>
          <a:spcPct val="0"/>
        </a:spcBef>
        <a:spcAft>
          <a:spcPct val="0"/>
        </a:spcAft>
        <a:defRPr sz="4400" b="1">
          <a:solidFill>
            <a:schemeClr val="tx2"/>
          </a:solidFill>
          <a:latin typeface="Arial" charset="0"/>
          <a:ea typeface="ＭＳ Ｐゴシック" pitchFamily="34" charset="-128"/>
          <a:cs typeface="Arial" pitchFamily="34" charset="0"/>
        </a:defRPr>
      </a:lvl5pPr>
      <a:lvl6pPr marL="457130" algn="ctr" rtl="0" fontAlgn="base">
        <a:spcBef>
          <a:spcPct val="0"/>
        </a:spcBef>
        <a:spcAft>
          <a:spcPct val="0"/>
        </a:spcAft>
        <a:defRPr sz="4400">
          <a:solidFill>
            <a:schemeClr val="tx2"/>
          </a:solidFill>
          <a:latin typeface="Times New Roman" charset="0"/>
          <a:ea typeface="ＭＳ Ｐゴシック" charset="0"/>
        </a:defRPr>
      </a:lvl6pPr>
      <a:lvl7pPr marL="914259" algn="ctr" rtl="0" fontAlgn="base">
        <a:spcBef>
          <a:spcPct val="0"/>
        </a:spcBef>
        <a:spcAft>
          <a:spcPct val="0"/>
        </a:spcAft>
        <a:defRPr sz="4400">
          <a:solidFill>
            <a:schemeClr val="tx2"/>
          </a:solidFill>
          <a:latin typeface="Times New Roman" charset="0"/>
          <a:ea typeface="ＭＳ Ｐゴシック" charset="0"/>
        </a:defRPr>
      </a:lvl7pPr>
      <a:lvl8pPr marL="1371390" algn="ctr" rtl="0" fontAlgn="base">
        <a:spcBef>
          <a:spcPct val="0"/>
        </a:spcBef>
        <a:spcAft>
          <a:spcPct val="0"/>
        </a:spcAft>
        <a:defRPr sz="4400">
          <a:solidFill>
            <a:schemeClr val="tx2"/>
          </a:solidFill>
          <a:latin typeface="Times New Roman" charset="0"/>
          <a:ea typeface="ＭＳ Ｐゴシック" charset="0"/>
        </a:defRPr>
      </a:lvl8pPr>
      <a:lvl9pPr marL="1828519"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848" indent="-342848" algn="l" rtl="0" eaLnBrk="0" fontAlgn="base" hangingPunct="0">
        <a:spcBef>
          <a:spcPct val="20000"/>
        </a:spcBef>
        <a:spcAft>
          <a:spcPct val="0"/>
        </a:spcAft>
        <a:buChar char="•"/>
        <a:defRPr sz="3200" b="1">
          <a:solidFill>
            <a:schemeClr val="tx1"/>
          </a:solidFill>
          <a:latin typeface="Arial"/>
          <a:ea typeface="ＭＳ Ｐゴシック" pitchFamily="34" charset="-128"/>
          <a:cs typeface="Arial"/>
        </a:defRPr>
      </a:lvl1pPr>
      <a:lvl2pPr marL="742836" indent="-285707" algn="l" rtl="0" eaLnBrk="0" fontAlgn="base" hangingPunct="0">
        <a:spcBef>
          <a:spcPct val="20000"/>
        </a:spcBef>
        <a:spcAft>
          <a:spcPct val="0"/>
        </a:spcAft>
        <a:buChar char="–"/>
        <a:defRPr sz="2800" b="1">
          <a:solidFill>
            <a:schemeClr val="tx1"/>
          </a:solidFill>
          <a:latin typeface="Arial"/>
          <a:ea typeface="ＭＳ Ｐゴシック" pitchFamily="34" charset="-128"/>
          <a:cs typeface="Arial"/>
        </a:defRPr>
      </a:lvl2pPr>
      <a:lvl3pPr marL="1142824" indent="-228564" algn="l" rtl="0" eaLnBrk="0" fontAlgn="base" hangingPunct="0">
        <a:spcBef>
          <a:spcPct val="20000"/>
        </a:spcBef>
        <a:spcAft>
          <a:spcPct val="0"/>
        </a:spcAft>
        <a:buChar char="•"/>
        <a:defRPr sz="2400" b="1">
          <a:solidFill>
            <a:schemeClr val="tx1"/>
          </a:solidFill>
          <a:latin typeface="Arial"/>
          <a:ea typeface="ＭＳ Ｐゴシック" pitchFamily="34" charset="-128"/>
          <a:cs typeface="Arial"/>
        </a:defRPr>
      </a:lvl3pPr>
      <a:lvl4pPr marL="1599954" indent="-228564" algn="l" rtl="0" eaLnBrk="0" fontAlgn="base" hangingPunct="0">
        <a:spcBef>
          <a:spcPct val="20000"/>
        </a:spcBef>
        <a:spcAft>
          <a:spcPct val="0"/>
        </a:spcAft>
        <a:buChar char="–"/>
        <a:defRPr sz="2000" b="1">
          <a:solidFill>
            <a:schemeClr val="tx1"/>
          </a:solidFill>
          <a:latin typeface="Arial"/>
          <a:ea typeface="ＭＳ Ｐゴシック" pitchFamily="34" charset="-128"/>
          <a:cs typeface="Arial"/>
        </a:defRPr>
      </a:lvl4pPr>
      <a:lvl5pPr marL="2057085" indent="-228564" algn="l" rtl="0" eaLnBrk="0" fontAlgn="base" hangingPunct="0">
        <a:spcBef>
          <a:spcPct val="20000"/>
        </a:spcBef>
        <a:spcAft>
          <a:spcPct val="0"/>
        </a:spcAft>
        <a:buChar char="»"/>
        <a:defRPr sz="2000" b="1">
          <a:solidFill>
            <a:schemeClr val="tx1"/>
          </a:solidFill>
          <a:latin typeface="Arial"/>
          <a:ea typeface="ＭＳ Ｐゴシック" pitchFamily="34" charset="-128"/>
          <a:cs typeface="Arial"/>
        </a:defRPr>
      </a:lvl5pPr>
      <a:lvl6pPr marL="2514215" indent="-228564" algn="l" rtl="0" fontAlgn="base">
        <a:spcBef>
          <a:spcPct val="20000"/>
        </a:spcBef>
        <a:spcAft>
          <a:spcPct val="0"/>
        </a:spcAft>
        <a:buChar char="»"/>
        <a:defRPr sz="2000">
          <a:solidFill>
            <a:schemeClr val="tx1"/>
          </a:solidFill>
          <a:latin typeface="+mn-lt"/>
          <a:ea typeface="+mn-ea"/>
        </a:defRPr>
      </a:lvl6pPr>
      <a:lvl7pPr marL="2971344" indent="-228564" algn="l" rtl="0" fontAlgn="base">
        <a:spcBef>
          <a:spcPct val="20000"/>
        </a:spcBef>
        <a:spcAft>
          <a:spcPct val="0"/>
        </a:spcAft>
        <a:buChar char="»"/>
        <a:defRPr sz="2000">
          <a:solidFill>
            <a:schemeClr val="tx1"/>
          </a:solidFill>
          <a:latin typeface="+mn-lt"/>
          <a:ea typeface="+mn-ea"/>
        </a:defRPr>
      </a:lvl7pPr>
      <a:lvl8pPr marL="3428475" indent="-228564" algn="l" rtl="0" fontAlgn="base">
        <a:spcBef>
          <a:spcPct val="20000"/>
        </a:spcBef>
        <a:spcAft>
          <a:spcPct val="0"/>
        </a:spcAft>
        <a:buChar char="»"/>
        <a:defRPr sz="2000">
          <a:solidFill>
            <a:schemeClr val="tx1"/>
          </a:solidFill>
          <a:latin typeface="+mn-lt"/>
          <a:ea typeface="+mn-ea"/>
        </a:defRPr>
      </a:lvl8pPr>
      <a:lvl9pPr marL="3885603" indent="-228564"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130" rtl="0" eaLnBrk="1" latinLnBrk="0" hangingPunct="1">
        <a:defRPr sz="1800" kern="1200">
          <a:solidFill>
            <a:schemeClr val="tx1"/>
          </a:solidFill>
          <a:latin typeface="+mn-lt"/>
          <a:ea typeface="+mn-ea"/>
          <a:cs typeface="+mn-cs"/>
        </a:defRPr>
      </a:lvl1pPr>
      <a:lvl2pPr marL="457130" algn="l" defTabSz="457130" rtl="0" eaLnBrk="1" latinLnBrk="0" hangingPunct="1">
        <a:defRPr sz="1800" kern="1200">
          <a:solidFill>
            <a:schemeClr val="tx1"/>
          </a:solidFill>
          <a:latin typeface="+mn-lt"/>
          <a:ea typeface="+mn-ea"/>
          <a:cs typeface="+mn-cs"/>
        </a:defRPr>
      </a:lvl2pPr>
      <a:lvl3pPr marL="914259" algn="l" defTabSz="457130" rtl="0" eaLnBrk="1" latinLnBrk="0" hangingPunct="1">
        <a:defRPr sz="1800" kern="1200">
          <a:solidFill>
            <a:schemeClr val="tx1"/>
          </a:solidFill>
          <a:latin typeface="+mn-lt"/>
          <a:ea typeface="+mn-ea"/>
          <a:cs typeface="+mn-cs"/>
        </a:defRPr>
      </a:lvl3pPr>
      <a:lvl4pPr marL="1371390" algn="l" defTabSz="457130" rtl="0" eaLnBrk="1" latinLnBrk="0" hangingPunct="1">
        <a:defRPr sz="1800" kern="1200">
          <a:solidFill>
            <a:schemeClr val="tx1"/>
          </a:solidFill>
          <a:latin typeface="+mn-lt"/>
          <a:ea typeface="+mn-ea"/>
          <a:cs typeface="+mn-cs"/>
        </a:defRPr>
      </a:lvl4pPr>
      <a:lvl5pPr marL="1828519" algn="l" defTabSz="457130" rtl="0" eaLnBrk="1" latinLnBrk="0" hangingPunct="1">
        <a:defRPr sz="1800" kern="1200">
          <a:solidFill>
            <a:schemeClr val="tx1"/>
          </a:solidFill>
          <a:latin typeface="+mn-lt"/>
          <a:ea typeface="+mn-ea"/>
          <a:cs typeface="+mn-cs"/>
        </a:defRPr>
      </a:lvl5pPr>
      <a:lvl6pPr marL="2285649" algn="l" defTabSz="457130" rtl="0" eaLnBrk="1" latinLnBrk="0" hangingPunct="1">
        <a:defRPr sz="1800" kern="1200">
          <a:solidFill>
            <a:schemeClr val="tx1"/>
          </a:solidFill>
          <a:latin typeface="+mn-lt"/>
          <a:ea typeface="+mn-ea"/>
          <a:cs typeface="+mn-cs"/>
        </a:defRPr>
      </a:lvl6pPr>
      <a:lvl7pPr marL="2742780" algn="l" defTabSz="457130" rtl="0" eaLnBrk="1" latinLnBrk="0" hangingPunct="1">
        <a:defRPr sz="1800" kern="1200">
          <a:solidFill>
            <a:schemeClr val="tx1"/>
          </a:solidFill>
          <a:latin typeface="+mn-lt"/>
          <a:ea typeface="+mn-ea"/>
          <a:cs typeface="+mn-cs"/>
        </a:defRPr>
      </a:lvl7pPr>
      <a:lvl8pPr marL="3199908" algn="l" defTabSz="457130" rtl="0" eaLnBrk="1" latinLnBrk="0" hangingPunct="1">
        <a:defRPr sz="1800" kern="1200">
          <a:solidFill>
            <a:schemeClr val="tx1"/>
          </a:solidFill>
          <a:latin typeface="+mn-lt"/>
          <a:ea typeface="+mn-ea"/>
          <a:cs typeface="+mn-cs"/>
        </a:defRPr>
      </a:lvl8pPr>
      <a:lvl9pPr marL="3657039" algn="l" defTabSz="457130" rtl="0" eaLnBrk="1" latinLnBrk="0" hangingPunct="1">
        <a:defRPr sz="1800" kern="1200">
          <a:solidFill>
            <a:schemeClr val="tx1"/>
          </a:solidFill>
          <a:latin typeface="+mn-lt"/>
          <a:ea typeface="+mn-ea"/>
          <a:cs typeface="+mn-cs"/>
        </a:defRPr>
      </a:lvl9pPr>
    </p:otherStyle>
  </p:txStyles>
</p:sldMaster>
</file>

<file path=ppt/slideMasters/slideMaster6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7728" y="44624"/>
            <a:ext cx="9070776"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a:defRPr/>
            </a:pPr>
            <a:fld id="{1086487F-A443-774C-B771-167E7F98E6D9}" type="slidenum">
              <a:rPr lang="en-US"/>
              <a:pPr>
                <a:defRPr/>
              </a:pPr>
              <a:t>‹#›</a:t>
            </a:fld>
            <a:endParaRPr lang="en-US"/>
          </a:p>
        </p:txBody>
      </p:sp>
    </p:spTree>
    <p:extLst>
      <p:ext uri="{BB962C8B-B14F-4D97-AF65-F5344CB8AC3E}">
        <p14:creationId xmlns:p14="http://schemas.microsoft.com/office/powerpoint/2010/main" val="3763291055"/>
      </p:ext>
    </p:extLst>
  </p:cSld>
  <p:clrMap bg1="lt1" tx1="dk1" bg2="lt2" tx2="dk2" accent1="accent1" accent2="accent2" accent3="accent3" accent4="accent4" accent5="accent5" accent6="accent6" hlink="hlink" folHlink="folHlink"/>
  <p:sldLayoutIdLst>
    <p:sldLayoutId id="2147484692" r:id="rId1"/>
    <p:sldLayoutId id="2147484693" r:id="rId2"/>
    <p:sldLayoutId id="2147484694" r:id="rId3"/>
    <p:sldLayoutId id="2147484695" r:id="rId4"/>
    <p:sldLayoutId id="2147484696" r:id="rId5"/>
    <p:sldLayoutId id="2147484697" r:id="rId6"/>
    <p:sldLayoutId id="2147484698" r:id="rId7"/>
    <p:sldLayoutId id="2147484699" r:id="rId8"/>
    <p:sldLayoutId id="2147484700" r:id="rId9"/>
    <p:sldLayoutId id="2147484701" r:id="rId10"/>
    <p:sldLayoutId id="2147484702" r:id="rId11"/>
    <p:sldLayoutId id="2147484703" r:id="rId12"/>
    <p:sldLayoutId id="2147484704"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089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92402091"/>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5pPr>
      <a:lvl6pPr marL="457200" algn="ctr" rtl="0" fontAlgn="base">
        <a:spcBef>
          <a:spcPct val="0"/>
        </a:spcBef>
        <a:spcAft>
          <a:spcPct val="0"/>
        </a:spcAft>
        <a:defRPr sz="4400" b="1">
          <a:solidFill>
            <a:schemeClr val="bg1"/>
          </a:solidFill>
          <a:latin typeface="Arial" charset="0"/>
          <a:ea typeface="ＭＳ Ｐゴシック" charset="0"/>
          <a:cs typeface="ＭＳ Ｐゴシック" charset="0"/>
        </a:defRPr>
      </a:lvl6pPr>
      <a:lvl7pPr marL="914400" algn="ctr" rtl="0" fontAlgn="base">
        <a:spcBef>
          <a:spcPct val="0"/>
        </a:spcBef>
        <a:spcAft>
          <a:spcPct val="0"/>
        </a:spcAft>
        <a:defRPr sz="4400" b="1">
          <a:solidFill>
            <a:schemeClr val="bg1"/>
          </a:solidFill>
          <a:latin typeface="Arial" charset="0"/>
          <a:ea typeface="ＭＳ Ｐゴシック" charset="0"/>
          <a:cs typeface="ＭＳ Ｐゴシック" charset="0"/>
        </a:defRPr>
      </a:lvl7pPr>
      <a:lvl8pPr marL="1371600" algn="ctr" rtl="0" fontAlgn="base">
        <a:spcBef>
          <a:spcPct val="0"/>
        </a:spcBef>
        <a:spcAft>
          <a:spcPct val="0"/>
        </a:spcAft>
        <a:defRPr sz="4400" b="1">
          <a:solidFill>
            <a:schemeClr val="bg1"/>
          </a:solidFill>
          <a:latin typeface="Arial" charset="0"/>
          <a:ea typeface="ＭＳ Ｐゴシック" charset="0"/>
          <a:cs typeface="ＭＳ Ｐゴシック" charset="0"/>
        </a:defRPr>
      </a:lvl8pPr>
      <a:lvl9pPr marL="1828800" algn="ctr" rtl="0" fontAlgn="base">
        <a:spcBef>
          <a:spcPct val="0"/>
        </a:spcBef>
        <a:spcAft>
          <a:spcPct val="0"/>
        </a:spcAft>
        <a:defRPr sz="4400" b="1">
          <a:solidFill>
            <a:schemeClr val="bg1"/>
          </a:solidFill>
          <a:latin typeface="Arial"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har char="•"/>
        <a:defRPr sz="3200" b="1">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b="1">
          <a:solidFill>
            <a:schemeClr val="bg1"/>
          </a:solidFill>
          <a:latin typeface="+mn-lt"/>
          <a:ea typeface="+mn-ea"/>
        </a:defRPr>
      </a:lvl2pPr>
      <a:lvl3pPr marL="1143000" indent="-228600" algn="l" rtl="0" eaLnBrk="0" fontAlgn="base" hangingPunct="0">
        <a:spcBef>
          <a:spcPct val="20000"/>
        </a:spcBef>
        <a:spcAft>
          <a:spcPct val="0"/>
        </a:spcAft>
        <a:buChar char="•"/>
        <a:defRPr sz="2400" b="1">
          <a:solidFill>
            <a:schemeClr val="bg1"/>
          </a:solidFill>
          <a:latin typeface="+mn-lt"/>
          <a:ea typeface="+mn-ea"/>
        </a:defRPr>
      </a:lvl3pPr>
      <a:lvl4pPr marL="1600200" indent="-228600" algn="l" rtl="0" eaLnBrk="0" fontAlgn="base" hangingPunct="0">
        <a:spcBef>
          <a:spcPct val="20000"/>
        </a:spcBef>
        <a:spcAft>
          <a:spcPct val="0"/>
        </a:spcAft>
        <a:buChar char="–"/>
        <a:defRPr sz="2000" b="1">
          <a:solidFill>
            <a:schemeClr val="bg1"/>
          </a:solidFill>
          <a:latin typeface="+mn-lt"/>
          <a:ea typeface="+mn-ea"/>
        </a:defRPr>
      </a:lvl4pPr>
      <a:lvl5pPr marL="2057400" indent="-228600" algn="l" rtl="0" eaLnBrk="0" fontAlgn="base" hangingPunct="0">
        <a:spcBef>
          <a:spcPct val="20000"/>
        </a:spcBef>
        <a:spcAft>
          <a:spcPct val="0"/>
        </a:spcAft>
        <a:buChar char="»"/>
        <a:defRPr sz="2000" b="1">
          <a:solidFill>
            <a:schemeClr val="bg1"/>
          </a:solidFill>
          <a:latin typeface="+mn-lt"/>
          <a:ea typeface="+mn-ea"/>
        </a:defRPr>
      </a:lvl5pPr>
      <a:lvl6pPr marL="2514600" indent="-228600" algn="l" rtl="0" fontAlgn="base">
        <a:spcBef>
          <a:spcPct val="20000"/>
        </a:spcBef>
        <a:spcAft>
          <a:spcPct val="0"/>
        </a:spcAft>
        <a:buChar char="»"/>
        <a:defRPr sz="2000" b="1">
          <a:solidFill>
            <a:schemeClr val="bg1"/>
          </a:solidFill>
          <a:latin typeface="+mn-lt"/>
          <a:ea typeface="+mn-ea"/>
        </a:defRPr>
      </a:lvl6pPr>
      <a:lvl7pPr marL="2971800" indent="-228600" algn="l" rtl="0" fontAlgn="base">
        <a:spcBef>
          <a:spcPct val="20000"/>
        </a:spcBef>
        <a:spcAft>
          <a:spcPct val="0"/>
        </a:spcAft>
        <a:buChar char="»"/>
        <a:defRPr sz="2000" b="1">
          <a:solidFill>
            <a:schemeClr val="bg1"/>
          </a:solidFill>
          <a:latin typeface="+mn-lt"/>
          <a:ea typeface="+mn-ea"/>
        </a:defRPr>
      </a:lvl7pPr>
      <a:lvl8pPr marL="3429000" indent="-228600" algn="l" rtl="0" fontAlgn="base">
        <a:spcBef>
          <a:spcPct val="20000"/>
        </a:spcBef>
        <a:spcAft>
          <a:spcPct val="0"/>
        </a:spcAft>
        <a:buChar char="»"/>
        <a:defRPr sz="2000" b="1">
          <a:solidFill>
            <a:schemeClr val="bg1"/>
          </a:solidFill>
          <a:latin typeface="+mn-lt"/>
          <a:ea typeface="+mn-ea"/>
        </a:defRPr>
      </a:lvl8pPr>
      <a:lvl9pPr marL="3886200" indent="-228600" algn="l" rtl="0" fontAlgn="base">
        <a:spcBef>
          <a:spcPct val="20000"/>
        </a:spcBef>
        <a:spcAft>
          <a:spcPct val="0"/>
        </a:spcAft>
        <a:buChar char="»"/>
        <a:defRPr sz="2000" b="1">
          <a:solidFill>
            <a:schemeClr val="bg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216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defTabSz="457200" eaLnBrk="1" hangingPunct="1">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defTabSz="457200" eaLnBrk="1" hangingPunct="1">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defTabSz="457200" eaLnBrk="1" hangingPunct="1">
              <a:defRPr sz="1400">
                <a:solidFill>
                  <a:srgbClr val="000000"/>
                </a:solidFill>
                <a:latin typeface="Arial" charset="0"/>
                <a:cs typeface="Arial" charset="0"/>
              </a:defRPr>
            </a:lvl1pPr>
          </a:lstStyle>
          <a:p>
            <a:pPr>
              <a:defRPr/>
            </a:pPr>
            <a:fld id="{1400693F-6450-114F-9442-018D83F36510}" type="slidenum">
              <a:rPr lang="en-US">
                <a:ea typeface="ＭＳ Ｐゴシック" charset="0"/>
              </a:rPr>
              <a:pPr>
                <a:defRPr/>
              </a:pPr>
              <a:t>‹#›</a:t>
            </a:fld>
            <a:endParaRPr lang="en-US">
              <a:ea typeface="ＭＳ Ｐゴシック" charset="0"/>
            </a:endParaRPr>
          </a:p>
        </p:txBody>
      </p:sp>
    </p:spTree>
    <p:extLst>
      <p:ext uri="{BB962C8B-B14F-4D97-AF65-F5344CB8AC3E}">
        <p14:creationId xmlns:p14="http://schemas.microsoft.com/office/powerpoint/2010/main" val="3239179899"/>
      </p:ext>
    </p:extLst>
  </p:cSld>
  <p:clrMap bg1="lt1" tx1="dk1" bg2="lt2" tx2="dk2" accent1="accent1" accent2="accent2" accent3="accent3" accent4="accent4" accent5="accent5" accent6="accent6" hlink="hlink" folHlink="folHlink"/>
  <p:sldLayoutIdLst>
    <p:sldLayoutId id="2147483737" r:id="rId1"/>
    <p:sldLayoutId id="2147483738" r:id="rId2"/>
  </p:sldLayoutIdLst>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defRPr sz="2000">
          <a:solidFill>
            <a:schemeClr val="tx1"/>
          </a:solidFill>
          <a:latin typeface="+mn-lt"/>
          <a:ea typeface="ＭＳ Ｐゴシック" pitchFamily="-111" charset="-128"/>
        </a:defRPr>
      </a:lvl5pPr>
      <a:lvl6pPr marL="2514600" indent="-228600" algn="l" rtl="0" fontAlgn="base">
        <a:spcBef>
          <a:spcPct val="20000"/>
        </a:spcBef>
        <a:spcAft>
          <a:spcPct val="0"/>
        </a:spcAft>
        <a:defRPr sz="2000">
          <a:solidFill>
            <a:schemeClr val="tx1"/>
          </a:solidFill>
          <a:latin typeface="+mn-lt"/>
        </a:defRPr>
      </a:lvl6pPr>
      <a:lvl7pPr marL="2971800" indent="-228600" algn="l" rtl="0" fontAlgn="base">
        <a:spcBef>
          <a:spcPct val="20000"/>
        </a:spcBef>
        <a:spcAft>
          <a:spcPct val="0"/>
        </a:spcAft>
        <a:defRPr sz="2000">
          <a:solidFill>
            <a:schemeClr val="tx1"/>
          </a:solidFill>
          <a:latin typeface="+mn-lt"/>
        </a:defRPr>
      </a:lvl7pPr>
      <a:lvl8pPr marL="3429000" indent="-228600" algn="l" rtl="0" fontAlgn="base">
        <a:spcBef>
          <a:spcPct val="20000"/>
        </a:spcBef>
        <a:spcAft>
          <a:spcPct val="0"/>
        </a:spcAft>
        <a:defRPr sz="2000">
          <a:solidFill>
            <a:schemeClr val="tx1"/>
          </a:solidFill>
          <a:latin typeface="+mn-lt"/>
        </a:defRPr>
      </a:lvl8pPr>
      <a:lvl9pPr marL="3886200" indent="-228600" algn="l" rtl="0" fontAlgn="base">
        <a:spcBef>
          <a:spcPct val="20000"/>
        </a:spcBef>
        <a:spcAft>
          <a:spcPct val="0"/>
        </a:spcAft>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752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defTabSz="457200" eaLnBrk="0" hangingPunct="0">
              <a:defRPr sz="1400">
                <a:solidFill>
                  <a:srgbClr val="000000"/>
                </a:solidFill>
                <a:latin typeface="Arial" pitchFamily="-107" charset="0"/>
                <a:ea typeface="ヒラギノ角ゴ Pro W3" pitchFamily="-107" charset="-128"/>
                <a:cs typeface="ヒラギノ角ゴ Pro W3" pitchFamily="-107"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defTabSz="457200" eaLnBrk="0" hangingPunct="0">
              <a:defRPr sz="1400">
                <a:solidFill>
                  <a:srgbClr val="000000"/>
                </a:solidFill>
                <a:latin typeface="Arial" pitchFamily="-107" charset="0"/>
                <a:ea typeface="ヒラギノ角ゴ Pro W3" pitchFamily="-107" charset="-128"/>
                <a:cs typeface="ヒラギノ角ゴ Pro W3" pitchFamily="-107"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defTabSz="457200" eaLnBrk="0" hangingPunct="0">
              <a:defRPr sz="1400">
                <a:solidFill>
                  <a:srgbClr val="000000"/>
                </a:solidFill>
                <a:latin typeface="Arial" charset="0"/>
                <a:ea typeface="ヒラギノ角ゴ Pro W3" charset="0"/>
                <a:cs typeface="ヒラギノ角ゴ Pro W3" charset="0"/>
              </a:defRPr>
            </a:lvl1pPr>
          </a:lstStyle>
          <a:p>
            <a:pPr>
              <a:defRPr/>
            </a:pPr>
            <a:fld id="{F34C50EE-029C-6646-AE68-ABB0F8DF8757}" type="slidenum">
              <a:rPr lang="en-US"/>
              <a:pPr>
                <a:defRPr/>
              </a:pPr>
              <a:t>‹#›</a:t>
            </a:fld>
            <a:endParaRPr lang="en-US"/>
          </a:p>
        </p:txBody>
      </p:sp>
    </p:spTree>
    <p:extLst>
      <p:ext uri="{BB962C8B-B14F-4D97-AF65-F5344CB8AC3E}">
        <p14:creationId xmlns:p14="http://schemas.microsoft.com/office/powerpoint/2010/main" val="3105091361"/>
      </p:ext>
    </p:extLst>
  </p:cSld>
  <p:clrMap bg1="lt1" tx1="dk1" bg2="lt2" tx2="dk2" accent1="accent1" accent2="accent2" accent3="accent3" accent4="accent4" accent5="accent5" accent6="accent6" hlink="hlink" folHlink="folHlink"/>
  <p:sldLayoutIdLst>
    <p:sldLayoutId id="2147483752"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6" charset="0"/>
          <a:ea typeface="ヒラギノ角ゴ Pro W3" pitchFamily="-106" charset="-128"/>
          <a:cs typeface="ヒラギノ角ゴ Pro W3" pitchFamily="-106" charset="-128"/>
        </a:defRPr>
      </a:lvl2pPr>
      <a:lvl3pPr algn="ctr" rtl="0" eaLnBrk="0" fontAlgn="base" hangingPunct="0">
        <a:spcBef>
          <a:spcPct val="0"/>
        </a:spcBef>
        <a:spcAft>
          <a:spcPct val="0"/>
        </a:spcAft>
        <a:defRPr sz="4400">
          <a:solidFill>
            <a:schemeClr val="tx2"/>
          </a:solidFill>
          <a:latin typeface="Arial" pitchFamily="-106" charset="0"/>
          <a:ea typeface="ヒラギノ角ゴ Pro W3" pitchFamily="-106" charset="-128"/>
          <a:cs typeface="ヒラギノ角ゴ Pro W3" pitchFamily="-106" charset="-128"/>
        </a:defRPr>
      </a:lvl3pPr>
      <a:lvl4pPr algn="ctr" rtl="0" eaLnBrk="0" fontAlgn="base" hangingPunct="0">
        <a:spcBef>
          <a:spcPct val="0"/>
        </a:spcBef>
        <a:spcAft>
          <a:spcPct val="0"/>
        </a:spcAft>
        <a:defRPr sz="4400">
          <a:solidFill>
            <a:schemeClr val="tx2"/>
          </a:solidFill>
          <a:latin typeface="Arial" pitchFamily="-106" charset="0"/>
          <a:ea typeface="ヒラギノ角ゴ Pro W3" pitchFamily="-106" charset="-128"/>
          <a:cs typeface="ヒラギノ角ゴ Pro W3" pitchFamily="-106" charset="-128"/>
        </a:defRPr>
      </a:lvl4pPr>
      <a:lvl5pPr algn="ctr" rtl="0" eaLnBrk="0" fontAlgn="base" hangingPunct="0">
        <a:spcBef>
          <a:spcPct val="0"/>
        </a:spcBef>
        <a:spcAft>
          <a:spcPct val="0"/>
        </a:spcAft>
        <a:defRPr sz="4400">
          <a:solidFill>
            <a:schemeClr val="tx2"/>
          </a:solidFill>
          <a:latin typeface="Arial" pitchFamily="-106" charset="0"/>
          <a:ea typeface="ヒラギノ角ゴ Pro W3" pitchFamily="-106" charset="-128"/>
          <a:cs typeface="ヒラギノ角ゴ Pro W3" pitchFamily="-106" charset="-128"/>
        </a:defRPr>
      </a:lvl5pPr>
      <a:lvl6pPr marL="457200" algn="ctr" rtl="0" fontAlgn="base">
        <a:spcBef>
          <a:spcPct val="0"/>
        </a:spcBef>
        <a:spcAft>
          <a:spcPct val="0"/>
        </a:spcAft>
        <a:defRPr sz="4400">
          <a:solidFill>
            <a:schemeClr val="tx2"/>
          </a:solidFill>
          <a:latin typeface="Arial" pitchFamily="-106" charset="0"/>
          <a:ea typeface="ヒラギノ角ゴ Pro W3" pitchFamily="-106" charset="-128"/>
          <a:cs typeface="ヒラギノ角ゴ Pro W3" pitchFamily="-106" charset="-128"/>
        </a:defRPr>
      </a:lvl6pPr>
      <a:lvl7pPr marL="914400" algn="ctr" rtl="0" fontAlgn="base">
        <a:spcBef>
          <a:spcPct val="0"/>
        </a:spcBef>
        <a:spcAft>
          <a:spcPct val="0"/>
        </a:spcAft>
        <a:defRPr sz="4400">
          <a:solidFill>
            <a:schemeClr val="tx2"/>
          </a:solidFill>
          <a:latin typeface="Arial" pitchFamily="-106" charset="0"/>
          <a:ea typeface="ヒラギノ角ゴ Pro W3" pitchFamily="-106" charset="-128"/>
          <a:cs typeface="ヒラギノ角ゴ Pro W3" pitchFamily="-106" charset="-128"/>
        </a:defRPr>
      </a:lvl7pPr>
      <a:lvl8pPr marL="1371600" algn="ctr" rtl="0" fontAlgn="base">
        <a:spcBef>
          <a:spcPct val="0"/>
        </a:spcBef>
        <a:spcAft>
          <a:spcPct val="0"/>
        </a:spcAft>
        <a:defRPr sz="4400">
          <a:solidFill>
            <a:schemeClr val="tx2"/>
          </a:solidFill>
          <a:latin typeface="Arial" pitchFamily="-106" charset="0"/>
          <a:ea typeface="ヒラギノ角ゴ Pro W3" pitchFamily="-106" charset="-128"/>
          <a:cs typeface="ヒラギノ角ゴ Pro W3" pitchFamily="-106" charset="-128"/>
        </a:defRPr>
      </a:lvl8pPr>
      <a:lvl9pPr marL="1828800" algn="ctr" rtl="0" fontAlgn="base">
        <a:spcBef>
          <a:spcPct val="0"/>
        </a:spcBef>
        <a:spcAft>
          <a:spcPct val="0"/>
        </a:spcAft>
        <a:defRPr sz="4400">
          <a:solidFill>
            <a:schemeClr val="tx2"/>
          </a:solidFill>
          <a:latin typeface="Arial" pitchFamily="-106" charset="0"/>
          <a:ea typeface="ヒラギノ角ゴ Pro W3" pitchFamily="-106" charset="-128"/>
          <a:cs typeface="ヒラギノ角ゴ Pro W3" pitchFamily="-106"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9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58.xml"/></Relationships>
</file>

<file path=ppt/slides/_rels/slide10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82.xml"/><Relationship Id="rId1" Type="http://schemas.openxmlformats.org/officeDocument/2006/relationships/slideLayout" Target="../slideLayouts/slideLayout112.xml"/></Relationships>
</file>

<file path=ppt/slides/_rels/slide10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83.xml"/><Relationship Id="rId1" Type="http://schemas.openxmlformats.org/officeDocument/2006/relationships/slideLayout" Target="../slideLayouts/slideLayout112.xml"/></Relationships>
</file>

<file path=ppt/slides/_rels/slide10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84.xml"/><Relationship Id="rId1" Type="http://schemas.openxmlformats.org/officeDocument/2006/relationships/slideLayout" Target="../slideLayouts/slideLayout112.xml"/></Relationships>
</file>

<file path=ppt/slides/_rels/slide10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85.xml"/><Relationship Id="rId1" Type="http://schemas.openxmlformats.org/officeDocument/2006/relationships/slideLayout" Target="../slideLayouts/slideLayout465.xml"/></Relationships>
</file>

<file path=ppt/slides/_rels/slide104.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notesSlide" Target="../notesSlides/notesSlide86.xml"/><Relationship Id="rId7" Type="http://schemas.openxmlformats.org/officeDocument/2006/relationships/image" Target="../media/image93.png"/><Relationship Id="rId2" Type="http://schemas.openxmlformats.org/officeDocument/2006/relationships/slideLayout" Target="../slideLayouts/slideLayout235.xml"/><Relationship Id="rId1" Type="http://schemas.openxmlformats.org/officeDocument/2006/relationships/themeOverride" Target="../theme/themeOverride6.xml"/><Relationship Id="rId6" Type="http://schemas.openxmlformats.org/officeDocument/2006/relationships/image" Target="../media/image92.jpeg"/><Relationship Id="rId5" Type="http://schemas.openxmlformats.org/officeDocument/2006/relationships/image" Target="../media/image91.png"/><Relationship Id="rId4" Type="http://schemas.openxmlformats.org/officeDocument/2006/relationships/image" Target="../media/image90.png"/></Relationships>
</file>

<file path=ppt/slides/_rels/slide105.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87.xml"/><Relationship Id="rId1" Type="http://schemas.openxmlformats.org/officeDocument/2006/relationships/slideLayout" Target="../slideLayouts/slideLayout132.xml"/></Relationships>
</file>

<file path=ppt/slides/_rels/slide106.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88.xml"/><Relationship Id="rId1" Type="http://schemas.openxmlformats.org/officeDocument/2006/relationships/slideLayout" Target="../slideLayouts/slideLayout119.xml"/></Relationships>
</file>

<file path=ppt/slides/_rels/slide107.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89.xml"/><Relationship Id="rId1" Type="http://schemas.openxmlformats.org/officeDocument/2006/relationships/slideLayout" Target="../slideLayouts/slideLayout119.xml"/></Relationships>
</file>

<file path=ppt/slides/_rels/slide108.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90.xml"/><Relationship Id="rId1" Type="http://schemas.openxmlformats.org/officeDocument/2006/relationships/slideLayout" Target="../slideLayouts/slideLayout119.xml"/></Relationships>
</file>

<file path=ppt/slides/_rels/slide10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91.xml"/><Relationship Id="rId1" Type="http://schemas.openxmlformats.org/officeDocument/2006/relationships/slideLayout" Target="../slideLayouts/slideLayout515.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569.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373.xml"/></Relationships>
</file>

<file path=ppt/slides/_rels/slide11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92.xml"/><Relationship Id="rId1" Type="http://schemas.openxmlformats.org/officeDocument/2006/relationships/slideLayout" Target="../slideLayouts/slideLayout515.xml"/></Relationships>
</file>

<file path=ppt/slides/_rels/slide112.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653.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670.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670.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515.xml"/></Relationships>
</file>

<file path=ppt/slides/_rels/slide1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96.xml"/><Relationship Id="rId1" Type="http://schemas.openxmlformats.org/officeDocument/2006/relationships/slideLayout" Target="../slideLayouts/slideLayout515.xml"/></Relationships>
</file>

<file path=ppt/slides/_rels/slide117.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97.xml"/><Relationship Id="rId1" Type="http://schemas.openxmlformats.org/officeDocument/2006/relationships/slideLayout" Target="../slideLayouts/slideLayout515.xml"/></Relationships>
</file>

<file path=ppt/slides/_rels/slide118.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98.xml"/><Relationship Id="rId1" Type="http://schemas.openxmlformats.org/officeDocument/2006/relationships/slideLayout" Target="../slideLayouts/slideLayout515.xml"/></Relationships>
</file>

<file path=ppt/slides/_rels/slide1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99.xml"/><Relationship Id="rId1" Type="http://schemas.openxmlformats.org/officeDocument/2006/relationships/slideLayout" Target="../slideLayouts/slideLayout515.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5.xml"/><Relationship Id="rId1" Type="http://schemas.openxmlformats.org/officeDocument/2006/relationships/slideLayout" Target="../slideLayouts/slideLayout515.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515.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515.xml"/></Relationships>
</file>

<file path=ppt/slides/_rels/slide12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02.xml"/><Relationship Id="rId1" Type="http://schemas.openxmlformats.org/officeDocument/2006/relationships/slideLayout" Target="../slideLayouts/slideLayout515.xml"/></Relationships>
</file>

<file path=ppt/slides/_rels/slide123.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103.xml"/><Relationship Id="rId1" Type="http://schemas.openxmlformats.org/officeDocument/2006/relationships/slideLayout" Target="../slideLayouts/slideLayout515.xml"/></Relationships>
</file>

<file path=ppt/slides/_rels/slide124.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104.xml"/><Relationship Id="rId1" Type="http://schemas.openxmlformats.org/officeDocument/2006/relationships/slideLayout" Target="../slideLayouts/slideLayout515.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515.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384.xml"/></Relationships>
</file>

<file path=ppt/slides/_rels/slide12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06.xml"/><Relationship Id="rId1" Type="http://schemas.openxmlformats.org/officeDocument/2006/relationships/slideLayout" Target="../slideLayouts/slideLayout515.xml"/></Relationships>
</file>

<file path=ppt/slides/_rels/slide128.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107.xml"/><Relationship Id="rId1" Type="http://schemas.openxmlformats.org/officeDocument/2006/relationships/slideLayout" Target="../slideLayouts/slideLayout515.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389.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6.xml"/><Relationship Id="rId1" Type="http://schemas.openxmlformats.org/officeDocument/2006/relationships/slideLayout" Target="../slideLayouts/slideLayout515.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389.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502.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502.xml"/></Relationships>
</file>

<file path=ppt/slides/_rels/slide13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12.xml"/><Relationship Id="rId1" Type="http://schemas.openxmlformats.org/officeDocument/2006/relationships/slideLayout" Target="../slideLayouts/slideLayout515.xml"/></Relationships>
</file>

<file path=ppt/slides/_rels/slide134.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113.xml"/><Relationship Id="rId1" Type="http://schemas.openxmlformats.org/officeDocument/2006/relationships/slideLayout" Target="../slideLayouts/slideLayout515.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384.xml"/></Relationships>
</file>

<file path=ppt/slides/_rels/slide13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14.xml"/><Relationship Id="rId1" Type="http://schemas.openxmlformats.org/officeDocument/2006/relationships/slideLayout" Target="../slideLayouts/slideLayout515.xml"/></Relationships>
</file>

<file path=ppt/slides/_rels/slide137.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115.xml"/><Relationship Id="rId1" Type="http://schemas.openxmlformats.org/officeDocument/2006/relationships/slideLayout" Target="../slideLayouts/slideLayout515.xml"/></Relationships>
</file>

<file path=ppt/slides/_rels/slide13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16.xml"/><Relationship Id="rId1" Type="http://schemas.openxmlformats.org/officeDocument/2006/relationships/slideLayout" Target="../slideLayouts/slideLayout515.xml"/></Relationships>
</file>

<file path=ppt/slides/_rels/slide139.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117.xml"/><Relationship Id="rId1" Type="http://schemas.openxmlformats.org/officeDocument/2006/relationships/slideLayout" Target="../slideLayouts/slideLayout515.xml"/></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7.xml"/><Relationship Id="rId1" Type="http://schemas.openxmlformats.org/officeDocument/2006/relationships/slideLayout" Target="../slideLayouts/slideLayout515.xml"/></Relationships>
</file>

<file path=ppt/slides/_rels/slide14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18.xml"/><Relationship Id="rId1" Type="http://schemas.openxmlformats.org/officeDocument/2006/relationships/slideLayout" Target="../slideLayouts/slideLayout515.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515.xml"/></Relationships>
</file>

<file path=ppt/slides/_rels/slide142.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20.xml"/><Relationship Id="rId1" Type="http://schemas.openxmlformats.org/officeDocument/2006/relationships/slideLayout" Target="../slideLayouts/slideLayout515.xml"/></Relationships>
</file>

<file path=ppt/slides/_rels/slide143.xml.rels><?xml version="1.0" encoding="UTF-8" standalone="yes"?>
<Relationships xmlns="http://schemas.openxmlformats.org/package/2006/relationships"><Relationship Id="rId3" Type="http://schemas.openxmlformats.org/officeDocument/2006/relationships/notesSlide" Target="../notesSlides/notesSlide121.xml"/><Relationship Id="rId2" Type="http://schemas.openxmlformats.org/officeDocument/2006/relationships/slideLayout" Target="../slideLayouts/slideLayout89.xml"/><Relationship Id="rId1" Type="http://schemas.openxmlformats.org/officeDocument/2006/relationships/themeOverride" Target="../theme/themeOverride7.xml"/><Relationship Id="rId4" Type="http://schemas.openxmlformats.org/officeDocument/2006/relationships/image" Target="../media/image108.png"/></Relationships>
</file>

<file path=ppt/slides/_rels/slide144.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22.xml"/><Relationship Id="rId1" Type="http://schemas.openxmlformats.org/officeDocument/2006/relationships/slideLayout" Target="../slideLayouts/slideLayout89.xml"/></Relationships>
</file>

<file path=ppt/slides/_rels/slide145.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123.xml"/><Relationship Id="rId1" Type="http://schemas.openxmlformats.org/officeDocument/2006/relationships/slideLayout" Target="../slideLayouts/slideLayout70.xml"/></Relationships>
</file>

<file path=ppt/slides/_rels/slide146.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124.xml"/><Relationship Id="rId1" Type="http://schemas.openxmlformats.org/officeDocument/2006/relationships/slideLayout" Target="../slideLayouts/slideLayout70.xml"/></Relationships>
</file>

<file path=ppt/slides/_rels/slide147.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125.xml"/><Relationship Id="rId1" Type="http://schemas.openxmlformats.org/officeDocument/2006/relationships/slideLayout" Target="../slideLayouts/slideLayout95.xml"/></Relationships>
</file>

<file path=ppt/slides/_rels/slide148.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383.xml"/></Relationships>
</file>

<file path=ppt/slides/_rels/slide149.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126.xml"/><Relationship Id="rId1" Type="http://schemas.openxmlformats.org/officeDocument/2006/relationships/slideLayout" Target="../slideLayouts/slideLayout378.xml"/></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8.xml"/><Relationship Id="rId1" Type="http://schemas.openxmlformats.org/officeDocument/2006/relationships/slideLayout" Target="../slideLayouts/slideLayout515.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329.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329.xml"/></Relationships>
</file>

<file path=ppt/slides/_rels/slide152.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127.xml"/><Relationship Id="rId1" Type="http://schemas.openxmlformats.org/officeDocument/2006/relationships/slideLayout" Target="../slideLayouts/slideLayout428.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184.xml"/></Relationships>
</file>

<file path=ppt/slides/_rels/slide154.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129.xml"/><Relationship Id="rId1" Type="http://schemas.openxmlformats.org/officeDocument/2006/relationships/slideLayout" Target="../slideLayouts/slideLayout428.xml"/></Relationships>
</file>

<file path=ppt/slides/_rels/slide155.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30.xml"/><Relationship Id="rId1" Type="http://schemas.openxmlformats.org/officeDocument/2006/relationships/slideLayout" Target="../slideLayouts/slideLayout428.xml"/></Relationships>
</file>

<file path=ppt/slides/_rels/slide156.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442.xml"/></Relationships>
</file>

<file path=ppt/slides/_rels/slide157.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31.xml"/><Relationship Id="rId1" Type="http://schemas.openxmlformats.org/officeDocument/2006/relationships/slideLayout" Target="../slideLayouts/slideLayout428.xml"/></Relationships>
</file>

<file path=ppt/slides/_rels/slide158.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32.xml"/><Relationship Id="rId1" Type="http://schemas.openxmlformats.org/officeDocument/2006/relationships/slideLayout" Target="../slideLayouts/slideLayout428.xml"/></Relationships>
</file>

<file path=ppt/slides/_rels/slide159.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133.xml"/><Relationship Id="rId1" Type="http://schemas.openxmlformats.org/officeDocument/2006/relationships/slideLayout" Target="../slideLayouts/slideLayout442.xml"/><Relationship Id="rId5" Type="http://schemas.openxmlformats.org/officeDocument/2006/relationships/image" Target="../media/image123.jpeg"/><Relationship Id="rId4" Type="http://schemas.openxmlformats.org/officeDocument/2006/relationships/image" Target="../media/image122.jpeg"/></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9.xml"/><Relationship Id="rId1" Type="http://schemas.openxmlformats.org/officeDocument/2006/relationships/slideLayout" Target="../slideLayouts/slideLayout515.xml"/></Relationships>
</file>

<file path=ppt/slides/_rels/slide160.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134.xml"/><Relationship Id="rId1" Type="http://schemas.openxmlformats.org/officeDocument/2006/relationships/slideLayout" Target="../slideLayouts/slideLayout452.xml"/></Relationships>
</file>

<file path=ppt/slides/_rels/slide161.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442.xml"/></Relationships>
</file>

<file path=ppt/slides/_rels/slide162.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35.xml"/><Relationship Id="rId1" Type="http://schemas.openxmlformats.org/officeDocument/2006/relationships/slideLayout" Target="../slideLayouts/slideLayout184.xml"/></Relationships>
</file>

<file path=ppt/slides/_rels/slide163.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136.xml"/><Relationship Id="rId1" Type="http://schemas.openxmlformats.org/officeDocument/2006/relationships/slideLayout" Target="../slideLayouts/slideLayout407.xml"/></Relationships>
</file>

<file path=ppt/slides/_rels/slide164.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137.xml"/><Relationship Id="rId1" Type="http://schemas.openxmlformats.org/officeDocument/2006/relationships/slideLayout" Target="../slideLayouts/slideLayout165.xml"/></Relationships>
</file>

<file path=ppt/slides/_rels/slide165.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138.xml"/><Relationship Id="rId1" Type="http://schemas.openxmlformats.org/officeDocument/2006/relationships/slideLayout" Target="../slideLayouts/slideLayout407.xml"/><Relationship Id="rId4" Type="http://schemas.openxmlformats.org/officeDocument/2006/relationships/image" Target="../media/image126.jpeg"/></Relationships>
</file>

<file path=ppt/slides/_rels/slide166.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139.xml"/><Relationship Id="rId1" Type="http://schemas.openxmlformats.org/officeDocument/2006/relationships/slideLayout" Target="../slideLayouts/slideLayout194.xml"/></Relationships>
</file>

<file path=ppt/slides/_rels/slide167.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140.xml"/><Relationship Id="rId1" Type="http://schemas.openxmlformats.org/officeDocument/2006/relationships/slideLayout" Target="../slideLayouts/slideLayout183.xml"/></Relationships>
</file>

<file path=ppt/slides/_rels/slide168.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141.xml"/><Relationship Id="rId1" Type="http://schemas.openxmlformats.org/officeDocument/2006/relationships/slideLayout" Target="../slideLayouts/slideLayout428.xml"/></Relationships>
</file>

<file path=ppt/slides/_rels/slide169.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142.xml"/><Relationship Id="rId1" Type="http://schemas.openxmlformats.org/officeDocument/2006/relationships/slideLayout" Target="../slideLayouts/slideLayout428.xml"/></Relationships>
</file>

<file path=ppt/slides/_rels/slide1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0.xml"/><Relationship Id="rId1" Type="http://schemas.openxmlformats.org/officeDocument/2006/relationships/slideLayout" Target="../slideLayouts/slideLayout515.xml"/></Relationships>
</file>

<file path=ppt/slides/_rels/slide17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43.xml"/><Relationship Id="rId1" Type="http://schemas.openxmlformats.org/officeDocument/2006/relationships/slideLayout" Target="../slideLayouts/slideLayout459.xml"/></Relationships>
</file>

<file path=ppt/slides/_rels/slide171.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420.xml"/></Relationships>
</file>

<file path=ppt/slides/_rels/slide172.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283.xml"/></Relationships>
</file>

<file path=ppt/slides/_rels/slide173.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144.xml"/><Relationship Id="rId1" Type="http://schemas.openxmlformats.org/officeDocument/2006/relationships/slideLayout" Target="../slideLayouts/slideLayout290.xml"/><Relationship Id="rId4" Type="http://schemas.openxmlformats.org/officeDocument/2006/relationships/image" Target="../media/image135.jpeg"/></Relationships>
</file>

<file path=ppt/slides/_rels/slide174.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291.xml"/></Relationships>
</file>

<file path=ppt/slides/_rels/slide175.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145.xml"/><Relationship Id="rId1" Type="http://schemas.openxmlformats.org/officeDocument/2006/relationships/slideLayout" Target="../slideLayouts/slideLayout292.xml"/></Relationships>
</file>

<file path=ppt/slides/_rels/slide176.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146.xml"/><Relationship Id="rId1" Type="http://schemas.openxmlformats.org/officeDocument/2006/relationships/slideLayout" Target="../slideLayouts/slideLayout307.xml"/></Relationships>
</file>

<file path=ppt/slides/_rels/slide177.xml.rels><?xml version="1.0" encoding="UTF-8" standalone="yes"?>
<Relationships xmlns="http://schemas.openxmlformats.org/package/2006/relationships"><Relationship Id="rId3" Type="http://schemas.openxmlformats.org/officeDocument/2006/relationships/image" Target="../media/image140.wmf"/><Relationship Id="rId2" Type="http://schemas.openxmlformats.org/officeDocument/2006/relationships/image" Target="../media/image139.wmf"/><Relationship Id="rId1" Type="http://schemas.openxmlformats.org/officeDocument/2006/relationships/slideLayout" Target="../slideLayouts/slideLayout283.xml"/><Relationship Id="rId5" Type="http://schemas.openxmlformats.org/officeDocument/2006/relationships/image" Target="../media/image142.wmf"/><Relationship Id="rId4" Type="http://schemas.openxmlformats.org/officeDocument/2006/relationships/image" Target="../media/image141.gif"/></Relationships>
</file>

<file path=ppt/slides/_rels/slide178.xml.rels><?xml version="1.0" encoding="UTF-8" standalone="yes"?>
<Relationships xmlns="http://schemas.openxmlformats.org/package/2006/relationships"><Relationship Id="rId2" Type="http://schemas.openxmlformats.org/officeDocument/2006/relationships/image" Target="../media/image143.jpeg"/><Relationship Id="rId1" Type="http://schemas.openxmlformats.org/officeDocument/2006/relationships/slideLayout" Target="../slideLayouts/slideLayout318.xml"/></Relationships>
</file>

<file path=ppt/slides/_rels/slide179.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318.xml"/></Relationships>
</file>

<file path=ppt/slides/_rels/slide1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1.xml"/><Relationship Id="rId1" Type="http://schemas.openxmlformats.org/officeDocument/2006/relationships/slideLayout" Target="../slideLayouts/slideLayout515.xml"/></Relationships>
</file>

<file path=ppt/slides/_rels/slide180.xml.rels><?xml version="1.0" encoding="UTF-8" standalone="yes"?>
<Relationships xmlns="http://schemas.openxmlformats.org/package/2006/relationships"><Relationship Id="rId2" Type="http://schemas.openxmlformats.org/officeDocument/2006/relationships/image" Target="../media/image143.jpeg"/><Relationship Id="rId1" Type="http://schemas.openxmlformats.org/officeDocument/2006/relationships/slideLayout" Target="../slideLayouts/slideLayout318.xml"/></Relationships>
</file>

<file path=ppt/slides/_rels/slide181.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318.xml"/></Relationships>
</file>

<file path=ppt/slides/_rels/slide182.xml.rels><?xml version="1.0" encoding="UTF-8" standalone="yes"?>
<Relationships xmlns="http://schemas.openxmlformats.org/package/2006/relationships"><Relationship Id="rId2" Type="http://schemas.openxmlformats.org/officeDocument/2006/relationships/image" Target="../media/image143.jpeg"/><Relationship Id="rId1" Type="http://schemas.openxmlformats.org/officeDocument/2006/relationships/slideLayout" Target="../slideLayouts/slideLayout318.xml"/></Relationships>
</file>

<file path=ppt/slides/_rels/slide183.xml.rels><?xml version="1.0" encoding="UTF-8" standalone="yes"?>
<Relationships xmlns="http://schemas.openxmlformats.org/package/2006/relationships"><Relationship Id="rId2" Type="http://schemas.openxmlformats.org/officeDocument/2006/relationships/image" Target="../media/image146.jpeg"/><Relationship Id="rId1" Type="http://schemas.openxmlformats.org/officeDocument/2006/relationships/slideLayout" Target="../slideLayouts/slideLayout318.xml"/></Relationships>
</file>

<file path=ppt/slides/_rels/slide184.xml.rels><?xml version="1.0" encoding="UTF-8" standalone="yes"?>
<Relationships xmlns="http://schemas.openxmlformats.org/package/2006/relationships"><Relationship Id="rId2" Type="http://schemas.openxmlformats.org/officeDocument/2006/relationships/image" Target="../media/image143.jpeg"/><Relationship Id="rId1" Type="http://schemas.openxmlformats.org/officeDocument/2006/relationships/slideLayout" Target="../slideLayouts/slideLayout318.xml"/></Relationships>
</file>

<file path=ppt/slides/_rels/slide185.xml.rels><?xml version="1.0" encoding="UTF-8" standalone="yes"?>
<Relationships xmlns="http://schemas.openxmlformats.org/package/2006/relationships"><Relationship Id="rId2" Type="http://schemas.openxmlformats.org/officeDocument/2006/relationships/image" Target="../media/image147.jpeg"/><Relationship Id="rId1" Type="http://schemas.openxmlformats.org/officeDocument/2006/relationships/slideLayout" Target="../slideLayouts/slideLayout318.xml"/></Relationships>
</file>

<file path=ppt/slides/_rels/slide186.xml.rels><?xml version="1.0" encoding="UTF-8" standalone="yes"?>
<Relationships xmlns="http://schemas.openxmlformats.org/package/2006/relationships"><Relationship Id="rId2" Type="http://schemas.openxmlformats.org/officeDocument/2006/relationships/image" Target="../media/image148.jpeg"/><Relationship Id="rId1" Type="http://schemas.openxmlformats.org/officeDocument/2006/relationships/slideLayout" Target="../slideLayouts/slideLayout318.xml"/></Relationships>
</file>

<file path=ppt/slides/_rels/slide187.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image" Target="../media/image148.jpeg"/><Relationship Id="rId1" Type="http://schemas.openxmlformats.org/officeDocument/2006/relationships/slideLayout" Target="../slideLayouts/slideLayout318.xml"/></Relationships>
</file>

<file path=ppt/slides/_rels/slide188.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image" Target="../media/image150.jpeg"/><Relationship Id="rId1" Type="http://schemas.openxmlformats.org/officeDocument/2006/relationships/slideLayout" Target="../slideLayouts/slideLayout318.xml"/></Relationships>
</file>

<file path=ppt/slides/_rels/slide189.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image" Target="../media/image150.jpeg"/><Relationship Id="rId1" Type="http://schemas.openxmlformats.org/officeDocument/2006/relationships/slideLayout" Target="../slideLayouts/slideLayout318.xml"/></Relationships>
</file>

<file path=ppt/slides/_rels/slide19.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12.xml"/><Relationship Id="rId1" Type="http://schemas.openxmlformats.org/officeDocument/2006/relationships/slideLayout" Target="../slideLayouts/slideLayout558.xml"/><Relationship Id="rId4" Type="http://schemas.openxmlformats.org/officeDocument/2006/relationships/image" Target="../media/image29.png"/></Relationships>
</file>

<file path=ppt/slides/_rels/slide190.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image" Target="../media/image150.jpeg"/><Relationship Id="rId1" Type="http://schemas.openxmlformats.org/officeDocument/2006/relationships/slideLayout" Target="../slideLayouts/slideLayout318.xml"/></Relationships>
</file>

<file path=ppt/slides/_rels/slide191.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image" Target="../media/image154.jpeg"/><Relationship Id="rId1" Type="http://schemas.openxmlformats.org/officeDocument/2006/relationships/slideLayout" Target="../slideLayouts/slideLayout318.xml"/></Relationships>
</file>

<file path=ppt/slides/_rels/slide192.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147.xml"/><Relationship Id="rId1" Type="http://schemas.openxmlformats.org/officeDocument/2006/relationships/slideLayout" Target="../slideLayouts/slideLayout295.xml"/></Relationships>
</file>

<file path=ppt/slides/_rels/slide19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48.xml"/><Relationship Id="rId1" Type="http://schemas.openxmlformats.org/officeDocument/2006/relationships/slideLayout" Target="../slideLayouts/slideLayout515.xml"/></Relationships>
</file>

<file path=ppt/slides/_rels/slide194.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notesSlide" Target="../notesSlides/notesSlide149.xml"/><Relationship Id="rId1" Type="http://schemas.openxmlformats.org/officeDocument/2006/relationships/slideLayout" Target="../slideLayouts/slideLayout515.xml"/></Relationships>
</file>

<file path=ppt/slides/_rels/slide195.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notesSlide" Target="../notesSlides/notesSlide150.xml"/><Relationship Id="rId1" Type="http://schemas.openxmlformats.org/officeDocument/2006/relationships/slideLayout" Target="../slideLayouts/slideLayout515.xml"/></Relationships>
</file>

<file path=ppt/slides/_rels/slide196.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151.xml"/><Relationship Id="rId1" Type="http://schemas.openxmlformats.org/officeDocument/2006/relationships/slideLayout" Target="../slideLayouts/slideLayout200.xml"/></Relationships>
</file>

<file path=ppt/slides/_rels/slide19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52.xml"/><Relationship Id="rId1" Type="http://schemas.openxmlformats.org/officeDocument/2006/relationships/slideLayout" Target="../slideLayouts/slideLayout515.xml"/></Relationships>
</file>

<file path=ppt/slides/_rels/slide198.xml.rels><?xml version="1.0" encoding="UTF-8" standalone="yes"?>
<Relationships xmlns="http://schemas.openxmlformats.org/package/2006/relationships"><Relationship Id="rId2" Type="http://schemas.openxmlformats.org/officeDocument/2006/relationships/notesSlide" Target="../notesSlides/notesSlide153.xml"/><Relationship Id="rId1" Type="http://schemas.openxmlformats.org/officeDocument/2006/relationships/slideLayout" Target="../slideLayouts/slideLayout670.xml"/></Relationships>
</file>

<file path=ppt/slides/_rels/slide19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54.xml"/><Relationship Id="rId1" Type="http://schemas.openxmlformats.org/officeDocument/2006/relationships/slideLayout" Target="../slideLayouts/slideLayout51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0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21.xml"/></Relationships>
</file>

<file path=ppt/slides/_rels/slide200.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155.xml"/><Relationship Id="rId1" Type="http://schemas.openxmlformats.org/officeDocument/2006/relationships/slideLayout" Target="../slideLayouts/slideLayout631.xml"/><Relationship Id="rId6" Type="http://schemas.openxmlformats.org/officeDocument/2006/relationships/image" Target="../media/image163.png"/><Relationship Id="rId5" Type="http://schemas.openxmlformats.org/officeDocument/2006/relationships/image" Target="../media/image162.png"/><Relationship Id="rId4" Type="http://schemas.openxmlformats.org/officeDocument/2006/relationships/image" Target="../media/image161.png"/></Relationships>
</file>

<file path=ppt/slides/_rels/slide201.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notesSlide" Target="../notesSlides/notesSlide156.xml"/><Relationship Id="rId1" Type="http://schemas.openxmlformats.org/officeDocument/2006/relationships/slideLayout" Target="../slideLayouts/slideLayout515.xml"/></Relationships>
</file>

<file path=ppt/slides/_rels/slide202.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notesSlide" Target="../notesSlides/notesSlide157.xml"/><Relationship Id="rId1" Type="http://schemas.openxmlformats.org/officeDocument/2006/relationships/slideLayout" Target="../slideLayouts/slideLayout515.xml"/></Relationships>
</file>

<file path=ppt/slides/_rels/slide20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58.xml"/><Relationship Id="rId1" Type="http://schemas.openxmlformats.org/officeDocument/2006/relationships/slideLayout" Target="../slideLayouts/slideLayout515.xml"/></Relationships>
</file>

<file path=ppt/slides/_rels/slide20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59.xml"/><Relationship Id="rId1" Type="http://schemas.openxmlformats.org/officeDocument/2006/relationships/slideLayout" Target="../slideLayouts/slideLayout515.xml"/></Relationships>
</file>

<file path=ppt/slides/_rels/slide20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60.xml"/><Relationship Id="rId1" Type="http://schemas.openxmlformats.org/officeDocument/2006/relationships/slideLayout" Target="../slideLayouts/slideLayout515.xml"/></Relationships>
</file>

<file path=ppt/slides/_rels/slide20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61.xml"/><Relationship Id="rId1" Type="http://schemas.openxmlformats.org/officeDocument/2006/relationships/slideLayout" Target="../slideLayouts/slideLayout515.xml"/></Relationships>
</file>

<file path=ppt/slides/_rels/slide20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62.xml"/><Relationship Id="rId1" Type="http://schemas.openxmlformats.org/officeDocument/2006/relationships/slideLayout" Target="../slideLayouts/slideLayout515.xml"/></Relationships>
</file>

<file path=ppt/slides/_rels/slide20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63.xml"/><Relationship Id="rId1" Type="http://schemas.openxmlformats.org/officeDocument/2006/relationships/slideLayout" Target="../slideLayouts/slideLayout515.xml"/></Relationships>
</file>

<file path=ppt/slides/_rels/slide209.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164.xml"/><Relationship Id="rId1" Type="http://schemas.openxmlformats.org/officeDocument/2006/relationships/slideLayout" Target="../slideLayouts/slideLayout340.xml"/><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51.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205.xml"/></Relationships>
</file>

<file path=ppt/slides/_rels/slide211.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165.xml"/><Relationship Id="rId1" Type="http://schemas.openxmlformats.org/officeDocument/2006/relationships/slideLayout" Target="../slideLayouts/slideLayout574.xml"/><Relationship Id="rId4" Type="http://schemas.openxmlformats.org/officeDocument/2006/relationships/image" Target="../media/image167.png"/></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205.xml"/></Relationships>
</file>

<file path=ppt/slides/_rels/slide213.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166.xml"/><Relationship Id="rId1" Type="http://schemas.openxmlformats.org/officeDocument/2006/relationships/slideLayout" Target="../slideLayouts/slideLayout211.xml"/><Relationship Id="rId4" Type="http://schemas.openxmlformats.org/officeDocument/2006/relationships/image" Target="../media/image167.png"/></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15.xml"/><Relationship Id="rId1" Type="http://schemas.openxmlformats.org/officeDocument/2006/relationships/slideLayout" Target="../slideLayouts/slideLayout251.xml"/></Relationships>
</file>

<file path=ppt/slides/_rels/slide24.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16.xml"/><Relationship Id="rId1" Type="http://schemas.openxmlformats.org/officeDocument/2006/relationships/slideLayout" Target="../slideLayouts/slideLayout251.xml"/></Relationships>
</file>

<file path=ppt/slides/_rels/slide2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7.xml"/><Relationship Id="rId1" Type="http://schemas.openxmlformats.org/officeDocument/2006/relationships/slideLayout" Target="../slideLayouts/slideLayout251.xml"/></Relationships>
</file>

<file path=ppt/slides/_rels/slide26.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18.xml"/><Relationship Id="rId1" Type="http://schemas.openxmlformats.org/officeDocument/2006/relationships/slideLayout" Target="../slideLayouts/slideLayout251.xml"/></Relationships>
</file>

<file path=ppt/slides/_rels/slide2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9.xml"/><Relationship Id="rId1" Type="http://schemas.openxmlformats.org/officeDocument/2006/relationships/slideLayout" Target="../slideLayouts/slideLayout691.xml"/></Relationships>
</file>

<file path=ppt/slides/_rels/slide2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0.xml"/><Relationship Id="rId1" Type="http://schemas.openxmlformats.org/officeDocument/2006/relationships/slideLayout" Target="../slideLayouts/slideLayout251.xml"/></Relationships>
</file>

<file path=ppt/slides/_rels/slide2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1.xml"/><Relationship Id="rId1" Type="http://schemas.openxmlformats.org/officeDocument/2006/relationships/slideLayout" Target="../slideLayouts/slideLayout251.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515.xml"/><Relationship Id="rId1" Type="http://schemas.openxmlformats.org/officeDocument/2006/relationships/themeOverride" Target="../theme/themeOverride1.xml"/></Relationships>
</file>

<file path=ppt/slides/_rels/slide30.xml.rels><?xml version="1.0" encoding="UTF-8" standalone="yes"?>
<Relationships xmlns="http://schemas.openxmlformats.org/package/2006/relationships"><Relationship Id="rId3" Type="http://schemas.openxmlformats.org/officeDocument/2006/relationships/image" Target="../media/image37.gif"/><Relationship Id="rId2" Type="http://schemas.openxmlformats.org/officeDocument/2006/relationships/notesSlide" Target="../notesSlides/notesSlide22.xml"/><Relationship Id="rId1" Type="http://schemas.openxmlformats.org/officeDocument/2006/relationships/slideLayout" Target="../slideLayouts/slideLayout251.xml"/></Relationships>
</file>

<file path=ppt/slides/_rels/slide31.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23.xml"/><Relationship Id="rId1" Type="http://schemas.openxmlformats.org/officeDocument/2006/relationships/slideLayout" Target="../slideLayouts/slideLayout251.xml"/></Relationships>
</file>

<file path=ppt/slides/_rels/slide32.xml.rels><?xml version="1.0" encoding="UTF-8" standalone="yes"?>
<Relationships xmlns="http://schemas.openxmlformats.org/package/2006/relationships"><Relationship Id="rId3" Type="http://schemas.openxmlformats.org/officeDocument/2006/relationships/image" Target="../media/image39.gif"/><Relationship Id="rId2" Type="http://schemas.openxmlformats.org/officeDocument/2006/relationships/notesSlide" Target="../notesSlides/notesSlide24.xml"/><Relationship Id="rId1" Type="http://schemas.openxmlformats.org/officeDocument/2006/relationships/slideLayout" Target="../slideLayouts/slideLayout262.xml"/></Relationships>
</file>

<file path=ppt/slides/_rels/slide3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0.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73.xml"/></Relationships>
</file>

<file path=ppt/slides/_rels/slide35.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notesSlide" Target="../notesSlides/notesSlide26.xml"/><Relationship Id="rId1" Type="http://schemas.openxmlformats.org/officeDocument/2006/relationships/slideLayout" Target="../slideLayouts/slideLayout30.xml"/></Relationships>
</file>

<file path=ppt/slides/_rels/slide3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7.xml"/><Relationship Id="rId1" Type="http://schemas.openxmlformats.org/officeDocument/2006/relationships/slideLayout" Target="../slideLayouts/slideLayout586.xml"/></Relationships>
</file>

<file path=ppt/slides/_rels/slide3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8.xml"/><Relationship Id="rId1" Type="http://schemas.openxmlformats.org/officeDocument/2006/relationships/slideLayout" Target="../slideLayouts/slideLayout586.xml"/></Relationships>
</file>

<file path=ppt/slides/_rels/slide3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9.xml"/><Relationship Id="rId1" Type="http://schemas.openxmlformats.org/officeDocument/2006/relationships/slideLayout" Target="../slideLayouts/slideLayout597.xml"/></Relationships>
</file>

<file path=ppt/slides/_rels/slide39.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02.xml"/></Relationships>
</file>

<file path=ppt/slides/_rels/slide40.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notesSlide" Target="../notesSlides/notesSlide30.xml"/><Relationship Id="rId1" Type="http://schemas.openxmlformats.org/officeDocument/2006/relationships/slideLayout" Target="../slideLayouts/slideLayout30.xml"/></Relationships>
</file>

<file path=ppt/slides/_rels/slide4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1.xml"/><Relationship Id="rId1" Type="http://schemas.openxmlformats.org/officeDocument/2006/relationships/slideLayout" Target="../slideLayouts/slideLayout459.xml"/></Relationships>
</file>

<file path=ppt/slides/_rels/slide4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2.xml"/><Relationship Id="rId1" Type="http://schemas.openxmlformats.org/officeDocument/2006/relationships/slideLayout" Target="../slideLayouts/slideLayout218.xml"/></Relationships>
</file>

<file path=ppt/slides/_rels/slide4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3.xml"/><Relationship Id="rId1" Type="http://schemas.openxmlformats.org/officeDocument/2006/relationships/slideLayout" Target="../slideLayouts/slideLayout77.xml"/></Relationships>
</file>

<file path=ppt/slides/_rels/slide4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48.emf"/></Relationships>
</file>

<file path=ppt/slides/_rels/slide4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4.xml"/><Relationship Id="rId1" Type="http://schemas.openxmlformats.org/officeDocument/2006/relationships/slideLayout" Target="../slideLayouts/slideLayout515.xml"/></Relationships>
</file>

<file path=ppt/slides/_rels/slide4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5.xml"/><Relationship Id="rId1" Type="http://schemas.openxmlformats.org/officeDocument/2006/relationships/slideLayout" Target="../slideLayouts/slideLayout515.xml"/></Relationships>
</file>

<file path=ppt/slides/_rels/slide4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6.xml"/><Relationship Id="rId1" Type="http://schemas.openxmlformats.org/officeDocument/2006/relationships/slideLayout" Target="../slideLayouts/slideLayout515.xml"/></Relationships>
</file>

<file path=ppt/slides/_rels/slide4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7.xml"/><Relationship Id="rId1" Type="http://schemas.openxmlformats.org/officeDocument/2006/relationships/slideLayout" Target="../slideLayouts/slideLayout515.xml"/></Relationships>
</file>

<file path=ppt/slides/_rels/slide4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8.xml"/><Relationship Id="rId1" Type="http://schemas.openxmlformats.org/officeDocument/2006/relationships/slideLayout" Target="../slideLayouts/slideLayout51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29.xml"/></Relationships>
</file>

<file path=ppt/slides/_rels/slide5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9.xml"/><Relationship Id="rId1" Type="http://schemas.openxmlformats.org/officeDocument/2006/relationships/slideLayout" Target="../slideLayouts/slideLayout515.xml"/></Relationships>
</file>

<file path=ppt/slides/_rels/slide5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0.xml"/><Relationship Id="rId1" Type="http://schemas.openxmlformats.org/officeDocument/2006/relationships/slideLayout" Target="../slideLayouts/slideLayout515.xml"/></Relationships>
</file>

<file path=ppt/slides/_rels/slide5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1.xml"/><Relationship Id="rId1" Type="http://schemas.openxmlformats.org/officeDocument/2006/relationships/slideLayout" Target="../slideLayouts/slideLayout515.xml"/></Relationships>
</file>

<file path=ppt/slides/_rels/slide5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2.xml"/><Relationship Id="rId1" Type="http://schemas.openxmlformats.org/officeDocument/2006/relationships/slideLayout" Target="../slideLayouts/slideLayout515.xml"/></Relationships>
</file>

<file path=ppt/slides/_rels/slide54.xml.rels><?xml version="1.0" encoding="UTF-8" standalone="yes"?>
<Relationships xmlns="http://schemas.openxmlformats.org/package/2006/relationships"><Relationship Id="rId2" Type="http://schemas.openxmlformats.org/officeDocument/2006/relationships/slideLayout" Target="../slideLayouts/slideLayout515.xml"/><Relationship Id="rId1" Type="http://schemas.openxmlformats.org/officeDocument/2006/relationships/themeOverride" Target="../theme/themeOverride2.xml"/></Relationships>
</file>

<file path=ppt/slides/_rels/slide5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3.xml"/><Relationship Id="rId1" Type="http://schemas.openxmlformats.org/officeDocument/2006/relationships/slideLayout" Target="../slideLayouts/slideLayout681.xml"/></Relationships>
</file>

<file path=ppt/slides/_rels/slide5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4.xml"/><Relationship Id="rId1" Type="http://schemas.openxmlformats.org/officeDocument/2006/relationships/slideLayout" Target="../slideLayouts/slideLayout681.xml"/><Relationship Id="rId4" Type="http://schemas.openxmlformats.org/officeDocument/2006/relationships/image" Target="../media/image56.jpeg"/></Relationships>
</file>

<file path=ppt/slides/_rels/slide5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5.xml"/><Relationship Id="rId1" Type="http://schemas.openxmlformats.org/officeDocument/2006/relationships/slideLayout" Target="../slideLayouts/slideLayout681.xml"/><Relationship Id="rId5" Type="http://schemas.openxmlformats.org/officeDocument/2006/relationships/image" Target="../media/image59.jpeg"/><Relationship Id="rId4" Type="http://schemas.openxmlformats.org/officeDocument/2006/relationships/image" Target="../media/image58.jpeg"/></Relationships>
</file>

<file path=ppt/slides/_rels/slide5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6.xml"/><Relationship Id="rId1" Type="http://schemas.openxmlformats.org/officeDocument/2006/relationships/slideLayout" Target="../slideLayouts/slideLayout19.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541.xml"/></Relationships>
</file>

<file path=ppt/slides/_rels/slide60.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notesSlide" Target="../notesSlides/notesSlide48.xml"/><Relationship Id="rId1" Type="http://schemas.openxmlformats.org/officeDocument/2006/relationships/slideLayout" Target="../slideLayouts/slideLayout30.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558.xml"/></Relationships>
</file>

<file path=ppt/slides/_rels/slide6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50.xml"/><Relationship Id="rId1" Type="http://schemas.openxmlformats.org/officeDocument/2006/relationships/slideLayout" Target="../slideLayouts/slideLayout515.xml"/></Relationships>
</file>

<file path=ppt/slides/_rels/slide6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51.xml"/><Relationship Id="rId1" Type="http://schemas.openxmlformats.org/officeDocument/2006/relationships/slideLayout" Target="../slideLayouts/slideLayout515.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51.xml"/></Relationships>
</file>

<file path=ppt/slides/_rels/slide6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52.xml"/><Relationship Id="rId1" Type="http://schemas.openxmlformats.org/officeDocument/2006/relationships/slideLayout" Target="../slideLayouts/slideLayout515.xml"/></Relationships>
</file>

<file path=ppt/slides/_rels/slide6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53.xml"/><Relationship Id="rId1" Type="http://schemas.openxmlformats.org/officeDocument/2006/relationships/slideLayout" Target="../slideLayouts/slideLayout515.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482.xml"/></Relationships>
</file>

<file path=ppt/slides/_rels/slide6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55.xml"/><Relationship Id="rId1" Type="http://schemas.openxmlformats.org/officeDocument/2006/relationships/slideLayout" Target="../slideLayouts/slideLayout515.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515.xml"/></Relationships>
</file>

<file path=ppt/slides/_rels/slide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541.xml"/></Relationships>
</file>

<file path=ppt/slides/_rels/slide7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7.xml"/><Relationship Id="rId1" Type="http://schemas.openxmlformats.org/officeDocument/2006/relationships/slideLayout" Target="../slideLayouts/slideLayout82.xml"/><Relationship Id="rId4" Type="http://schemas.openxmlformats.org/officeDocument/2006/relationships/image" Target="../media/image64.png"/></Relationships>
</file>

<file path=ppt/slides/_rels/slide7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jpeg"/><Relationship Id="rId1" Type="http://schemas.openxmlformats.org/officeDocument/2006/relationships/slideLayout" Target="../slideLayouts/slideLayout47.xml"/></Relationships>
</file>

<file path=ppt/slides/_rels/slide7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8.xml"/><Relationship Id="rId1" Type="http://schemas.openxmlformats.org/officeDocument/2006/relationships/slideLayout" Target="../slideLayouts/slideLayout57.xml"/></Relationships>
</file>

<file path=ppt/slides/_rels/slide7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59.xml"/><Relationship Id="rId1" Type="http://schemas.openxmlformats.org/officeDocument/2006/relationships/slideLayout" Target="../slideLayouts/slideLayout98.xml"/></Relationships>
</file>

<file path=ppt/slides/_rels/slide74.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60.xml"/><Relationship Id="rId1" Type="http://schemas.openxmlformats.org/officeDocument/2006/relationships/slideLayout" Target="../slideLayouts/slideLayout69.xml"/></Relationships>
</file>

<file path=ppt/slides/_rels/slide7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61.xml"/><Relationship Id="rId1" Type="http://schemas.openxmlformats.org/officeDocument/2006/relationships/slideLayout" Target="../slideLayouts/slideLayout515.xml"/></Relationships>
</file>

<file path=ppt/slides/_rels/slide76.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62.xml"/><Relationship Id="rId1" Type="http://schemas.openxmlformats.org/officeDocument/2006/relationships/slideLayout" Target="../slideLayouts/slideLayout515.xml"/></Relationships>
</file>

<file path=ppt/slides/_rels/slide77.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63.xml"/><Relationship Id="rId1" Type="http://schemas.openxmlformats.org/officeDocument/2006/relationships/slideLayout" Target="../slideLayouts/slideLayout515.xml"/></Relationships>
</file>

<file path=ppt/slides/_rels/slide78.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64.xml"/><Relationship Id="rId1" Type="http://schemas.openxmlformats.org/officeDocument/2006/relationships/slideLayout" Target="../slideLayouts/slideLayout515.xml"/></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610.xml"/><Relationship Id="rId1" Type="http://schemas.openxmlformats.org/officeDocument/2006/relationships/themeOverride" Target="../theme/themeOverride3.xml"/><Relationship Id="rId4" Type="http://schemas.openxmlformats.org/officeDocument/2006/relationships/image" Target="../media/image73.png"/></Relationships>
</file>

<file path=ppt/slides/_rels/slide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541.xml"/></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610.xml"/><Relationship Id="rId1" Type="http://schemas.openxmlformats.org/officeDocument/2006/relationships/themeOverride" Target="../theme/themeOverride4.xml"/><Relationship Id="rId4" Type="http://schemas.openxmlformats.org/officeDocument/2006/relationships/image" Target="../media/image73.png"/></Relationships>
</file>

<file path=ppt/slides/_rels/slide81.xml.rels><?xml version="1.0" encoding="UTF-8" standalone="yes"?>
<Relationships xmlns="http://schemas.openxmlformats.org/package/2006/relationships"><Relationship Id="rId2" Type="http://schemas.openxmlformats.org/officeDocument/2006/relationships/slideLayout" Target="../slideLayouts/slideLayout362.xml"/><Relationship Id="rId1" Type="http://schemas.openxmlformats.org/officeDocument/2006/relationships/themeOverride" Target="../theme/themeOverride5.xml"/></Relationships>
</file>

<file path=ppt/slides/_rels/slide82.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67.xml"/><Relationship Id="rId1" Type="http://schemas.openxmlformats.org/officeDocument/2006/relationships/slideLayout" Target="../slideLayouts/slideLayout515.xml"/></Relationships>
</file>

<file path=ppt/slides/_rels/slide83.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68.xml"/><Relationship Id="rId1" Type="http://schemas.openxmlformats.org/officeDocument/2006/relationships/slideLayout" Target="../slideLayouts/slideLayout620.xml"/></Relationships>
</file>

<file path=ppt/slides/_rels/slide84.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69.xml"/><Relationship Id="rId1" Type="http://schemas.openxmlformats.org/officeDocument/2006/relationships/slideLayout" Target="../slideLayouts/slideLayout515.xml"/></Relationships>
</file>

<file path=ppt/slides/_rels/slide8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70.xml"/><Relationship Id="rId1" Type="http://schemas.openxmlformats.org/officeDocument/2006/relationships/slideLayout" Target="../slideLayouts/slideLayout515.xml"/></Relationships>
</file>

<file path=ppt/slides/_rels/slide86.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47.xml"/></Relationships>
</file>

<file path=ppt/slides/_rels/slide8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71.xml"/><Relationship Id="rId1" Type="http://schemas.openxmlformats.org/officeDocument/2006/relationships/slideLayout" Target="../slideLayouts/slideLayout153.xml"/></Relationships>
</file>

<file path=ppt/slides/_rels/slide88.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59.xml"/></Relationships>
</file>

<file path=ppt/slides/_rels/slide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541.xml"/></Relationships>
</file>

<file path=ppt/slides/_rels/slide90.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631.xml"/></Relationships>
</file>

<file path=ppt/slides/_rels/slide9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74.xml"/><Relationship Id="rId1" Type="http://schemas.openxmlformats.org/officeDocument/2006/relationships/slideLayout" Target="../slideLayouts/slideLayout515.xml"/></Relationships>
</file>

<file path=ppt/slides/_rels/slide93.xml.rels><?xml version="1.0" encoding="UTF-8" standalone="yes"?>
<Relationships xmlns="http://schemas.openxmlformats.org/package/2006/relationships"><Relationship Id="rId3" Type="http://schemas.openxmlformats.org/officeDocument/2006/relationships/image" Target="../media/image83.emf"/><Relationship Id="rId2" Type="http://schemas.openxmlformats.org/officeDocument/2006/relationships/notesSlide" Target="../notesSlides/notesSlide75.xml"/><Relationship Id="rId1" Type="http://schemas.openxmlformats.org/officeDocument/2006/relationships/slideLayout" Target="../slideLayouts/slideLayout63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64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64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64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642.xml"/></Relationships>
</file>

<file path=ppt/slides/_rels/slide98.xml.rels><?xml version="1.0" encoding="UTF-8" standalone="yes"?>
<Relationships xmlns="http://schemas.openxmlformats.org/package/2006/relationships"><Relationship Id="rId3" Type="http://schemas.openxmlformats.org/officeDocument/2006/relationships/image" Target="../media/image84.gif"/><Relationship Id="rId2" Type="http://schemas.openxmlformats.org/officeDocument/2006/relationships/notesSlide" Target="../notesSlides/notesSlide80.xml"/><Relationship Id="rId1" Type="http://schemas.openxmlformats.org/officeDocument/2006/relationships/slideLayout" Target="../slideLayouts/slideLayout229.xml"/></Relationships>
</file>

<file path=ppt/slides/_rels/slide9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81.xml"/><Relationship Id="rId1" Type="http://schemas.openxmlformats.org/officeDocument/2006/relationships/slideLayout" Target="../slideLayouts/slideLayout1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a:solidFill>
            <a:srgbClr val="FFFFFF"/>
          </a:solidFill>
        </p:spPr>
      </p:pic>
      <p:sp>
        <p:nvSpPr>
          <p:cNvPr id="4" name="Rectangle 3"/>
          <p:cNvSpPr>
            <a:spLocks noChangeArrowheads="1"/>
          </p:cNvSpPr>
          <p:nvPr/>
        </p:nvSpPr>
        <p:spPr bwMode="auto">
          <a:xfrm>
            <a:off x="0" y="6337905"/>
            <a:ext cx="9144000" cy="53122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charset="0"/>
              </a:rPr>
              <a:t>Rick Griffith </a:t>
            </a:r>
            <a:r>
              <a:rPr kumimoji="0" lang="zh-CN" alt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mn-cs"/>
              </a:rPr>
              <a:t>博士</a:t>
            </a:r>
            <a:r>
              <a:rPr kumimoji="0" lang="en-US" altLang="zh-CN"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mn-cs"/>
              </a:rPr>
              <a:t> • </a:t>
            </a:r>
            <a:r>
              <a:rPr kumimoji="0" lang="zh-CN" alt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mn-cs"/>
              </a:rPr>
              <a:t>新加坡神学院</a:t>
            </a:r>
            <a:r>
              <a:rPr kumimoji="0" lang="en-US" altLang="zh-CN"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mn-cs"/>
              </a:rPr>
              <a:t> </a:t>
            </a:r>
            <a:r>
              <a:rPr kumimoji="0" 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charset="0"/>
              </a:rPr>
              <a:t>• BibleStudyDownloads.org</a:t>
            </a:r>
            <a:endParaRPr kumimoji="0" lang="en-US" sz="1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charset="0"/>
            </a:endParaRPr>
          </a:p>
        </p:txBody>
      </p:sp>
      <p:sp>
        <p:nvSpPr>
          <p:cNvPr id="5" name="Title 4"/>
          <p:cNvSpPr>
            <a:spLocks noGrp="1"/>
          </p:cNvSpPr>
          <p:nvPr>
            <p:ph type="title" idx="4294967295"/>
          </p:nvPr>
        </p:nvSpPr>
        <p:spPr>
          <a:xfrm>
            <a:off x="323528" y="34531"/>
            <a:ext cx="8060432" cy="1988840"/>
          </a:xfrm>
        </p:spPr>
        <p:txBody>
          <a:bodyPr anchor="ctr"/>
          <a:lstStyle/>
          <a:p>
            <a:r>
              <a:rPr lang="zh-SG" altLang="en-US" sz="11500" b="1" dirty="0">
                <a:solidFill>
                  <a:schemeClr val="bg1"/>
                </a:solidFill>
                <a:latin typeface="Microsoft YaHei UI" panose="020B0503020204020204" pitchFamily="34" charset="-122"/>
                <a:ea typeface="Microsoft YaHei UI" panose="020B0503020204020204" pitchFamily="34" charset="-122"/>
              </a:rPr>
              <a:t>约翰一</a:t>
            </a:r>
            <a:r>
              <a:rPr lang="zh-CN" altLang="en-US" sz="11500" b="1" dirty="0">
                <a:solidFill>
                  <a:schemeClr val="bg1"/>
                </a:solidFill>
                <a:latin typeface="Microsoft YaHei UI" panose="020B0503020204020204" pitchFamily="34" charset="-122"/>
                <a:ea typeface="Microsoft YaHei UI" panose="020B0503020204020204" pitchFamily="34" charset="-122"/>
              </a:rPr>
              <a:t>书</a:t>
            </a:r>
            <a:endParaRPr lang="en-US" sz="11500" b="1" dirty="0">
              <a:solidFill>
                <a:schemeClr val="bg1"/>
              </a:solidFill>
              <a:latin typeface="Microsoft YaHei UI" panose="020B0503020204020204" pitchFamily="34" charset="-122"/>
              <a:ea typeface="Microsoft YaHei UI" panose="020B0503020204020204" pitchFamily="34" charset="-122"/>
            </a:endParaRPr>
          </a:p>
        </p:txBody>
      </p:sp>
      <p:sp>
        <p:nvSpPr>
          <p:cNvPr id="6" name="Title 4"/>
          <p:cNvSpPr txBox="1">
            <a:spLocks/>
          </p:cNvSpPr>
          <p:nvPr/>
        </p:nvSpPr>
        <p:spPr bwMode="auto">
          <a:xfrm>
            <a:off x="876400" y="2394317"/>
            <a:ext cx="8267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Arial"/>
                <a:ea typeface="ＭＳ Ｐゴシック" charset="-128"/>
                <a:cs typeface="Arial"/>
              </a:defRPr>
            </a:lvl1pPr>
            <a:lvl2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pitchFamily="26" charset="0"/>
              </a:defRPr>
            </a:lvl6pPr>
            <a:lvl7pPr marL="914400" algn="l" rtl="0" fontAlgn="base">
              <a:spcBef>
                <a:spcPct val="0"/>
              </a:spcBef>
              <a:spcAft>
                <a:spcPct val="0"/>
              </a:spcAft>
              <a:defRPr sz="4400">
                <a:solidFill>
                  <a:schemeClr val="tx2"/>
                </a:solidFill>
                <a:latin typeface="Times New Roman" pitchFamily="26" charset="0"/>
              </a:defRPr>
            </a:lvl7pPr>
            <a:lvl8pPr marL="1371600" algn="l" rtl="0" fontAlgn="base">
              <a:spcBef>
                <a:spcPct val="0"/>
              </a:spcBef>
              <a:spcAft>
                <a:spcPct val="0"/>
              </a:spcAft>
              <a:defRPr sz="4400">
                <a:solidFill>
                  <a:schemeClr val="tx2"/>
                </a:solidFill>
                <a:latin typeface="Times New Roman" pitchFamily="26" charset="0"/>
              </a:defRPr>
            </a:lvl8pPr>
            <a:lvl9pPr marL="1828800" algn="l" rtl="0" fontAlgn="base">
              <a:spcBef>
                <a:spcPct val="0"/>
              </a:spcBef>
              <a:spcAft>
                <a:spcPct val="0"/>
              </a:spcAft>
              <a:defRPr sz="4400">
                <a:solidFill>
                  <a:schemeClr val="tx2"/>
                </a:solidFill>
                <a:latin typeface="Times New Roman" pitchFamily="26"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4800" b="1" i="1"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a:rPr>
              <a:t>以爱守纪来与早期的诺斯底主义交战</a:t>
            </a:r>
          </a:p>
        </p:txBody>
      </p:sp>
    </p:spTree>
    <p:extLst>
      <p:ext uri="{BB962C8B-B14F-4D97-AF65-F5344CB8AC3E}">
        <p14:creationId xmlns:p14="http://schemas.microsoft.com/office/powerpoint/2010/main" val="2383699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sp>
        <p:nvSpPr>
          <p:cNvPr id="311299" name="Text Box 7"/>
          <p:cNvSpPr txBox="1">
            <a:spLocks noChangeArrowheads="1"/>
          </p:cNvSpPr>
          <p:nvPr/>
        </p:nvSpPr>
        <p:spPr bwMode="auto">
          <a:xfrm>
            <a:off x="8123410" y="228600"/>
            <a:ext cx="752130" cy="46166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rPr>
              <a:t>290</a:t>
            </a:r>
          </a:p>
        </p:txBody>
      </p:sp>
      <p:grpSp>
        <p:nvGrpSpPr>
          <p:cNvPr id="311300" name="Group 51"/>
          <p:cNvGrpSpPr>
            <a:grpSpLocks/>
          </p:cNvGrpSpPr>
          <p:nvPr/>
        </p:nvGrpSpPr>
        <p:grpSpPr bwMode="auto">
          <a:xfrm>
            <a:off x="76200" y="838200"/>
            <a:ext cx="9004300" cy="5867400"/>
            <a:chOff x="88" y="480"/>
            <a:chExt cx="4088" cy="3840"/>
          </a:xfrm>
        </p:grpSpPr>
        <p:grpSp>
          <p:nvGrpSpPr>
            <p:cNvPr id="311301" name="Group 25"/>
            <p:cNvGrpSpPr>
              <a:grpSpLocks/>
            </p:cNvGrpSpPr>
            <p:nvPr/>
          </p:nvGrpSpPr>
          <p:grpSpPr bwMode="auto">
            <a:xfrm>
              <a:off x="88" y="480"/>
              <a:ext cx="4072" cy="561"/>
              <a:chOff x="0" y="0"/>
              <a:chExt cx="4072" cy="653"/>
            </a:xfrm>
          </p:grpSpPr>
          <p:sp>
            <p:nvSpPr>
              <p:cNvPr id="311335" name="Rectangle 8"/>
              <p:cNvSpPr>
                <a:spLocks noChangeArrowheads="1"/>
              </p:cNvSpPr>
              <p:nvPr/>
            </p:nvSpPr>
            <p:spPr bwMode="auto">
              <a:xfrm>
                <a:off x="32" y="0"/>
                <a:ext cx="4008" cy="653"/>
              </a:xfrm>
              <a:prstGeom prst="rect">
                <a:avLst/>
              </a:prstGeom>
              <a:gradFill rotWithShape="1">
                <a:gsLst>
                  <a:gs pos="0">
                    <a:srgbClr val="FF8200"/>
                  </a:gs>
                  <a:gs pos="5000">
                    <a:srgbClr val="FF0000"/>
                  </a:gs>
                  <a:gs pos="17500">
                    <a:srgbClr val="BA0066"/>
                  </a:gs>
                  <a:gs pos="35001">
                    <a:srgbClr val="66008F"/>
                  </a:gs>
                  <a:gs pos="50000">
                    <a:srgbClr val="000082"/>
                  </a:gs>
                  <a:gs pos="64999">
                    <a:srgbClr val="66008F"/>
                  </a:gs>
                  <a:gs pos="82500">
                    <a:srgbClr val="BA0066"/>
                  </a:gs>
                  <a:gs pos="95000">
                    <a:srgbClr val="FF0000"/>
                  </a:gs>
                  <a:gs pos="100000">
                    <a:srgbClr val="FF8200"/>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宋体" charset="0"/>
                  </a:rPr>
                  <a:t> 以爱守纪来与早期的诺斯底主义交战</a:t>
                </a:r>
              </a:p>
            </p:txBody>
          </p:sp>
          <p:sp>
            <p:nvSpPr>
              <p:cNvPr id="311336" name="Rectangle 24"/>
              <p:cNvSpPr>
                <a:spLocks noChangeArrowheads="1"/>
              </p:cNvSpPr>
              <p:nvPr/>
            </p:nvSpPr>
            <p:spPr bwMode="auto">
              <a:xfrm>
                <a:off x="0" y="0"/>
                <a:ext cx="4072" cy="65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3366"/>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311302" name="Group 27"/>
            <p:cNvGrpSpPr>
              <a:grpSpLocks/>
            </p:cNvGrpSpPr>
            <p:nvPr/>
          </p:nvGrpSpPr>
          <p:grpSpPr bwMode="auto">
            <a:xfrm>
              <a:off x="88" y="1041"/>
              <a:ext cx="1360" cy="619"/>
              <a:chOff x="0" y="653"/>
              <a:chExt cx="1360" cy="721"/>
            </a:xfrm>
          </p:grpSpPr>
          <p:sp>
            <p:nvSpPr>
              <p:cNvPr id="311333" name="Rectangle 10"/>
              <p:cNvSpPr>
                <a:spLocks noChangeArrowheads="1"/>
              </p:cNvSpPr>
              <p:nvPr/>
            </p:nvSpPr>
            <p:spPr bwMode="auto">
              <a:xfrm>
                <a:off x="32" y="653"/>
                <a:ext cx="1296" cy="721"/>
              </a:xfrm>
              <a:prstGeom prst="rect">
                <a:avLst/>
              </a:prstGeom>
              <a:gradFill rotWithShape="1">
                <a:gsLst>
                  <a:gs pos="0">
                    <a:schemeClr val="bg2"/>
                  </a:gs>
                  <a:gs pos="100000">
                    <a:schemeClr val="tx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宋体" charset="0"/>
                  </a:rPr>
                  <a:t> </a:t>
                </a:r>
                <a:r>
                  <a:rPr kumimoji="0" lang="zh-CN" alt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宋体" charset="0"/>
                  </a:rPr>
                  <a:t> 守纪的必要</a:t>
                </a:r>
              </a:p>
            </p:txBody>
          </p:sp>
          <p:sp>
            <p:nvSpPr>
              <p:cNvPr id="311334" name="Rectangle 26"/>
              <p:cNvSpPr>
                <a:spLocks noChangeArrowheads="1"/>
              </p:cNvSpPr>
              <p:nvPr/>
            </p:nvSpPr>
            <p:spPr bwMode="auto">
              <a:xfrm>
                <a:off x="0" y="653"/>
                <a:ext cx="1360" cy="721"/>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3366"/>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311303" name="Group 29"/>
            <p:cNvGrpSpPr>
              <a:grpSpLocks/>
            </p:cNvGrpSpPr>
            <p:nvPr/>
          </p:nvGrpSpPr>
          <p:grpSpPr bwMode="auto">
            <a:xfrm>
              <a:off x="1448" y="1041"/>
              <a:ext cx="1360" cy="619"/>
              <a:chOff x="1360" y="653"/>
              <a:chExt cx="1360" cy="721"/>
            </a:xfrm>
          </p:grpSpPr>
          <p:sp>
            <p:nvSpPr>
              <p:cNvPr id="311331" name="Rectangle 11"/>
              <p:cNvSpPr>
                <a:spLocks noChangeArrowheads="1"/>
              </p:cNvSpPr>
              <p:nvPr/>
            </p:nvSpPr>
            <p:spPr bwMode="auto">
              <a:xfrm>
                <a:off x="1392" y="653"/>
                <a:ext cx="1296" cy="721"/>
              </a:xfrm>
              <a:prstGeom prst="rect">
                <a:avLst/>
              </a:prstGeom>
              <a:gradFill rotWithShape="1">
                <a:gsLst>
                  <a:gs pos="0">
                    <a:schemeClr val="bg2"/>
                  </a:gs>
                  <a:gs pos="100000">
                    <a:schemeClr val="tx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宋体" charset="0"/>
                  </a:rPr>
                  <a:t> </a:t>
                </a:r>
                <a:r>
                  <a:rPr kumimoji="0" lang="zh-CN" alt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宋体" charset="0"/>
                  </a:rPr>
                  <a:t>爱的特征</a:t>
                </a:r>
              </a:p>
            </p:txBody>
          </p:sp>
          <p:sp>
            <p:nvSpPr>
              <p:cNvPr id="311332" name="Rectangle 28"/>
              <p:cNvSpPr>
                <a:spLocks noChangeArrowheads="1"/>
              </p:cNvSpPr>
              <p:nvPr/>
            </p:nvSpPr>
            <p:spPr bwMode="auto">
              <a:xfrm>
                <a:off x="1360" y="653"/>
                <a:ext cx="1360" cy="721"/>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3366"/>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311304" name="Group 31"/>
            <p:cNvGrpSpPr>
              <a:grpSpLocks/>
            </p:cNvGrpSpPr>
            <p:nvPr/>
          </p:nvGrpSpPr>
          <p:grpSpPr bwMode="auto">
            <a:xfrm>
              <a:off x="2808" y="1041"/>
              <a:ext cx="1352" cy="619"/>
              <a:chOff x="2720" y="653"/>
              <a:chExt cx="1352" cy="721"/>
            </a:xfrm>
          </p:grpSpPr>
          <p:sp>
            <p:nvSpPr>
              <p:cNvPr id="311329" name="Rectangle 12"/>
              <p:cNvSpPr>
                <a:spLocks noChangeArrowheads="1"/>
              </p:cNvSpPr>
              <p:nvPr/>
            </p:nvSpPr>
            <p:spPr bwMode="auto">
              <a:xfrm>
                <a:off x="2752" y="653"/>
                <a:ext cx="1288" cy="721"/>
              </a:xfrm>
              <a:prstGeom prst="rect">
                <a:avLst/>
              </a:prstGeom>
              <a:gradFill rotWithShape="1">
                <a:gsLst>
                  <a:gs pos="0">
                    <a:schemeClr val="bg2"/>
                  </a:gs>
                  <a:gs pos="100000">
                    <a:schemeClr val="tx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宋体" charset="0"/>
                  </a:rPr>
                  <a:t> </a:t>
                </a:r>
                <a:r>
                  <a:rPr kumimoji="0" lang="zh-CN" alt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宋体" charset="0"/>
                  </a:rPr>
                  <a:t>守纪的好处</a:t>
                </a:r>
              </a:p>
            </p:txBody>
          </p:sp>
          <p:sp>
            <p:nvSpPr>
              <p:cNvPr id="311330" name="Rectangle 30"/>
              <p:cNvSpPr>
                <a:spLocks noChangeArrowheads="1"/>
              </p:cNvSpPr>
              <p:nvPr/>
            </p:nvSpPr>
            <p:spPr bwMode="auto">
              <a:xfrm>
                <a:off x="2720" y="653"/>
                <a:ext cx="1352" cy="721"/>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3366"/>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311305" name="Group 33"/>
            <p:cNvGrpSpPr>
              <a:grpSpLocks/>
            </p:cNvGrpSpPr>
            <p:nvPr/>
          </p:nvGrpSpPr>
          <p:grpSpPr bwMode="auto">
            <a:xfrm>
              <a:off x="88" y="1660"/>
              <a:ext cx="1360" cy="529"/>
              <a:chOff x="0" y="1374"/>
              <a:chExt cx="1360" cy="615"/>
            </a:xfrm>
          </p:grpSpPr>
          <p:sp>
            <p:nvSpPr>
              <p:cNvPr id="311327" name="Rectangle 14"/>
              <p:cNvSpPr>
                <a:spLocks noChangeArrowheads="1"/>
              </p:cNvSpPr>
              <p:nvPr/>
            </p:nvSpPr>
            <p:spPr bwMode="auto">
              <a:xfrm>
                <a:off x="32" y="1374"/>
                <a:ext cx="1296" cy="615"/>
              </a:xfrm>
              <a:prstGeom prst="rect">
                <a:avLst/>
              </a:prstGeom>
              <a:gradFill rotWithShape="1">
                <a:gsLst>
                  <a:gs pos="0">
                    <a:schemeClr val="bg2"/>
                  </a:gs>
                  <a:gs pos="100000">
                    <a:schemeClr val="tx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宋体" charset="0"/>
                  </a:rPr>
                  <a:t>1–2 </a:t>
                </a:r>
                <a:r>
                  <a:rPr kumimoji="0" lang="zh-CN" altLang="en-US" sz="24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宋体" charset="0"/>
                  </a:rPr>
                  <a:t>章</a:t>
                </a:r>
                <a:endParaRPr kumimoji="0" lang="en-US" altLang="zh-CN" sz="24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宋体" charset="0"/>
                </a:endParaRPr>
              </a:p>
            </p:txBody>
          </p:sp>
          <p:sp>
            <p:nvSpPr>
              <p:cNvPr id="311328" name="Rectangle 32"/>
              <p:cNvSpPr>
                <a:spLocks noChangeArrowheads="1"/>
              </p:cNvSpPr>
              <p:nvPr/>
            </p:nvSpPr>
            <p:spPr bwMode="auto">
              <a:xfrm>
                <a:off x="0" y="1374"/>
                <a:ext cx="1360"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3366"/>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311306" name="Group 35"/>
            <p:cNvGrpSpPr>
              <a:grpSpLocks/>
            </p:cNvGrpSpPr>
            <p:nvPr/>
          </p:nvGrpSpPr>
          <p:grpSpPr bwMode="auto">
            <a:xfrm>
              <a:off x="1448" y="1660"/>
              <a:ext cx="1360" cy="529"/>
              <a:chOff x="1360" y="1374"/>
              <a:chExt cx="1360" cy="615"/>
            </a:xfrm>
          </p:grpSpPr>
          <p:sp>
            <p:nvSpPr>
              <p:cNvPr id="311325" name="Rectangle 15"/>
              <p:cNvSpPr>
                <a:spLocks noChangeArrowheads="1"/>
              </p:cNvSpPr>
              <p:nvPr/>
            </p:nvSpPr>
            <p:spPr bwMode="auto">
              <a:xfrm>
                <a:off x="1392" y="1374"/>
                <a:ext cx="1296" cy="615"/>
              </a:xfrm>
              <a:prstGeom prst="rect">
                <a:avLst/>
              </a:prstGeom>
              <a:gradFill rotWithShape="1">
                <a:gsLst>
                  <a:gs pos="0">
                    <a:schemeClr val="bg2"/>
                  </a:gs>
                  <a:gs pos="100000">
                    <a:schemeClr val="tx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宋体" charset="0"/>
                  </a:rPr>
                  <a:t> 3:1–5:3</a:t>
                </a:r>
              </a:p>
            </p:txBody>
          </p:sp>
          <p:sp>
            <p:nvSpPr>
              <p:cNvPr id="311326" name="Rectangle 34"/>
              <p:cNvSpPr>
                <a:spLocks noChangeArrowheads="1"/>
              </p:cNvSpPr>
              <p:nvPr/>
            </p:nvSpPr>
            <p:spPr bwMode="auto">
              <a:xfrm>
                <a:off x="1360" y="1374"/>
                <a:ext cx="1360"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3366"/>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311307" name="Group 37"/>
            <p:cNvGrpSpPr>
              <a:grpSpLocks/>
            </p:cNvGrpSpPr>
            <p:nvPr/>
          </p:nvGrpSpPr>
          <p:grpSpPr bwMode="auto">
            <a:xfrm>
              <a:off x="2808" y="1660"/>
              <a:ext cx="1352" cy="529"/>
              <a:chOff x="2720" y="1374"/>
              <a:chExt cx="1352" cy="615"/>
            </a:xfrm>
          </p:grpSpPr>
          <p:sp>
            <p:nvSpPr>
              <p:cNvPr id="311323" name="Rectangle 16"/>
              <p:cNvSpPr>
                <a:spLocks noChangeArrowheads="1"/>
              </p:cNvSpPr>
              <p:nvPr/>
            </p:nvSpPr>
            <p:spPr bwMode="auto">
              <a:xfrm>
                <a:off x="2752" y="1374"/>
                <a:ext cx="1288" cy="615"/>
              </a:xfrm>
              <a:prstGeom prst="rect">
                <a:avLst/>
              </a:prstGeom>
              <a:gradFill rotWithShape="1">
                <a:gsLst>
                  <a:gs pos="0">
                    <a:schemeClr val="bg2"/>
                  </a:gs>
                  <a:gs pos="100000">
                    <a:schemeClr val="tx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宋体" charset="0"/>
                  </a:rPr>
                  <a:t> 5:4-21</a:t>
                </a:r>
              </a:p>
            </p:txBody>
          </p:sp>
          <p:sp>
            <p:nvSpPr>
              <p:cNvPr id="311324" name="Rectangle 36"/>
              <p:cNvSpPr>
                <a:spLocks noChangeArrowheads="1"/>
              </p:cNvSpPr>
              <p:nvPr/>
            </p:nvSpPr>
            <p:spPr bwMode="auto">
              <a:xfrm>
                <a:off x="2720" y="1374"/>
                <a:ext cx="1352"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3366"/>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311308" name="Group 39"/>
            <p:cNvGrpSpPr>
              <a:grpSpLocks/>
            </p:cNvGrpSpPr>
            <p:nvPr/>
          </p:nvGrpSpPr>
          <p:grpSpPr bwMode="auto">
            <a:xfrm>
              <a:off x="88" y="2189"/>
              <a:ext cx="1360" cy="1074"/>
              <a:chOff x="0" y="1989"/>
              <a:chExt cx="1360" cy="1251"/>
            </a:xfrm>
          </p:grpSpPr>
          <p:sp>
            <p:nvSpPr>
              <p:cNvPr id="311321" name="Rectangle 18"/>
              <p:cNvSpPr>
                <a:spLocks noChangeArrowheads="1"/>
              </p:cNvSpPr>
              <p:nvPr/>
            </p:nvSpPr>
            <p:spPr bwMode="auto">
              <a:xfrm>
                <a:off x="32" y="1989"/>
                <a:ext cx="1296" cy="1251"/>
              </a:xfrm>
              <a:prstGeom prst="rect">
                <a:avLst/>
              </a:prstGeom>
              <a:gradFill rotWithShape="1">
                <a:gsLst>
                  <a:gs pos="0">
                    <a:schemeClr val="bg2"/>
                  </a:gs>
                  <a:gs pos="100000">
                    <a:schemeClr val="tx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en-US" altLang="zh-CN" sz="24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宋体" charset="0"/>
                  </a:rPr>
                  <a:t> </a:t>
                </a:r>
                <a:r>
                  <a:rPr kumimoji="0" lang="zh-CN" altLang="en-US" sz="24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宋体" charset="0"/>
                  </a:rPr>
                  <a:t>基督的人性</a:t>
                </a:r>
              </a:p>
              <a:p>
                <a:pPr marL="0" marR="0" lvl="0" indent="0" algn="ctr" defTabSz="914400" rtl="0" eaLnBrk="1" fontAlgn="base" latinLnBrk="0" hangingPunct="1">
                  <a:lnSpc>
                    <a:spcPct val="80000"/>
                  </a:lnSpc>
                  <a:spcBef>
                    <a:spcPct val="0"/>
                  </a:spcBef>
                  <a:spcAft>
                    <a:spcPct val="0"/>
                  </a:spcAft>
                  <a:buClrTx/>
                  <a:buSzTx/>
                  <a:buFontTx/>
                  <a:buNone/>
                  <a:tabLst/>
                  <a:defRPr/>
                </a:pPr>
                <a:r>
                  <a:rPr kumimoji="0" lang="zh-CN" altLang="en-US" sz="24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宋体" charset="0"/>
                  </a:rPr>
                  <a:t>守纪的前提</a:t>
                </a:r>
              </a:p>
              <a:p>
                <a:pPr marL="0" marR="0" lvl="0" indent="0" algn="ctr" defTabSz="914400" rtl="0" eaLnBrk="1" fontAlgn="base" latinLnBrk="0" hangingPunct="1">
                  <a:lnSpc>
                    <a:spcPct val="80000"/>
                  </a:lnSpc>
                  <a:spcBef>
                    <a:spcPct val="0"/>
                  </a:spcBef>
                  <a:spcAft>
                    <a:spcPct val="0"/>
                  </a:spcAft>
                  <a:buClrTx/>
                  <a:buSzTx/>
                  <a:buFontTx/>
                  <a:buNone/>
                  <a:tabLst/>
                  <a:defRPr/>
                </a:pPr>
                <a:r>
                  <a:rPr kumimoji="0" lang="zh-CN" altLang="en-US" sz="24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宋体" charset="0"/>
                  </a:rPr>
                  <a:t>守纪的妨碍</a:t>
                </a:r>
              </a:p>
              <a:p>
                <a:pPr marL="0" marR="0" lvl="0" indent="0" algn="ctr" defTabSz="914400" rtl="0" eaLnBrk="1" fontAlgn="base" latinLnBrk="0" hangingPunct="1">
                  <a:lnSpc>
                    <a:spcPct val="80000"/>
                  </a:lnSpc>
                  <a:spcBef>
                    <a:spcPct val="0"/>
                  </a:spcBef>
                  <a:spcAft>
                    <a:spcPct val="0"/>
                  </a:spcAft>
                  <a:buClrTx/>
                  <a:buSzTx/>
                  <a:buFontTx/>
                  <a:buNone/>
                  <a:tabLst/>
                  <a:defRPr/>
                </a:pPr>
                <a:endParaRPr kumimoji="0" lang="zh-CN" altLang="en-US" sz="24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宋体" charset="0"/>
                </a:endParaRPr>
              </a:p>
            </p:txBody>
          </p:sp>
          <p:sp>
            <p:nvSpPr>
              <p:cNvPr id="311322" name="Rectangle 38"/>
              <p:cNvSpPr>
                <a:spLocks noChangeArrowheads="1"/>
              </p:cNvSpPr>
              <p:nvPr/>
            </p:nvSpPr>
            <p:spPr bwMode="auto">
              <a:xfrm>
                <a:off x="0" y="1989"/>
                <a:ext cx="1360" cy="1251"/>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3366"/>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311309" name="Group 41"/>
            <p:cNvGrpSpPr>
              <a:grpSpLocks/>
            </p:cNvGrpSpPr>
            <p:nvPr/>
          </p:nvGrpSpPr>
          <p:grpSpPr bwMode="auto">
            <a:xfrm>
              <a:off x="1448" y="2189"/>
              <a:ext cx="1360" cy="1074"/>
              <a:chOff x="1360" y="1989"/>
              <a:chExt cx="1360" cy="1251"/>
            </a:xfrm>
          </p:grpSpPr>
          <p:sp>
            <p:nvSpPr>
              <p:cNvPr id="311319" name="Rectangle 19"/>
              <p:cNvSpPr>
                <a:spLocks noChangeArrowheads="1"/>
              </p:cNvSpPr>
              <p:nvPr/>
            </p:nvSpPr>
            <p:spPr bwMode="auto">
              <a:xfrm>
                <a:off x="1392" y="1989"/>
                <a:ext cx="1296" cy="1251"/>
              </a:xfrm>
              <a:prstGeom prst="rect">
                <a:avLst/>
              </a:prstGeom>
              <a:gradFill rotWithShape="1">
                <a:gsLst>
                  <a:gs pos="0">
                    <a:schemeClr val="bg2"/>
                  </a:gs>
                  <a:gs pos="100000">
                    <a:schemeClr val="tx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70000"/>
                  </a:lnSpc>
                  <a:spcBef>
                    <a:spcPct val="0"/>
                  </a:spcBef>
                  <a:spcAft>
                    <a:spcPct val="0"/>
                  </a:spcAft>
                  <a:buClrTx/>
                  <a:buSzTx/>
                  <a:buFontTx/>
                  <a:buNone/>
                  <a:tabLst/>
                  <a:defRPr/>
                </a:pPr>
                <a:r>
                  <a:rPr kumimoji="0" lang="en-US" altLang="zh-CN" sz="24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宋体" charset="0"/>
                  </a:rPr>
                  <a:t> </a:t>
                </a:r>
                <a:r>
                  <a:rPr kumimoji="0" lang="zh-CN" altLang="en-US" sz="20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宋体" charset="0"/>
                  </a:rPr>
                  <a:t>不犯罪</a:t>
                </a:r>
              </a:p>
              <a:p>
                <a:pPr marL="0" marR="0" lvl="0" indent="0" algn="ctr" defTabSz="914400" rtl="0" eaLnBrk="1" fontAlgn="base" latinLnBrk="0" hangingPunct="1">
                  <a:lnSpc>
                    <a:spcPct val="70000"/>
                  </a:lnSpc>
                  <a:spcBef>
                    <a:spcPct val="0"/>
                  </a:spcBef>
                  <a:spcAft>
                    <a:spcPct val="0"/>
                  </a:spcAft>
                  <a:buClrTx/>
                  <a:buSzTx/>
                  <a:buFontTx/>
                  <a:buNone/>
                  <a:tabLst/>
                  <a:defRPr/>
                </a:pPr>
                <a:r>
                  <a:rPr kumimoji="0" lang="zh-CN" altLang="en-US" sz="20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宋体" charset="0"/>
                  </a:rPr>
                  <a:t>不恨信徒</a:t>
                </a:r>
              </a:p>
              <a:p>
                <a:pPr marL="0" marR="0" lvl="0" indent="0" algn="ctr" defTabSz="914400" rtl="0" eaLnBrk="1" fontAlgn="base" latinLnBrk="0" hangingPunct="1">
                  <a:lnSpc>
                    <a:spcPct val="70000"/>
                  </a:lnSpc>
                  <a:spcBef>
                    <a:spcPct val="0"/>
                  </a:spcBef>
                  <a:spcAft>
                    <a:spcPct val="0"/>
                  </a:spcAft>
                  <a:buClrTx/>
                  <a:buSzTx/>
                  <a:buFontTx/>
                  <a:buNone/>
                  <a:tabLst/>
                  <a:defRPr/>
                </a:pPr>
                <a:r>
                  <a:rPr kumimoji="0" lang="zh-CN" altLang="en-US" sz="20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宋体" charset="0"/>
                  </a:rPr>
                  <a:t>有慈心</a:t>
                </a:r>
              </a:p>
              <a:p>
                <a:pPr marL="0" marR="0" lvl="0" indent="0" algn="ctr" defTabSz="914400" rtl="0" eaLnBrk="1" fontAlgn="base" latinLnBrk="0" hangingPunct="1">
                  <a:lnSpc>
                    <a:spcPct val="70000"/>
                  </a:lnSpc>
                  <a:spcBef>
                    <a:spcPct val="0"/>
                  </a:spcBef>
                  <a:spcAft>
                    <a:spcPct val="0"/>
                  </a:spcAft>
                  <a:buClrTx/>
                  <a:buSzTx/>
                  <a:buFontTx/>
                  <a:buNone/>
                  <a:tabLst/>
                  <a:defRPr/>
                </a:pPr>
                <a:r>
                  <a:rPr kumimoji="0" lang="zh-CN" altLang="en-US" sz="20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宋体" charset="0"/>
                  </a:rPr>
                  <a:t>对上帝有信心</a:t>
                </a:r>
              </a:p>
              <a:p>
                <a:pPr marL="0" marR="0" lvl="0" indent="0" algn="ctr" defTabSz="914400" rtl="0" eaLnBrk="1" fontAlgn="base" latinLnBrk="0" hangingPunct="1">
                  <a:lnSpc>
                    <a:spcPct val="70000"/>
                  </a:lnSpc>
                  <a:spcBef>
                    <a:spcPct val="0"/>
                  </a:spcBef>
                  <a:spcAft>
                    <a:spcPct val="0"/>
                  </a:spcAft>
                  <a:buClrTx/>
                  <a:buSzTx/>
                  <a:buFontTx/>
                  <a:buNone/>
                  <a:tabLst/>
                  <a:defRPr/>
                </a:pPr>
                <a:r>
                  <a:rPr kumimoji="0" lang="zh-CN" altLang="en-US" sz="20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宋体" charset="0"/>
                  </a:rPr>
                  <a:t>服从使徒所教</a:t>
                </a:r>
              </a:p>
              <a:p>
                <a:pPr marL="0" marR="0" lvl="0" indent="0" algn="ctr" defTabSz="914400" rtl="0" eaLnBrk="1" fontAlgn="base" latinLnBrk="0" hangingPunct="1">
                  <a:lnSpc>
                    <a:spcPct val="70000"/>
                  </a:lnSpc>
                  <a:spcBef>
                    <a:spcPct val="0"/>
                  </a:spcBef>
                  <a:spcAft>
                    <a:spcPct val="0"/>
                  </a:spcAft>
                  <a:buClrTx/>
                  <a:buSzTx/>
                  <a:buFontTx/>
                  <a:buNone/>
                  <a:tabLst/>
                  <a:defRPr/>
                </a:pPr>
                <a:r>
                  <a:rPr kumimoji="0" lang="zh-CN" altLang="en-US" sz="20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宋体" charset="0"/>
                  </a:rPr>
                  <a:t>关心信徒</a:t>
                </a:r>
              </a:p>
              <a:p>
                <a:pPr marL="0" marR="0" lvl="0" indent="0" algn="ctr" defTabSz="914400" rtl="0" eaLnBrk="1" fontAlgn="base" latinLnBrk="0" hangingPunct="1">
                  <a:lnSpc>
                    <a:spcPct val="70000"/>
                  </a:lnSpc>
                  <a:spcBef>
                    <a:spcPct val="0"/>
                  </a:spcBef>
                  <a:spcAft>
                    <a:spcPct val="0"/>
                  </a:spcAft>
                  <a:buClrTx/>
                  <a:buSzTx/>
                  <a:buFontTx/>
                  <a:buNone/>
                  <a:tabLst/>
                  <a:defRPr/>
                </a:pPr>
                <a:r>
                  <a:rPr kumimoji="0" lang="zh-CN" altLang="en-US" sz="20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宋体" charset="0"/>
                  </a:rPr>
                  <a:t>服从上帝的命令</a:t>
                </a:r>
              </a:p>
            </p:txBody>
          </p:sp>
          <p:sp>
            <p:nvSpPr>
              <p:cNvPr id="311320" name="Rectangle 40"/>
              <p:cNvSpPr>
                <a:spLocks noChangeArrowheads="1"/>
              </p:cNvSpPr>
              <p:nvPr/>
            </p:nvSpPr>
            <p:spPr bwMode="auto">
              <a:xfrm>
                <a:off x="1360" y="1989"/>
                <a:ext cx="1360" cy="1251"/>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3366"/>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311310" name="Group 43"/>
            <p:cNvGrpSpPr>
              <a:grpSpLocks/>
            </p:cNvGrpSpPr>
            <p:nvPr/>
          </p:nvGrpSpPr>
          <p:grpSpPr bwMode="auto">
            <a:xfrm>
              <a:off x="2808" y="2189"/>
              <a:ext cx="1352" cy="1074"/>
              <a:chOff x="2720" y="1989"/>
              <a:chExt cx="1352" cy="1251"/>
            </a:xfrm>
          </p:grpSpPr>
          <p:sp>
            <p:nvSpPr>
              <p:cNvPr id="311317" name="Rectangle 20"/>
              <p:cNvSpPr>
                <a:spLocks noChangeArrowheads="1"/>
              </p:cNvSpPr>
              <p:nvPr/>
            </p:nvSpPr>
            <p:spPr bwMode="auto">
              <a:xfrm>
                <a:off x="2752" y="1989"/>
                <a:ext cx="1288" cy="1251"/>
              </a:xfrm>
              <a:prstGeom prst="rect">
                <a:avLst/>
              </a:prstGeom>
              <a:gradFill rotWithShape="1">
                <a:gsLst>
                  <a:gs pos="0">
                    <a:schemeClr val="bg2"/>
                  </a:gs>
                  <a:gs pos="100000">
                    <a:schemeClr val="tx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en-US" altLang="zh-CN" sz="24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宋体" charset="0"/>
                  </a:rPr>
                  <a:t> </a:t>
                </a:r>
                <a:r>
                  <a:rPr kumimoji="0" lang="zh-CN" altLang="en-US" sz="22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宋体" charset="0"/>
                  </a:rPr>
                  <a:t>对世界的胜利</a:t>
                </a:r>
              </a:p>
              <a:p>
                <a:pPr marL="0" marR="0" lvl="0" indent="0" algn="ctr" defTabSz="914400" rtl="0" eaLnBrk="1" fontAlgn="base" latinLnBrk="0" hangingPunct="1">
                  <a:lnSpc>
                    <a:spcPct val="80000"/>
                  </a:lnSpc>
                  <a:spcBef>
                    <a:spcPct val="0"/>
                  </a:spcBef>
                  <a:spcAft>
                    <a:spcPct val="0"/>
                  </a:spcAft>
                  <a:buClrTx/>
                  <a:buSzTx/>
                  <a:buFontTx/>
                  <a:buNone/>
                  <a:tabLst/>
                  <a:defRPr/>
                </a:pPr>
                <a:r>
                  <a:rPr kumimoji="0" lang="zh-CN" altLang="en-US" sz="22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宋体" charset="0"/>
                  </a:rPr>
                  <a:t>得救的保证</a:t>
                </a:r>
              </a:p>
              <a:p>
                <a:pPr marL="0" marR="0" lvl="0" indent="0" algn="ctr" defTabSz="914400" rtl="0" eaLnBrk="1" fontAlgn="base" latinLnBrk="0" hangingPunct="1">
                  <a:lnSpc>
                    <a:spcPct val="80000"/>
                  </a:lnSpc>
                  <a:spcBef>
                    <a:spcPct val="0"/>
                  </a:spcBef>
                  <a:spcAft>
                    <a:spcPct val="0"/>
                  </a:spcAft>
                  <a:buClrTx/>
                  <a:buSzTx/>
                  <a:buFontTx/>
                  <a:buNone/>
                  <a:tabLst/>
                  <a:defRPr/>
                </a:pPr>
                <a:r>
                  <a:rPr kumimoji="0" lang="zh-CN" altLang="en-US" sz="22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宋体" charset="0"/>
                  </a:rPr>
                  <a:t>祷告的教导</a:t>
                </a:r>
              </a:p>
              <a:p>
                <a:pPr marL="0" marR="0" lvl="0" indent="0" algn="ctr" defTabSz="914400" rtl="0" eaLnBrk="1" fontAlgn="base" latinLnBrk="0" hangingPunct="1">
                  <a:lnSpc>
                    <a:spcPct val="80000"/>
                  </a:lnSpc>
                  <a:spcBef>
                    <a:spcPct val="0"/>
                  </a:spcBef>
                  <a:spcAft>
                    <a:spcPct val="0"/>
                  </a:spcAft>
                  <a:buClrTx/>
                  <a:buSzTx/>
                  <a:buFontTx/>
                  <a:buNone/>
                  <a:tabLst/>
                  <a:defRPr/>
                </a:pPr>
                <a:r>
                  <a:rPr kumimoji="0" lang="zh-CN" altLang="en-US" sz="22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宋体" charset="0"/>
                  </a:rPr>
                  <a:t>从罪孽中解放</a:t>
                </a:r>
              </a:p>
              <a:p>
                <a:pPr marL="0" marR="0" lvl="0" indent="0" algn="ctr" defTabSz="914400" rtl="0" eaLnBrk="1" fontAlgn="base" latinLnBrk="0" hangingPunct="1">
                  <a:lnSpc>
                    <a:spcPct val="80000"/>
                  </a:lnSpc>
                  <a:spcBef>
                    <a:spcPct val="0"/>
                  </a:spcBef>
                  <a:spcAft>
                    <a:spcPct val="0"/>
                  </a:spcAft>
                  <a:buClrTx/>
                  <a:buSzTx/>
                  <a:buFontTx/>
                  <a:buNone/>
                  <a:tabLst/>
                  <a:defRPr/>
                </a:pPr>
                <a:r>
                  <a:rPr kumimoji="0" lang="zh-CN" altLang="en-US" sz="22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宋体" charset="0"/>
                  </a:rPr>
                  <a:t>对上帝的保真</a:t>
                </a:r>
              </a:p>
            </p:txBody>
          </p:sp>
          <p:sp>
            <p:nvSpPr>
              <p:cNvPr id="311318" name="Rectangle 42"/>
              <p:cNvSpPr>
                <a:spLocks noChangeArrowheads="1"/>
              </p:cNvSpPr>
              <p:nvPr/>
            </p:nvSpPr>
            <p:spPr bwMode="auto">
              <a:xfrm>
                <a:off x="2720" y="1989"/>
                <a:ext cx="1352" cy="1251"/>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3366"/>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311311" name="Group 47"/>
            <p:cNvGrpSpPr>
              <a:grpSpLocks/>
            </p:cNvGrpSpPr>
            <p:nvPr/>
          </p:nvGrpSpPr>
          <p:grpSpPr bwMode="auto">
            <a:xfrm>
              <a:off x="88" y="3263"/>
              <a:ext cx="4088" cy="529"/>
              <a:chOff x="0" y="3240"/>
              <a:chExt cx="5584" cy="615"/>
            </a:xfrm>
          </p:grpSpPr>
          <p:sp>
            <p:nvSpPr>
              <p:cNvPr id="311315" name="Rectangle 22"/>
              <p:cNvSpPr>
                <a:spLocks noChangeArrowheads="1"/>
              </p:cNvSpPr>
              <p:nvPr/>
            </p:nvSpPr>
            <p:spPr bwMode="auto">
              <a:xfrm>
                <a:off x="32" y="3240"/>
                <a:ext cx="5520" cy="615"/>
              </a:xfrm>
              <a:prstGeom prst="rect">
                <a:avLst/>
              </a:prstGeom>
              <a:gradFill rotWithShape="1">
                <a:gsLst>
                  <a:gs pos="0">
                    <a:schemeClr val="bg2"/>
                  </a:gs>
                  <a:gs pos="100000">
                    <a:schemeClr val="tx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宋体" charset="0"/>
                  </a:rPr>
                  <a:t>以弗所对小亞西亞的教会</a:t>
                </a:r>
              </a:p>
            </p:txBody>
          </p:sp>
          <p:sp>
            <p:nvSpPr>
              <p:cNvPr id="311316" name="Rectangle 46"/>
              <p:cNvSpPr>
                <a:spLocks noChangeArrowheads="1"/>
              </p:cNvSpPr>
              <p:nvPr/>
            </p:nvSpPr>
            <p:spPr bwMode="auto">
              <a:xfrm>
                <a:off x="0" y="3240"/>
                <a:ext cx="5584"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3366"/>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311312" name="Group 49"/>
            <p:cNvGrpSpPr>
              <a:grpSpLocks/>
            </p:cNvGrpSpPr>
            <p:nvPr/>
          </p:nvGrpSpPr>
          <p:grpSpPr bwMode="auto">
            <a:xfrm>
              <a:off x="88" y="3792"/>
              <a:ext cx="4088" cy="528"/>
              <a:chOff x="0" y="3855"/>
              <a:chExt cx="5584" cy="615"/>
            </a:xfrm>
          </p:grpSpPr>
          <p:sp>
            <p:nvSpPr>
              <p:cNvPr id="311313" name="Rectangle 23"/>
              <p:cNvSpPr>
                <a:spLocks noChangeArrowheads="1"/>
              </p:cNvSpPr>
              <p:nvPr/>
            </p:nvSpPr>
            <p:spPr bwMode="auto">
              <a:xfrm>
                <a:off x="32" y="3855"/>
                <a:ext cx="5520" cy="615"/>
              </a:xfrm>
              <a:prstGeom prst="rect">
                <a:avLst/>
              </a:prstGeom>
              <a:gradFill rotWithShape="1">
                <a:gsLst>
                  <a:gs pos="0">
                    <a:schemeClr val="bg2"/>
                  </a:gs>
                  <a:gs pos="100000">
                    <a:schemeClr val="tx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宋体" charset="0"/>
                  </a:rPr>
                  <a:t> 公元</a:t>
                </a:r>
                <a:r>
                  <a:rPr kumimoji="0" lang="en-US" altLang="zh-CN"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宋体" charset="0"/>
                  </a:rPr>
                  <a:t>85</a:t>
                </a:r>
                <a:r>
                  <a:rPr kumimoji="0" lang="zh-CN" alt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宋体" charset="0"/>
                  </a:rPr>
                  <a:t>至</a:t>
                </a:r>
                <a:r>
                  <a:rPr kumimoji="0" lang="en-US" altLang="zh-CN"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宋体" charset="0"/>
                  </a:rPr>
                  <a:t>95</a:t>
                </a:r>
                <a:r>
                  <a:rPr kumimoji="0" lang="zh-CN" alt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宋体" charset="0"/>
                  </a:rPr>
                  <a:t>年间</a:t>
                </a:r>
              </a:p>
            </p:txBody>
          </p:sp>
          <p:sp>
            <p:nvSpPr>
              <p:cNvPr id="311314" name="Rectangle 48"/>
              <p:cNvSpPr>
                <a:spLocks noChangeArrowheads="1"/>
              </p:cNvSpPr>
              <p:nvPr/>
            </p:nvSpPr>
            <p:spPr bwMode="auto">
              <a:xfrm>
                <a:off x="0" y="3855"/>
                <a:ext cx="5584"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3366"/>
                  </a:solidFill>
                  <a:effectLst/>
                  <a:uLnTx/>
                  <a:uFillTx/>
                  <a:latin typeface="Microsoft YaHei UI" panose="020B0503020204020204" pitchFamily="34" charset="-122"/>
                  <a:ea typeface="Microsoft YaHei UI" panose="020B0503020204020204" pitchFamily="34" charset="-122"/>
                  <a:cs typeface="+mn-cs"/>
                </a:endParaRPr>
              </a:p>
            </p:txBody>
          </p:sp>
        </p:grpSp>
      </p:grpSp>
      <p:sp>
        <p:nvSpPr>
          <p:cNvPr id="41" name="Rectangle 2"/>
          <p:cNvSpPr txBox="1">
            <a:spLocks noChangeArrowheads="1"/>
          </p:cNvSpPr>
          <p:nvPr/>
        </p:nvSpPr>
        <p:spPr bwMode="auto">
          <a:xfrm>
            <a:off x="2286000" y="152400"/>
            <a:ext cx="4419600" cy="609600"/>
          </a:xfrm>
          <a:prstGeom prst="rect">
            <a:avLst/>
          </a:prstGeom>
          <a:solidFill>
            <a:srgbClr val="000000"/>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3600" b="1">
                <a:solidFill>
                  <a:schemeClr val="tx2"/>
                </a:solidFill>
                <a:latin typeface="+mj-lt"/>
                <a:ea typeface="ＭＳ Ｐゴシック" charset="0"/>
                <a:cs typeface="Geneva" charset="0"/>
              </a:defRPr>
            </a:lvl1pPr>
            <a:lvl2pPr algn="l" rtl="0" eaLnBrk="0" fontAlgn="base" hangingPunct="0">
              <a:lnSpc>
                <a:spcPct val="90000"/>
              </a:lnSpc>
              <a:spcBef>
                <a:spcPct val="0"/>
              </a:spcBef>
              <a:spcAft>
                <a:spcPct val="0"/>
              </a:spcAft>
              <a:defRPr sz="3600" b="1">
                <a:solidFill>
                  <a:schemeClr val="tx2"/>
                </a:solidFill>
                <a:latin typeface="Arial" charset="0"/>
                <a:ea typeface="ＭＳ Ｐゴシック" charset="0"/>
                <a:cs typeface="Geneva" charset="0"/>
              </a:defRPr>
            </a:lvl2pPr>
            <a:lvl3pPr algn="l" rtl="0" eaLnBrk="0" fontAlgn="base" hangingPunct="0">
              <a:lnSpc>
                <a:spcPct val="90000"/>
              </a:lnSpc>
              <a:spcBef>
                <a:spcPct val="0"/>
              </a:spcBef>
              <a:spcAft>
                <a:spcPct val="0"/>
              </a:spcAft>
              <a:defRPr sz="3600" b="1">
                <a:solidFill>
                  <a:schemeClr val="tx2"/>
                </a:solidFill>
                <a:latin typeface="Arial" charset="0"/>
                <a:ea typeface="ＭＳ Ｐゴシック" charset="0"/>
                <a:cs typeface="Geneva" charset="0"/>
              </a:defRPr>
            </a:lvl3pPr>
            <a:lvl4pPr algn="l" rtl="0" eaLnBrk="0" fontAlgn="base" hangingPunct="0">
              <a:lnSpc>
                <a:spcPct val="90000"/>
              </a:lnSpc>
              <a:spcBef>
                <a:spcPct val="0"/>
              </a:spcBef>
              <a:spcAft>
                <a:spcPct val="0"/>
              </a:spcAft>
              <a:defRPr sz="3600" b="1">
                <a:solidFill>
                  <a:schemeClr val="tx2"/>
                </a:solidFill>
                <a:latin typeface="Arial" charset="0"/>
                <a:ea typeface="ＭＳ Ｐゴシック" charset="0"/>
                <a:cs typeface="Geneva" charset="0"/>
              </a:defRPr>
            </a:lvl4pPr>
            <a:lvl5pPr algn="l" rtl="0" eaLnBrk="0" fontAlgn="base" hangingPunct="0">
              <a:lnSpc>
                <a:spcPct val="90000"/>
              </a:lnSpc>
              <a:spcBef>
                <a:spcPct val="0"/>
              </a:spcBef>
              <a:spcAft>
                <a:spcPct val="0"/>
              </a:spcAft>
              <a:defRPr sz="3600" b="1">
                <a:solidFill>
                  <a:schemeClr val="tx2"/>
                </a:solidFill>
                <a:latin typeface="Arial" charset="0"/>
                <a:ea typeface="ＭＳ Ｐゴシック" charset="0"/>
                <a:cs typeface="Geneva" charset="0"/>
              </a:defRPr>
            </a:lvl5pPr>
            <a:lvl6pPr marL="457200" algn="l" rtl="0" fontAlgn="base">
              <a:lnSpc>
                <a:spcPct val="90000"/>
              </a:lnSpc>
              <a:spcBef>
                <a:spcPct val="0"/>
              </a:spcBef>
              <a:spcAft>
                <a:spcPct val="0"/>
              </a:spcAft>
              <a:defRPr sz="3600" b="1">
                <a:solidFill>
                  <a:schemeClr val="tx2"/>
                </a:solidFill>
                <a:latin typeface="Arial" charset="0"/>
              </a:defRPr>
            </a:lvl6pPr>
            <a:lvl7pPr marL="914400" algn="l" rtl="0" fontAlgn="base">
              <a:lnSpc>
                <a:spcPct val="90000"/>
              </a:lnSpc>
              <a:spcBef>
                <a:spcPct val="0"/>
              </a:spcBef>
              <a:spcAft>
                <a:spcPct val="0"/>
              </a:spcAft>
              <a:defRPr sz="3600" b="1">
                <a:solidFill>
                  <a:schemeClr val="tx2"/>
                </a:solidFill>
                <a:latin typeface="Arial" charset="0"/>
              </a:defRPr>
            </a:lvl7pPr>
            <a:lvl8pPr marL="1371600" algn="l" rtl="0" fontAlgn="base">
              <a:lnSpc>
                <a:spcPct val="90000"/>
              </a:lnSpc>
              <a:spcBef>
                <a:spcPct val="0"/>
              </a:spcBef>
              <a:spcAft>
                <a:spcPct val="0"/>
              </a:spcAft>
              <a:defRPr sz="3600" b="1">
                <a:solidFill>
                  <a:schemeClr val="tx2"/>
                </a:solidFill>
                <a:latin typeface="Arial" charset="0"/>
              </a:defRPr>
            </a:lvl8pPr>
            <a:lvl9pPr marL="1828800" algn="l" rtl="0" fontAlgn="base">
              <a:lnSpc>
                <a:spcPct val="90000"/>
              </a:lnSpc>
              <a:spcBef>
                <a:spcPct val="0"/>
              </a:spcBef>
              <a:spcAft>
                <a:spcPct val="0"/>
              </a:spcAft>
              <a:defRPr sz="3600" b="1">
                <a:solidFill>
                  <a:schemeClr val="tx2"/>
                </a:solidFill>
                <a:latin typeface="Arial" charset="0"/>
              </a:defRPr>
            </a:lvl9p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zh-CN" altLang="en-US" sz="2800" b="1" i="0" u="none" strike="noStrike" kern="0" cap="none" spc="0" normalizeH="0" baseline="0" noProof="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约翰一书大纲</a:t>
            </a:r>
            <a:endParaRPr kumimoji="0" lang="en-US" sz="2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2133508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additive="base">
                                        <p:cTn id="7" dur="500" fill="hold"/>
                                        <p:tgtEl>
                                          <p:spTgt spid="41"/>
                                        </p:tgtEl>
                                        <p:attrNameLst>
                                          <p:attrName>ppt_x</p:attrName>
                                        </p:attrNameLst>
                                      </p:cBhvr>
                                      <p:tavLst>
                                        <p:tav tm="0">
                                          <p:val>
                                            <p:strVal val="0-#ppt_w/2"/>
                                          </p:val>
                                        </p:tav>
                                        <p:tav tm="100000">
                                          <p:val>
                                            <p:strVal val="#ppt_x"/>
                                          </p:val>
                                        </p:tav>
                                      </p:tavLst>
                                    </p:anim>
                                    <p:anim calcmode="lin" valueType="num">
                                      <p:cBhvr additive="base">
                                        <p:cTn id="8" dur="5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Lst>
  </p:timing>
</p:sld>
</file>

<file path=ppt/slides/slide10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25538"/>
          </a:xfrm>
        </p:spPr>
        <p:txBody>
          <a:bodyPr/>
          <a:lstStyle/>
          <a:p>
            <a:pPr>
              <a:defRPr/>
            </a:pPr>
            <a:r>
              <a:rPr lang="en-US" sz="3600" b="1" dirty="0"/>
              <a:t>Oprah Leads Millions Astray</a:t>
            </a:r>
          </a:p>
        </p:txBody>
      </p:sp>
      <p:sp>
        <p:nvSpPr>
          <p:cNvPr id="3" name="Title 1"/>
          <p:cNvSpPr txBox="1">
            <a:spLocks/>
          </p:cNvSpPr>
          <p:nvPr/>
        </p:nvSpPr>
        <p:spPr bwMode="auto">
          <a:xfrm>
            <a:off x="-1588" y="1557338"/>
            <a:ext cx="5365751" cy="5300662"/>
          </a:xfrm>
          <a:prstGeom prst="rect">
            <a:avLst/>
          </a:prstGeom>
          <a:noFill/>
          <a:ln w="9525">
            <a:noFill/>
            <a:miter lim="800000"/>
            <a:headEnd/>
            <a:tailEnd/>
          </a:ln>
          <a:effectLst/>
        </p:spPr>
        <p:txBody>
          <a:bodyPr anchorCtr="1"/>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a:defRPr/>
            </a:pPr>
            <a:r>
              <a:rPr lang="en-US" sz="2800" b="1" dirty="0">
                <a:solidFill>
                  <a:srgbClr val="FFFFFF"/>
                </a:solidFill>
              </a:rPr>
              <a:t>"All that is divine, my heart is open to you..." </a:t>
            </a:r>
          </a:p>
          <a:p>
            <a:pPr>
              <a:defRPr/>
            </a:pPr>
            <a:endParaRPr lang="en-US" sz="2800" b="1" dirty="0">
              <a:solidFill>
                <a:srgbClr val="FFFFFF"/>
              </a:solidFill>
            </a:endParaRPr>
          </a:p>
          <a:p>
            <a:pPr>
              <a:defRPr/>
            </a:pPr>
            <a:r>
              <a:rPr lang="en-US" sz="2800" b="1" dirty="0">
                <a:solidFill>
                  <a:srgbClr val="FFFFFF"/>
                </a:solidFill>
              </a:rPr>
              <a:t>"The universe is not interested in your struggles and your pain and your sorrow..." </a:t>
            </a:r>
          </a:p>
          <a:p>
            <a:pPr>
              <a:defRPr/>
            </a:pPr>
            <a:endParaRPr lang="en-US" sz="2800" b="1" dirty="0">
              <a:solidFill>
                <a:srgbClr val="FFFFFF"/>
              </a:solidFill>
            </a:endParaRPr>
          </a:p>
          <a:p>
            <a:pPr>
              <a:defRPr/>
            </a:pPr>
            <a:r>
              <a:rPr lang="en-US" sz="2800" b="1" dirty="0">
                <a:solidFill>
                  <a:srgbClr val="FFFFFF"/>
                </a:solidFill>
              </a:rPr>
              <a:t>"My heart is open to find the flow, the flow, the flow, the flow that is my life."</a:t>
            </a:r>
          </a:p>
        </p:txBody>
      </p:sp>
      <p:pic>
        <p:nvPicPr>
          <p:cNvPr id="343043"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435600" y="1484313"/>
            <a:ext cx="3503613" cy="4968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144195183"/>
      </p:ext>
    </p:extLst>
  </p:cSld>
  <p:clrMapOvr>
    <a:masterClrMapping/>
  </p:clrMapOvr>
  <p:transition/>
</p:sld>
</file>

<file path=ppt/slides/slide10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25538"/>
          </a:xfrm>
        </p:spPr>
        <p:txBody>
          <a:bodyPr/>
          <a:lstStyle/>
          <a:p>
            <a:pPr>
              <a:defRPr/>
            </a:pPr>
            <a:r>
              <a:rPr lang="en-US" sz="3600" b="1" dirty="0"/>
              <a:t>Oprah Leads Millions Astray</a:t>
            </a:r>
          </a:p>
        </p:txBody>
      </p:sp>
      <p:sp>
        <p:nvSpPr>
          <p:cNvPr id="3" name="Title 1"/>
          <p:cNvSpPr txBox="1">
            <a:spLocks/>
          </p:cNvSpPr>
          <p:nvPr/>
        </p:nvSpPr>
        <p:spPr bwMode="auto">
          <a:xfrm>
            <a:off x="-1588" y="3933825"/>
            <a:ext cx="9145588" cy="2924175"/>
          </a:xfrm>
          <a:prstGeom prst="rect">
            <a:avLst/>
          </a:prstGeom>
          <a:noFill/>
          <a:ln w="9525">
            <a:noFill/>
            <a:miter lim="800000"/>
            <a:headEnd/>
            <a:tailEnd/>
          </a:ln>
          <a:effectLst/>
        </p:spPr>
        <p:txBody>
          <a:bodyPr anchorCtr="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2800" b="1">
                <a:solidFill>
                  <a:srgbClr val="FFFFFF"/>
                </a:solidFill>
                <a:effectLst>
                  <a:outerShdw blurRad="38100" dist="38100" dir="2700000" algn="tl">
                    <a:srgbClr val="000000"/>
                  </a:outerShdw>
                </a:effectLst>
                <a:latin typeface="Arial" charset="0"/>
              </a:rPr>
              <a:t>“I am not talking about religion. I am a Christian. That is my faith. I'm not asking you to be a Christian. If you want to be one I can show you how. But it is not required. I have respect for all faiths. All faiths. But what I'm talking about is not faith or religion. I'm talking about spirituality,” Winfrey said.</a:t>
            </a:r>
          </a:p>
        </p:txBody>
      </p:sp>
      <p:pic>
        <p:nvPicPr>
          <p:cNvPr id="345091"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835150" y="1125538"/>
            <a:ext cx="5080000" cy="279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699123885"/>
      </p:ext>
    </p:extLst>
  </p:cSld>
  <p:clrMapOvr>
    <a:masterClrMapping/>
  </p:clrMapOvr>
  <p:transition/>
</p:sld>
</file>

<file path=ppt/slides/slide10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47137" name="Picture 4"/>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981075"/>
            <a:ext cx="3811588" cy="5876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0" y="0"/>
            <a:ext cx="9144000" cy="1125538"/>
          </a:xfrm>
        </p:spPr>
        <p:txBody>
          <a:bodyPr/>
          <a:lstStyle/>
          <a:p>
            <a:pPr>
              <a:defRPr/>
            </a:pPr>
            <a:r>
              <a:rPr lang="en-US" sz="3600" b="1" dirty="0"/>
              <a:t>Oprah Leads Millions Astray</a:t>
            </a:r>
          </a:p>
        </p:txBody>
      </p:sp>
      <p:sp>
        <p:nvSpPr>
          <p:cNvPr id="3" name="Title 1"/>
          <p:cNvSpPr txBox="1">
            <a:spLocks/>
          </p:cNvSpPr>
          <p:nvPr/>
        </p:nvSpPr>
        <p:spPr bwMode="auto">
          <a:xfrm>
            <a:off x="2987675" y="908050"/>
            <a:ext cx="6156325" cy="5949950"/>
          </a:xfrm>
          <a:prstGeom prst="rect">
            <a:avLst/>
          </a:prstGeom>
          <a:noFill/>
          <a:ln w="9525">
            <a:noFill/>
            <a:miter lim="800000"/>
            <a:headEnd/>
            <a:tailEnd/>
          </a:ln>
          <a:effectLst/>
        </p:spPr>
        <p:txBody>
          <a:bodyPr anchorCtr="1"/>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a:defRPr/>
            </a:pPr>
            <a:r>
              <a:rPr lang="en-US" sz="2400" b="1" dirty="0">
                <a:solidFill>
                  <a:srgbClr val="FFFFFF"/>
                </a:solidFill>
              </a:rPr>
              <a:t>One commented on her…</a:t>
            </a:r>
          </a:p>
          <a:p>
            <a:pPr>
              <a:defRPr/>
            </a:pPr>
            <a:endParaRPr lang="en-US" sz="2400" b="1" dirty="0">
              <a:solidFill>
                <a:srgbClr val="FFFFFF"/>
              </a:solidFill>
            </a:endParaRPr>
          </a:p>
          <a:p>
            <a:pPr>
              <a:defRPr/>
            </a:pPr>
            <a:r>
              <a:rPr lang="en-US" sz="2400" b="1" dirty="0">
                <a:solidFill>
                  <a:srgbClr val="FFFFFF"/>
                </a:solidFill>
              </a:rPr>
              <a:t>“Take a few moments and imagine a religion where Jesus did not come to die on the cross, where there is no heaven, no hell, no sin, no salvation, no doctrine, where all spiritual paths in the world are equally valid and where ‘god’ is in you and in everything else you see.</a:t>
            </a:r>
            <a:br>
              <a:rPr lang="en-US" sz="2400" b="1" dirty="0">
                <a:solidFill>
                  <a:srgbClr val="FFFFFF"/>
                </a:solidFill>
              </a:rPr>
            </a:br>
            <a:br>
              <a:rPr lang="en-US" sz="2400" b="1" dirty="0">
                <a:solidFill>
                  <a:srgbClr val="FFFFFF"/>
                </a:solidFill>
              </a:rPr>
            </a:br>
            <a:r>
              <a:rPr lang="en-US" sz="2400" b="1" dirty="0">
                <a:solidFill>
                  <a:srgbClr val="FFFFFF"/>
                </a:solidFill>
              </a:rPr>
              <a:t>That is the religion of Oprah Winfrey.</a:t>
            </a:r>
            <a:br>
              <a:rPr lang="en-US" sz="2400" b="1" dirty="0">
                <a:solidFill>
                  <a:srgbClr val="FFFFFF"/>
                </a:solidFill>
              </a:rPr>
            </a:br>
            <a:br>
              <a:rPr lang="en-US" sz="2400" b="1" dirty="0">
                <a:solidFill>
                  <a:srgbClr val="FFFFFF"/>
                </a:solidFill>
              </a:rPr>
            </a:br>
            <a:r>
              <a:rPr lang="en-US" sz="2400" b="1" dirty="0">
                <a:solidFill>
                  <a:srgbClr val="FFFFFF"/>
                </a:solidFill>
              </a:rPr>
              <a:t>It is also the New Age ‘one world religion’ that many other spiritual gurus throughout the world have been trying to bring to fruition.”</a:t>
            </a:r>
          </a:p>
        </p:txBody>
      </p:sp>
    </p:spTree>
    <p:extLst>
      <p:ext uri="{BB962C8B-B14F-4D97-AF65-F5344CB8AC3E}">
        <p14:creationId xmlns:p14="http://schemas.microsoft.com/office/powerpoint/2010/main" val="3562934549"/>
      </p:ext>
    </p:extLst>
  </p:cSld>
  <p:clrMapOvr>
    <a:masterClrMapping/>
  </p:clrMapOvr>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5"/>
          <p:cNvPicPr>
            <a:picLocks noChangeAspect="1" noChangeArrowheads="1"/>
          </p:cNvPicPr>
          <p:nvPr/>
        </p:nvPicPr>
        <p:blipFill>
          <a:blip r:embed="rId3" cstate="screen">
            <a:lum bright="-12000"/>
            <a:extLst>
              <a:ext uri="{28A0092B-C50C-407E-A947-70E740481C1C}">
                <a14:useLocalDpi xmlns:a14="http://schemas.microsoft.com/office/drawing/2010/main"/>
              </a:ext>
            </a:extLst>
          </a:blip>
          <a:srcRect/>
          <a:stretch>
            <a:fillRect/>
          </a:stretch>
        </p:blipFill>
        <p:spPr bwMode="auto">
          <a:xfrm>
            <a:off x="0" y="0"/>
            <a:ext cx="9144000" cy="6915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1204" name="Rectangle 4"/>
          <p:cNvSpPr>
            <a:spLocks noGrp="1" noChangeArrowheads="1"/>
          </p:cNvSpPr>
          <p:nvPr>
            <p:ph type="title"/>
          </p:nvPr>
        </p:nvSpPr>
        <p:spPr>
          <a:xfrm>
            <a:off x="381000" y="533400"/>
            <a:ext cx="8229600" cy="3276600"/>
          </a:xfrm>
          <a:effectLst>
            <a:outerShdw blurRad="63500" dist="35921" dir="2700000" algn="ctr" rotWithShape="0">
              <a:schemeClr val="tx2">
                <a:alpha val="74998"/>
              </a:schemeClr>
            </a:outerShdw>
          </a:effectLst>
        </p:spPr>
        <p:txBody>
          <a:bodyPr/>
          <a:lstStyle/>
          <a:p>
            <a:pPr eaLnBrk="1" hangingPunct="1">
              <a:defRPr/>
            </a:pPr>
            <a:r>
              <a:rPr lang="zh-TW" altLang="en-US" sz="9600" b="1">
                <a:solidFill>
                  <a:schemeClr val="bg1"/>
                </a:solidFill>
                <a:latin typeface="Times New Roman" charset="0"/>
                <a:ea typeface="SimSun" charset="0"/>
                <a:cs typeface="SimSun" charset="0"/>
              </a:rPr>
              <a:t>破解</a:t>
            </a:r>
            <a:br>
              <a:rPr lang="zh-TW" altLang="en-US" sz="9600" b="1">
                <a:solidFill>
                  <a:schemeClr val="bg1"/>
                </a:solidFill>
                <a:latin typeface="Times New Roman" charset="0"/>
                <a:ea typeface="SimSun" charset="0"/>
                <a:cs typeface="SimSun" charset="0"/>
              </a:rPr>
            </a:br>
            <a:r>
              <a:rPr lang="zh-CN" altLang="en-US" sz="9600" b="1">
                <a:solidFill>
                  <a:schemeClr val="bg1"/>
                </a:solidFill>
                <a:latin typeface="Times New Roman" charset="0"/>
                <a:ea typeface="SimSun" charset="0"/>
                <a:cs typeface="SimSun" charset="0"/>
              </a:rPr>
              <a:t>达芬奇</a:t>
            </a:r>
            <a:r>
              <a:rPr lang="zh-TW" altLang="en-US" sz="9600" b="1">
                <a:solidFill>
                  <a:schemeClr val="bg1"/>
                </a:solidFill>
                <a:latin typeface="Times New Roman" charset="0"/>
                <a:ea typeface="SimSun" charset="0"/>
                <a:cs typeface="SimSun" charset="0"/>
              </a:rPr>
              <a:t>密</a:t>
            </a:r>
            <a:r>
              <a:rPr lang="zh-CN" altLang="en-US" sz="9600" b="1">
                <a:solidFill>
                  <a:schemeClr val="bg1"/>
                </a:solidFill>
                <a:latin typeface="Times New Roman" charset="0"/>
                <a:ea typeface="SimSun" charset="0"/>
                <a:cs typeface="SimSun" charset="0"/>
              </a:rPr>
              <a:t>码</a:t>
            </a:r>
            <a:endParaRPr lang="zh-TW" altLang="en-US" sz="9600" b="1">
              <a:solidFill>
                <a:schemeClr val="bg1"/>
              </a:solidFill>
              <a:latin typeface="Times New Roman" charset="0"/>
              <a:ea typeface="SimSun" charset="0"/>
              <a:cs typeface="SimSun" charset="0"/>
            </a:endParaRPr>
          </a:p>
        </p:txBody>
      </p:sp>
      <p:sp>
        <p:nvSpPr>
          <p:cNvPr id="6" name="Text Box 6"/>
          <p:cNvSpPr txBox="1">
            <a:spLocks noChangeArrowheads="1"/>
          </p:cNvSpPr>
          <p:nvPr/>
        </p:nvSpPr>
        <p:spPr bwMode="auto">
          <a:xfrm>
            <a:off x="1" y="6174059"/>
            <a:ext cx="9138534" cy="665006"/>
          </a:xfrm>
          <a:prstGeom prst="rect">
            <a:avLst/>
          </a:prstGeom>
          <a:solidFill>
            <a:srgbClr val="020104"/>
          </a:solidFill>
          <a:ln w="9525">
            <a:noFill/>
            <a:miter lim="800000"/>
            <a:headEnd/>
            <a:tailEnd/>
          </a:ln>
          <a:effectLst/>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fontAlgn="auto">
              <a:spcBef>
                <a:spcPts val="0"/>
              </a:spcBef>
              <a:spcAft>
                <a:spcPts val="0"/>
              </a:spcAft>
              <a:defRPr/>
            </a:pPr>
            <a:r>
              <a:rPr lang="en-US" sz="2000" b="1" i="1" kern="0" dirty="0">
                <a:solidFill>
                  <a:srgbClr val="FFFFFF"/>
                </a:solidFill>
                <a:effectLst>
                  <a:outerShdw blurRad="38100" dist="38100" dir="2700000" algn="tl">
                    <a:srgbClr val="000000"/>
                  </a:outerShdw>
                </a:effectLst>
                <a:cs typeface="Arial" charset="0"/>
              </a:rPr>
              <a:t>Dr. Rick Griffith • </a:t>
            </a:r>
            <a:r>
              <a:rPr lang="zh-CN" altLang="en-US" sz="2000" b="1" i="1" kern="0" dirty="0">
                <a:solidFill>
                  <a:srgbClr val="FFFFFF"/>
                </a:solidFill>
                <a:effectLst>
                  <a:outerShdw blurRad="38100" dist="38100" dir="2700000" algn="tl">
                    <a:srgbClr val="000000"/>
                  </a:outerShdw>
                </a:effectLst>
                <a:ea typeface="SimSun" pitchFamily="2" charset="-122"/>
              </a:rPr>
              <a:t>博士</a:t>
            </a:r>
            <a:r>
              <a:rPr lang="en-US" altLang="zh-CN" sz="2000" b="1" i="1" kern="0" dirty="0">
                <a:solidFill>
                  <a:srgbClr val="FFFFFF"/>
                </a:solidFill>
                <a:effectLst>
                  <a:outerShdw blurRad="38100" dist="38100" dir="2700000" algn="tl">
                    <a:srgbClr val="000000"/>
                  </a:outerShdw>
                </a:effectLst>
                <a:ea typeface="SimSun" pitchFamily="2" charset="-122"/>
              </a:rPr>
              <a:t> • </a:t>
            </a:r>
            <a:r>
              <a:rPr lang="zh-CN" altLang="en-US" sz="2000" b="1" i="1" kern="0" dirty="0">
                <a:solidFill>
                  <a:srgbClr val="FFFFFF"/>
                </a:solidFill>
                <a:effectLst>
                  <a:outerShdw blurRad="38100" dist="38100" dir="2700000" algn="tl">
                    <a:srgbClr val="000000"/>
                  </a:outerShdw>
                </a:effectLst>
                <a:ea typeface="SimSun" pitchFamily="2" charset="-122"/>
              </a:rPr>
              <a:t>新加坡神学院</a:t>
            </a:r>
            <a:r>
              <a:rPr lang="en-US" altLang="zh-CN" sz="2000" b="1" i="1" kern="0" dirty="0">
                <a:solidFill>
                  <a:srgbClr val="FFFFFF"/>
                </a:solidFill>
                <a:effectLst>
                  <a:outerShdw blurRad="38100" dist="38100" dir="2700000" algn="tl">
                    <a:srgbClr val="000000"/>
                  </a:outerShdw>
                </a:effectLst>
                <a:ea typeface="SimSun" pitchFamily="2" charset="-122"/>
              </a:rPr>
              <a:t> </a:t>
            </a:r>
            <a:r>
              <a:rPr lang="en-US" altLang="zh-CN" sz="2000" b="1" i="1" kern="0" dirty="0">
                <a:solidFill>
                  <a:srgbClr val="FFFFFF"/>
                </a:solidFill>
                <a:effectLst>
                  <a:outerShdw blurRad="38100" dist="38100" dir="2700000" algn="tl">
                    <a:srgbClr val="000000"/>
                  </a:outerShdw>
                </a:effectLst>
                <a:cs typeface="Arial" charset="0"/>
              </a:rPr>
              <a:t>• </a:t>
            </a:r>
            <a:r>
              <a:rPr lang="en-US" sz="2000" b="1" i="1" kern="0" dirty="0" err="1">
                <a:solidFill>
                  <a:srgbClr val="FFFFFF"/>
                </a:solidFill>
                <a:effectLst>
                  <a:outerShdw blurRad="38100" dist="38100" dir="2700000" algn="tl">
                    <a:srgbClr val="000000"/>
                  </a:outerShdw>
                </a:effectLst>
                <a:cs typeface="Arial" charset="0"/>
              </a:rPr>
              <a:t>BibleStudyDownloads.org</a:t>
            </a:r>
            <a:endParaRPr lang="en-US" sz="2000" b="1" i="1" kern="0" dirty="0">
              <a:solidFill>
                <a:srgbClr val="FFFFFF"/>
              </a:solidFill>
              <a:effectLst>
                <a:outerShdw blurRad="38100" dist="38100" dir="2700000" algn="tl">
                  <a:srgbClr val="000000"/>
                </a:outerShdw>
              </a:effectLst>
              <a:cs typeface="Arial" charset="0"/>
            </a:endParaRPr>
          </a:p>
        </p:txBody>
      </p:sp>
    </p:spTree>
    <p:extLst>
      <p:ext uri="{BB962C8B-B14F-4D97-AF65-F5344CB8AC3E}">
        <p14:creationId xmlns:p14="http://schemas.microsoft.com/office/powerpoint/2010/main" val="247054011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35522" name="Rectangle 2"/>
          <p:cNvSpPr>
            <a:spLocks noGrp="1" noChangeArrowheads="1"/>
          </p:cNvSpPr>
          <p:nvPr>
            <p:ph type="title"/>
          </p:nvPr>
        </p:nvSpPr>
        <p:spPr>
          <a:xfrm>
            <a:off x="5486400" y="0"/>
            <a:ext cx="3657600" cy="1371600"/>
          </a:xfrm>
        </p:spPr>
        <p:txBody>
          <a:bodyPr/>
          <a:lstStyle/>
          <a:p>
            <a:pPr eaLnBrk="1" hangingPunct="1"/>
            <a:r>
              <a:rPr lang="en-US" altLang="en-US" sz="3600">
                <a:solidFill>
                  <a:schemeClr val="bg1"/>
                </a:solidFill>
                <a:latin typeface="Coolvetica" charset="0"/>
              </a:rPr>
              <a:t>44 </a:t>
            </a:r>
            <a:r>
              <a:rPr lang="zh-CN" altLang="en-US" sz="3600">
                <a:solidFill>
                  <a:schemeClr val="bg1"/>
                </a:solidFill>
                <a:latin typeface="Coolvetica" charset="0"/>
                <a:ea typeface="SimSun" pitchFamily="2" charset="-122"/>
              </a:rPr>
              <a:t>种语言</a:t>
            </a:r>
            <a:r>
              <a:rPr lang="en-US" altLang="ja-JP" sz="3600">
                <a:solidFill>
                  <a:schemeClr val="bg1"/>
                </a:solidFill>
                <a:latin typeface="Coolvetica" charset="0"/>
              </a:rPr>
              <a:t>!</a:t>
            </a:r>
            <a:endParaRPr lang="en-US" altLang="en-US" sz="3600"/>
          </a:p>
        </p:txBody>
      </p:sp>
      <p:pic>
        <p:nvPicPr>
          <p:cNvPr id="2375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143000"/>
            <a:ext cx="3835400" cy="571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7572" name="Picture 4"/>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5768975" y="1600200"/>
            <a:ext cx="3375025" cy="5257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7573" name="Picture 5"/>
          <p:cNvPicPr>
            <a:picLocks noGrp="1" noChangeAspect="1" noChangeArrowheads="1"/>
          </p:cNvPicPr>
          <p:nvPr>
            <p:ph idx="1"/>
          </p:nvPr>
        </p:nvPicPr>
        <p:blipFill>
          <a:blip r:embed="rId6" cstate="screen">
            <a:extLst>
              <a:ext uri="{28A0092B-C50C-407E-A947-70E740481C1C}">
                <a14:useLocalDpi xmlns:a14="http://schemas.microsoft.com/office/drawing/2010/main" val="0"/>
              </a:ext>
            </a:extLst>
          </a:blip>
          <a:srcRect/>
          <a:stretch>
            <a:fillRect/>
          </a:stretch>
        </p:blipFill>
        <p:spPr>
          <a:xfrm>
            <a:off x="2514600" y="0"/>
            <a:ext cx="2636838" cy="4038600"/>
          </a:xfrm>
        </p:spPr>
      </p:pic>
      <p:pic>
        <p:nvPicPr>
          <p:cNvPr id="237574"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48000" y="3048000"/>
            <a:ext cx="3035300" cy="3441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7575"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76800" y="990600"/>
            <a:ext cx="2133600" cy="213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520080761"/>
      </p:ext>
    </p:extLst>
  </p:cSld>
  <p:clrMapOvr>
    <a:overrideClrMapping bg1="lt1" tx1="dk1" bg2="lt2" tx2="dk2" accent1="accent1" accent2="accent2" accent3="accent3" accent4="accent4" accent5="accent5" accent6="accent6" hlink="hlink" folHlink="folHlink"/>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nodeType="afterEffect">
                                  <p:stCondLst>
                                    <p:cond delay="0"/>
                                  </p:stCondLst>
                                  <p:iterate type="lt">
                                    <p:tmPct val="5000"/>
                                  </p:iterate>
                                  <p:childTnLst>
                                    <p:set>
                                      <p:cBhvr>
                                        <p:cTn id="6" dur="1" fill="hold">
                                          <p:stCondLst>
                                            <p:cond delay="0"/>
                                          </p:stCondLst>
                                        </p:cTn>
                                        <p:tgtEl>
                                          <p:spTgt spid="237573"/>
                                        </p:tgtEl>
                                        <p:attrNameLst>
                                          <p:attrName>style.visibility</p:attrName>
                                        </p:attrNameLst>
                                      </p:cBhvr>
                                      <p:to>
                                        <p:strVal val="visible"/>
                                      </p:to>
                                    </p:set>
                                    <p:anim calcmode="lin" valueType="num">
                                      <p:cBhvr>
                                        <p:cTn id="7" dur="1000" fill="hold"/>
                                        <p:tgtEl>
                                          <p:spTgt spid="237573"/>
                                        </p:tgtEl>
                                        <p:attrNameLst>
                                          <p:attrName>ppt_w</p:attrName>
                                        </p:attrNameLst>
                                      </p:cBhvr>
                                      <p:tavLst>
                                        <p:tav tm="0">
                                          <p:val>
                                            <p:fltVal val="0"/>
                                          </p:val>
                                        </p:tav>
                                        <p:tav tm="100000">
                                          <p:val>
                                            <p:strVal val="#ppt_w"/>
                                          </p:val>
                                        </p:tav>
                                      </p:tavLst>
                                    </p:anim>
                                    <p:anim calcmode="lin" valueType="num">
                                      <p:cBhvr>
                                        <p:cTn id="8" dur="1000" fill="hold"/>
                                        <p:tgtEl>
                                          <p:spTgt spid="237573"/>
                                        </p:tgtEl>
                                        <p:attrNameLst>
                                          <p:attrName>ppt_h</p:attrName>
                                        </p:attrNameLst>
                                      </p:cBhvr>
                                      <p:tavLst>
                                        <p:tav tm="0">
                                          <p:val>
                                            <p:fltVal val="0"/>
                                          </p:val>
                                        </p:tav>
                                        <p:tav tm="100000">
                                          <p:val>
                                            <p:strVal val="#ppt_h"/>
                                          </p:val>
                                        </p:tav>
                                      </p:tavLst>
                                    </p:anim>
                                    <p:anim calcmode="lin" valueType="num">
                                      <p:cBhvr>
                                        <p:cTn id="9" dur="1000" fill="hold"/>
                                        <p:tgtEl>
                                          <p:spTgt spid="237573"/>
                                        </p:tgtEl>
                                        <p:attrNameLst>
                                          <p:attrName>style.rotation</p:attrName>
                                        </p:attrNameLst>
                                      </p:cBhvr>
                                      <p:tavLst>
                                        <p:tav tm="0">
                                          <p:val>
                                            <p:fltVal val="90"/>
                                          </p:val>
                                        </p:tav>
                                        <p:tav tm="100000">
                                          <p:val>
                                            <p:fltVal val="0"/>
                                          </p:val>
                                        </p:tav>
                                      </p:tavLst>
                                    </p:anim>
                                    <p:animEffect transition="in" filter="fade">
                                      <p:cBhvr>
                                        <p:cTn id="10" dur="1000"/>
                                        <p:tgtEl>
                                          <p:spTgt spid="237573"/>
                                        </p:tgtEl>
                                      </p:cBhvr>
                                    </p:animEffect>
                                  </p:childTnLst>
                                </p:cTn>
                              </p:par>
                            </p:childTnLst>
                          </p:cTn>
                        </p:par>
                        <p:par>
                          <p:cTn id="11" fill="hold" nodeType="afterGroup">
                            <p:stCondLst>
                              <p:cond delay="1000"/>
                            </p:stCondLst>
                            <p:childTnLst>
                              <p:par>
                                <p:cTn id="12" presetID="31" presetClass="entr" presetSubtype="0" fill="hold" nodeType="afterEffect">
                                  <p:stCondLst>
                                    <p:cond delay="0"/>
                                  </p:stCondLst>
                                  <p:iterate type="lt">
                                    <p:tmPct val="5000"/>
                                  </p:iterate>
                                  <p:childTnLst>
                                    <p:set>
                                      <p:cBhvr>
                                        <p:cTn id="13" dur="1" fill="hold">
                                          <p:stCondLst>
                                            <p:cond delay="0"/>
                                          </p:stCondLst>
                                        </p:cTn>
                                        <p:tgtEl>
                                          <p:spTgt spid="237575"/>
                                        </p:tgtEl>
                                        <p:attrNameLst>
                                          <p:attrName>style.visibility</p:attrName>
                                        </p:attrNameLst>
                                      </p:cBhvr>
                                      <p:to>
                                        <p:strVal val="visible"/>
                                      </p:to>
                                    </p:set>
                                    <p:anim calcmode="lin" valueType="num">
                                      <p:cBhvr>
                                        <p:cTn id="14" dur="1000" fill="hold"/>
                                        <p:tgtEl>
                                          <p:spTgt spid="237575"/>
                                        </p:tgtEl>
                                        <p:attrNameLst>
                                          <p:attrName>ppt_w</p:attrName>
                                        </p:attrNameLst>
                                      </p:cBhvr>
                                      <p:tavLst>
                                        <p:tav tm="0">
                                          <p:val>
                                            <p:fltVal val="0"/>
                                          </p:val>
                                        </p:tav>
                                        <p:tav tm="100000">
                                          <p:val>
                                            <p:strVal val="#ppt_w"/>
                                          </p:val>
                                        </p:tav>
                                      </p:tavLst>
                                    </p:anim>
                                    <p:anim calcmode="lin" valueType="num">
                                      <p:cBhvr>
                                        <p:cTn id="15" dur="1000" fill="hold"/>
                                        <p:tgtEl>
                                          <p:spTgt spid="237575"/>
                                        </p:tgtEl>
                                        <p:attrNameLst>
                                          <p:attrName>ppt_h</p:attrName>
                                        </p:attrNameLst>
                                      </p:cBhvr>
                                      <p:tavLst>
                                        <p:tav tm="0">
                                          <p:val>
                                            <p:fltVal val="0"/>
                                          </p:val>
                                        </p:tav>
                                        <p:tav tm="100000">
                                          <p:val>
                                            <p:strVal val="#ppt_h"/>
                                          </p:val>
                                        </p:tav>
                                      </p:tavLst>
                                    </p:anim>
                                    <p:anim calcmode="lin" valueType="num">
                                      <p:cBhvr>
                                        <p:cTn id="16" dur="1000" fill="hold"/>
                                        <p:tgtEl>
                                          <p:spTgt spid="237575"/>
                                        </p:tgtEl>
                                        <p:attrNameLst>
                                          <p:attrName>style.rotation</p:attrName>
                                        </p:attrNameLst>
                                      </p:cBhvr>
                                      <p:tavLst>
                                        <p:tav tm="0">
                                          <p:val>
                                            <p:fltVal val="90"/>
                                          </p:val>
                                        </p:tav>
                                        <p:tav tm="100000">
                                          <p:val>
                                            <p:fltVal val="0"/>
                                          </p:val>
                                        </p:tav>
                                      </p:tavLst>
                                    </p:anim>
                                    <p:animEffect transition="in" filter="fade">
                                      <p:cBhvr>
                                        <p:cTn id="17" dur="1000"/>
                                        <p:tgtEl>
                                          <p:spTgt spid="237575"/>
                                        </p:tgtEl>
                                      </p:cBhvr>
                                    </p:animEffect>
                                  </p:childTnLst>
                                </p:cTn>
                              </p:par>
                            </p:childTnLst>
                          </p:cTn>
                        </p:par>
                        <p:par>
                          <p:cTn id="18" fill="hold" nodeType="afterGroup">
                            <p:stCondLst>
                              <p:cond delay="2000"/>
                            </p:stCondLst>
                            <p:childTnLst>
                              <p:par>
                                <p:cTn id="19" presetID="31" presetClass="entr" presetSubtype="0" fill="hold" nodeType="afterEffect">
                                  <p:stCondLst>
                                    <p:cond delay="0"/>
                                  </p:stCondLst>
                                  <p:iterate type="lt">
                                    <p:tmPct val="5000"/>
                                  </p:iterate>
                                  <p:childTnLst>
                                    <p:set>
                                      <p:cBhvr>
                                        <p:cTn id="20" dur="1" fill="hold">
                                          <p:stCondLst>
                                            <p:cond delay="0"/>
                                          </p:stCondLst>
                                        </p:cTn>
                                        <p:tgtEl>
                                          <p:spTgt spid="237571"/>
                                        </p:tgtEl>
                                        <p:attrNameLst>
                                          <p:attrName>style.visibility</p:attrName>
                                        </p:attrNameLst>
                                      </p:cBhvr>
                                      <p:to>
                                        <p:strVal val="visible"/>
                                      </p:to>
                                    </p:set>
                                    <p:anim calcmode="lin" valueType="num">
                                      <p:cBhvr>
                                        <p:cTn id="21" dur="1000" fill="hold"/>
                                        <p:tgtEl>
                                          <p:spTgt spid="237571"/>
                                        </p:tgtEl>
                                        <p:attrNameLst>
                                          <p:attrName>ppt_w</p:attrName>
                                        </p:attrNameLst>
                                      </p:cBhvr>
                                      <p:tavLst>
                                        <p:tav tm="0">
                                          <p:val>
                                            <p:fltVal val="0"/>
                                          </p:val>
                                        </p:tav>
                                        <p:tav tm="100000">
                                          <p:val>
                                            <p:strVal val="#ppt_w"/>
                                          </p:val>
                                        </p:tav>
                                      </p:tavLst>
                                    </p:anim>
                                    <p:anim calcmode="lin" valueType="num">
                                      <p:cBhvr>
                                        <p:cTn id="22" dur="1000" fill="hold"/>
                                        <p:tgtEl>
                                          <p:spTgt spid="237571"/>
                                        </p:tgtEl>
                                        <p:attrNameLst>
                                          <p:attrName>ppt_h</p:attrName>
                                        </p:attrNameLst>
                                      </p:cBhvr>
                                      <p:tavLst>
                                        <p:tav tm="0">
                                          <p:val>
                                            <p:fltVal val="0"/>
                                          </p:val>
                                        </p:tav>
                                        <p:tav tm="100000">
                                          <p:val>
                                            <p:strVal val="#ppt_h"/>
                                          </p:val>
                                        </p:tav>
                                      </p:tavLst>
                                    </p:anim>
                                    <p:anim calcmode="lin" valueType="num">
                                      <p:cBhvr>
                                        <p:cTn id="23" dur="1000" fill="hold"/>
                                        <p:tgtEl>
                                          <p:spTgt spid="237571"/>
                                        </p:tgtEl>
                                        <p:attrNameLst>
                                          <p:attrName>style.rotation</p:attrName>
                                        </p:attrNameLst>
                                      </p:cBhvr>
                                      <p:tavLst>
                                        <p:tav tm="0">
                                          <p:val>
                                            <p:fltVal val="90"/>
                                          </p:val>
                                        </p:tav>
                                        <p:tav tm="100000">
                                          <p:val>
                                            <p:fltVal val="0"/>
                                          </p:val>
                                        </p:tav>
                                      </p:tavLst>
                                    </p:anim>
                                    <p:animEffect transition="in" filter="fade">
                                      <p:cBhvr>
                                        <p:cTn id="24" dur="1000"/>
                                        <p:tgtEl>
                                          <p:spTgt spid="237571"/>
                                        </p:tgtEl>
                                      </p:cBhvr>
                                    </p:animEffect>
                                  </p:childTnLst>
                                </p:cTn>
                              </p:par>
                            </p:childTnLst>
                          </p:cTn>
                        </p:par>
                        <p:par>
                          <p:cTn id="25" fill="hold" nodeType="afterGroup">
                            <p:stCondLst>
                              <p:cond delay="3000"/>
                            </p:stCondLst>
                            <p:childTnLst>
                              <p:par>
                                <p:cTn id="26" presetID="31" presetClass="entr" presetSubtype="0" fill="hold" nodeType="afterEffect">
                                  <p:stCondLst>
                                    <p:cond delay="0"/>
                                  </p:stCondLst>
                                  <p:iterate type="lt">
                                    <p:tmPct val="5000"/>
                                  </p:iterate>
                                  <p:childTnLst>
                                    <p:set>
                                      <p:cBhvr>
                                        <p:cTn id="27" dur="1" fill="hold">
                                          <p:stCondLst>
                                            <p:cond delay="0"/>
                                          </p:stCondLst>
                                        </p:cTn>
                                        <p:tgtEl>
                                          <p:spTgt spid="237572"/>
                                        </p:tgtEl>
                                        <p:attrNameLst>
                                          <p:attrName>style.visibility</p:attrName>
                                        </p:attrNameLst>
                                      </p:cBhvr>
                                      <p:to>
                                        <p:strVal val="visible"/>
                                      </p:to>
                                    </p:set>
                                    <p:anim calcmode="lin" valueType="num">
                                      <p:cBhvr>
                                        <p:cTn id="28" dur="1000" fill="hold"/>
                                        <p:tgtEl>
                                          <p:spTgt spid="237572"/>
                                        </p:tgtEl>
                                        <p:attrNameLst>
                                          <p:attrName>ppt_w</p:attrName>
                                        </p:attrNameLst>
                                      </p:cBhvr>
                                      <p:tavLst>
                                        <p:tav tm="0">
                                          <p:val>
                                            <p:fltVal val="0"/>
                                          </p:val>
                                        </p:tav>
                                        <p:tav tm="100000">
                                          <p:val>
                                            <p:strVal val="#ppt_w"/>
                                          </p:val>
                                        </p:tav>
                                      </p:tavLst>
                                    </p:anim>
                                    <p:anim calcmode="lin" valueType="num">
                                      <p:cBhvr>
                                        <p:cTn id="29" dur="1000" fill="hold"/>
                                        <p:tgtEl>
                                          <p:spTgt spid="237572"/>
                                        </p:tgtEl>
                                        <p:attrNameLst>
                                          <p:attrName>ppt_h</p:attrName>
                                        </p:attrNameLst>
                                      </p:cBhvr>
                                      <p:tavLst>
                                        <p:tav tm="0">
                                          <p:val>
                                            <p:fltVal val="0"/>
                                          </p:val>
                                        </p:tav>
                                        <p:tav tm="100000">
                                          <p:val>
                                            <p:strVal val="#ppt_h"/>
                                          </p:val>
                                        </p:tav>
                                      </p:tavLst>
                                    </p:anim>
                                    <p:anim calcmode="lin" valueType="num">
                                      <p:cBhvr>
                                        <p:cTn id="30" dur="1000" fill="hold"/>
                                        <p:tgtEl>
                                          <p:spTgt spid="237572"/>
                                        </p:tgtEl>
                                        <p:attrNameLst>
                                          <p:attrName>style.rotation</p:attrName>
                                        </p:attrNameLst>
                                      </p:cBhvr>
                                      <p:tavLst>
                                        <p:tav tm="0">
                                          <p:val>
                                            <p:fltVal val="90"/>
                                          </p:val>
                                        </p:tav>
                                        <p:tav tm="100000">
                                          <p:val>
                                            <p:fltVal val="0"/>
                                          </p:val>
                                        </p:tav>
                                      </p:tavLst>
                                    </p:anim>
                                    <p:animEffect transition="in" filter="fade">
                                      <p:cBhvr>
                                        <p:cTn id="31" dur="1000"/>
                                        <p:tgtEl>
                                          <p:spTgt spid="237572"/>
                                        </p:tgtEl>
                                      </p:cBhvr>
                                    </p:animEffect>
                                  </p:childTnLst>
                                </p:cTn>
                              </p:par>
                            </p:childTnLst>
                          </p:cTn>
                        </p:par>
                        <p:par>
                          <p:cTn id="32" fill="hold" nodeType="afterGroup">
                            <p:stCondLst>
                              <p:cond delay="4000"/>
                            </p:stCondLst>
                            <p:childTnLst>
                              <p:par>
                                <p:cTn id="33" presetID="31" presetClass="entr" presetSubtype="0" fill="hold" nodeType="afterEffect">
                                  <p:stCondLst>
                                    <p:cond delay="0"/>
                                  </p:stCondLst>
                                  <p:iterate type="lt">
                                    <p:tmPct val="5000"/>
                                  </p:iterate>
                                  <p:childTnLst>
                                    <p:set>
                                      <p:cBhvr>
                                        <p:cTn id="34" dur="1" fill="hold">
                                          <p:stCondLst>
                                            <p:cond delay="0"/>
                                          </p:stCondLst>
                                        </p:cTn>
                                        <p:tgtEl>
                                          <p:spTgt spid="237574"/>
                                        </p:tgtEl>
                                        <p:attrNameLst>
                                          <p:attrName>style.visibility</p:attrName>
                                        </p:attrNameLst>
                                      </p:cBhvr>
                                      <p:to>
                                        <p:strVal val="visible"/>
                                      </p:to>
                                    </p:set>
                                    <p:anim calcmode="lin" valueType="num">
                                      <p:cBhvr>
                                        <p:cTn id="35" dur="1000" fill="hold"/>
                                        <p:tgtEl>
                                          <p:spTgt spid="237574"/>
                                        </p:tgtEl>
                                        <p:attrNameLst>
                                          <p:attrName>ppt_w</p:attrName>
                                        </p:attrNameLst>
                                      </p:cBhvr>
                                      <p:tavLst>
                                        <p:tav tm="0">
                                          <p:val>
                                            <p:fltVal val="0"/>
                                          </p:val>
                                        </p:tav>
                                        <p:tav tm="100000">
                                          <p:val>
                                            <p:strVal val="#ppt_w"/>
                                          </p:val>
                                        </p:tav>
                                      </p:tavLst>
                                    </p:anim>
                                    <p:anim calcmode="lin" valueType="num">
                                      <p:cBhvr>
                                        <p:cTn id="36" dur="1000" fill="hold"/>
                                        <p:tgtEl>
                                          <p:spTgt spid="237574"/>
                                        </p:tgtEl>
                                        <p:attrNameLst>
                                          <p:attrName>ppt_h</p:attrName>
                                        </p:attrNameLst>
                                      </p:cBhvr>
                                      <p:tavLst>
                                        <p:tav tm="0">
                                          <p:val>
                                            <p:fltVal val="0"/>
                                          </p:val>
                                        </p:tav>
                                        <p:tav tm="100000">
                                          <p:val>
                                            <p:strVal val="#ppt_h"/>
                                          </p:val>
                                        </p:tav>
                                      </p:tavLst>
                                    </p:anim>
                                    <p:anim calcmode="lin" valueType="num">
                                      <p:cBhvr>
                                        <p:cTn id="37" dur="1000" fill="hold"/>
                                        <p:tgtEl>
                                          <p:spTgt spid="237574"/>
                                        </p:tgtEl>
                                        <p:attrNameLst>
                                          <p:attrName>style.rotation</p:attrName>
                                        </p:attrNameLst>
                                      </p:cBhvr>
                                      <p:tavLst>
                                        <p:tav tm="0">
                                          <p:val>
                                            <p:fltVal val="90"/>
                                          </p:val>
                                        </p:tav>
                                        <p:tav tm="100000">
                                          <p:val>
                                            <p:fltVal val="0"/>
                                          </p:val>
                                        </p:tav>
                                      </p:tavLst>
                                    </p:anim>
                                    <p:animEffect transition="in" filter="fade">
                                      <p:cBhvr>
                                        <p:cTn id="38" dur="1000"/>
                                        <p:tgtEl>
                                          <p:spTgt spid="2375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9"/>
          <p:cNvSpPr>
            <a:spLocks noChangeArrowheads="1"/>
          </p:cNvSpPr>
          <p:nvPr/>
        </p:nvSpPr>
        <p:spPr bwMode="auto">
          <a:xfrm>
            <a:off x="0" y="0"/>
            <a:ext cx="9144000" cy="6858000"/>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pic>
        <p:nvPicPr>
          <p:cNvPr id="114690" name="Picture 2" descr="Jes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638800" y="1600200"/>
            <a:ext cx="3387725" cy="487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4691" name="AutoShape 3"/>
          <p:cNvSpPr>
            <a:spLocks noChangeArrowheads="1"/>
          </p:cNvSpPr>
          <p:nvPr/>
        </p:nvSpPr>
        <p:spPr bwMode="auto">
          <a:xfrm>
            <a:off x="609600" y="1600200"/>
            <a:ext cx="6324600" cy="4876800"/>
          </a:xfrm>
          <a:prstGeom prst="rightArrowCallout">
            <a:avLst>
              <a:gd name="adj1" fmla="val 25000"/>
              <a:gd name="adj2" fmla="val 25000"/>
              <a:gd name="adj3" fmla="val 21615"/>
              <a:gd name="adj4" fmla="val 74273"/>
            </a:avLst>
          </a:prstGeom>
          <a:solidFill>
            <a:schemeClr val="accent1"/>
          </a:solidFill>
          <a:ln w="9525">
            <a:solidFill>
              <a:schemeClr val="tx1"/>
            </a:solidFill>
            <a:miter lim="800000"/>
            <a:headEnd/>
            <a:tailEnd/>
          </a:ln>
        </p:spPr>
        <p:txBody>
          <a:bodyPr wrap="none" anchor="ctr"/>
          <a:lstStyle/>
          <a:p>
            <a:endParaRPr lang="en-US"/>
          </a:p>
        </p:txBody>
      </p:sp>
      <p:sp>
        <p:nvSpPr>
          <p:cNvPr id="114692" name="Rectangle 4"/>
          <p:cNvSpPr>
            <a:spLocks noGrp="1" noChangeArrowheads="1"/>
          </p:cNvSpPr>
          <p:nvPr>
            <p:ph type="title"/>
          </p:nvPr>
        </p:nvSpPr>
        <p:spPr>
          <a:xfrm>
            <a:off x="838200" y="3048000"/>
            <a:ext cx="4267200" cy="2438400"/>
          </a:xfrm>
        </p:spPr>
        <p:txBody>
          <a:bodyPr/>
          <a:lstStyle/>
          <a:p>
            <a:pPr eaLnBrk="1" hangingPunct="1">
              <a:defRPr/>
            </a:pPr>
            <a:r>
              <a:rPr lang="zh-TW" altLang="en-US" sz="4800" b="1">
                <a:solidFill>
                  <a:srgbClr val="CC3300"/>
                </a:solidFill>
                <a:effectLst>
                  <a:outerShdw blurRad="38100" dist="38100" dir="2700000" algn="tl">
                    <a:srgbClr val="DDDDDD"/>
                  </a:outerShdw>
                </a:effectLst>
                <a:latin typeface="書法家簡中圓體" charset="0"/>
                <a:ea typeface="SimSun" charset="0"/>
                <a:cs typeface="SimSun" charset="0"/>
              </a:rPr>
              <a:t>到底耶</a:t>
            </a:r>
            <a:r>
              <a:rPr lang="zh-CN" altLang="en-US" sz="4800" b="1">
                <a:solidFill>
                  <a:srgbClr val="CC3300"/>
                </a:solidFill>
                <a:effectLst>
                  <a:outerShdw blurRad="38100" dist="38100" dir="2700000" algn="tl">
                    <a:srgbClr val="DDDDDD"/>
                  </a:outerShdw>
                </a:effectLst>
                <a:latin typeface="書法家簡中圓體" charset="0"/>
                <a:ea typeface="SimSun" charset="0"/>
                <a:cs typeface="SimSun" charset="0"/>
              </a:rPr>
              <a:t>稣</a:t>
            </a:r>
            <a:r>
              <a:rPr lang="zh-TW" altLang="en-US" sz="4800" b="1">
                <a:solidFill>
                  <a:srgbClr val="CC3300"/>
                </a:solidFill>
                <a:effectLst>
                  <a:outerShdw blurRad="38100" dist="38100" dir="2700000" algn="tl">
                    <a:srgbClr val="DDDDDD"/>
                  </a:outerShdw>
                </a:effectLst>
                <a:latin typeface="書法家簡中圓體" charset="0"/>
                <a:ea typeface="SimSun" charset="0"/>
                <a:cs typeface="SimSun" charset="0"/>
              </a:rPr>
              <a:t>基督是怎</a:t>
            </a:r>
            <a:r>
              <a:rPr lang="zh-CN" altLang="en-US" sz="4800" b="1">
                <a:solidFill>
                  <a:srgbClr val="CC3300"/>
                </a:solidFill>
                <a:effectLst>
                  <a:outerShdw blurRad="38100" dist="38100" dir="2700000" algn="tl">
                    <a:srgbClr val="DDDDDD"/>
                  </a:outerShdw>
                </a:effectLst>
                <a:latin typeface="書法家簡中圓體" charset="0"/>
                <a:ea typeface="SimSun" charset="0"/>
                <a:cs typeface="SimSun" charset="0"/>
              </a:rPr>
              <a:t>样</a:t>
            </a:r>
            <a:r>
              <a:rPr lang="zh-TW" altLang="en-US" sz="4800" b="1">
                <a:solidFill>
                  <a:srgbClr val="CC3300"/>
                </a:solidFill>
                <a:effectLst>
                  <a:outerShdw blurRad="38100" dist="38100" dir="2700000" algn="tl">
                    <a:srgbClr val="DDDDDD"/>
                  </a:outerShdw>
                </a:effectLst>
                <a:latin typeface="書法家簡中圓體" charset="0"/>
                <a:ea typeface="SimSun" charset="0"/>
                <a:cs typeface="SimSun" charset="0"/>
              </a:rPr>
              <a:t>的人</a:t>
            </a:r>
            <a:r>
              <a:rPr lang="zh-CN" altLang="en-US" sz="4800" b="1">
                <a:solidFill>
                  <a:srgbClr val="CC3300"/>
                </a:solidFill>
                <a:effectLst>
                  <a:outerShdw blurRad="38100" dist="38100" dir="2700000" algn="tl">
                    <a:srgbClr val="DDDDDD"/>
                  </a:outerShdw>
                </a:effectLst>
                <a:latin typeface="書法家簡中圓體" charset="0"/>
                <a:ea typeface="SimSun" charset="0"/>
                <a:cs typeface="SimSun" charset="0"/>
              </a:rPr>
              <a:t>？</a:t>
            </a:r>
            <a:endParaRPr lang="zh-TW" altLang="en-US" sz="4800">
              <a:solidFill>
                <a:srgbClr val="CC6600"/>
              </a:solidFill>
              <a:effectLst>
                <a:outerShdw blurRad="38100" dist="38100" dir="2700000" algn="tl">
                  <a:srgbClr val="DDDDDD"/>
                </a:outerShdw>
              </a:effectLst>
              <a:latin typeface="書法家簡中圓體" charset="0"/>
              <a:ea typeface="SimSun" charset="0"/>
              <a:cs typeface="SimSun" charset="0"/>
            </a:endParaRPr>
          </a:p>
        </p:txBody>
      </p:sp>
      <p:sp>
        <p:nvSpPr>
          <p:cNvPr id="114693" name="WordArt 5"/>
          <p:cNvSpPr>
            <a:spLocks noChangeArrowheads="1" noChangeShapeType="1" noTextEdit="1"/>
          </p:cNvSpPr>
          <p:nvPr/>
        </p:nvSpPr>
        <p:spPr bwMode="auto">
          <a:xfrm>
            <a:off x="609600" y="990600"/>
            <a:ext cx="2743200" cy="1346200"/>
          </a:xfrm>
          <a:prstGeom prst="rect">
            <a:avLst/>
          </a:prstGeom>
        </p:spPr>
        <p:txBody>
          <a:bodyPr wrap="none" fromWordArt="1">
            <a:prstTxWarp prst="textSlantUp">
              <a:avLst>
                <a:gd name="adj" fmla="val 32056"/>
              </a:avLst>
            </a:prstTxWarp>
          </a:bodyPr>
          <a:lstStyle/>
          <a:p>
            <a:r>
              <a:rPr lang="zh-TW" altLang="en-US" sz="7200" kern="1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4997"/>
                    </a:srgbClr>
                  </a:outerShdw>
                </a:effectLst>
                <a:latin typeface="SimSun"/>
                <a:ea typeface="SimSun"/>
                <a:cs typeface="SimSun"/>
              </a:rPr>
              <a:t>仅是人</a:t>
            </a:r>
            <a:endParaRPr lang="en-US" sz="7200" kern="1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4997"/>
                  </a:srgbClr>
                </a:outerShdw>
              </a:effectLst>
              <a:latin typeface="SimSun"/>
              <a:ea typeface="SimSun"/>
              <a:cs typeface="SimSun"/>
            </a:endParaRPr>
          </a:p>
        </p:txBody>
      </p:sp>
      <p:sp>
        <p:nvSpPr>
          <p:cNvPr id="114694" name="WordArt 6"/>
          <p:cNvSpPr>
            <a:spLocks noChangeArrowheads="1" noChangeShapeType="1" noTextEdit="1"/>
          </p:cNvSpPr>
          <p:nvPr/>
        </p:nvSpPr>
        <p:spPr bwMode="auto">
          <a:xfrm>
            <a:off x="4343400" y="914400"/>
            <a:ext cx="4191000" cy="2057400"/>
          </a:xfrm>
          <a:prstGeom prst="rect">
            <a:avLst/>
          </a:prstGeom>
        </p:spPr>
        <p:txBody>
          <a:bodyPr wrap="none" fromWordArt="1">
            <a:prstTxWarp prst="textSlantUp">
              <a:avLst>
                <a:gd name="adj" fmla="val 32056"/>
              </a:avLst>
            </a:prstTxWarp>
          </a:bodyPr>
          <a:lstStyle/>
          <a:p>
            <a:r>
              <a:rPr lang="zh-TW" altLang="en-US" sz="3600" b="1" kern="1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4997"/>
                    </a:srgbClr>
                  </a:outerShdw>
                </a:effectLst>
                <a:latin typeface="SimSun"/>
                <a:ea typeface="SimSun"/>
                <a:cs typeface="SimSun"/>
              </a:rPr>
              <a:t>乃是成为人的神</a:t>
            </a:r>
            <a:endParaRPr lang="en-US" sz="3600" b="1" kern="1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4997"/>
                  </a:srgbClr>
                </a:outerShdw>
              </a:effectLst>
              <a:latin typeface="SimSun"/>
              <a:ea typeface="SimSun"/>
              <a:cs typeface="SimSun"/>
            </a:endParaRPr>
          </a:p>
        </p:txBody>
      </p:sp>
      <p:sp>
        <p:nvSpPr>
          <p:cNvPr id="114695" name="Text Box 7"/>
          <p:cNvSpPr txBox="1">
            <a:spLocks noChangeArrowheads="1"/>
          </p:cNvSpPr>
          <p:nvPr/>
        </p:nvSpPr>
        <p:spPr bwMode="auto">
          <a:xfrm>
            <a:off x="838200" y="436563"/>
            <a:ext cx="1524000" cy="63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algn="l"/>
            <a:r>
              <a:rPr lang="zh-TW" altLang="en-US" b="1"/>
              <a:t>作者</a:t>
            </a:r>
            <a:r>
              <a:rPr lang="zh-CN" altLang="en-US" b="1"/>
              <a:t>：</a:t>
            </a:r>
            <a:endParaRPr lang="en-US" altLang="zh-TW" b="1"/>
          </a:p>
        </p:txBody>
      </p:sp>
      <p:sp>
        <p:nvSpPr>
          <p:cNvPr id="114696" name="Text Box 8"/>
          <p:cNvSpPr txBox="1">
            <a:spLocks noChangeArrowheads="1"/>
          </p:cNvSpPr>
          <p:nvPr/>
        </p:nvSpPr>
        <p:spPr bwMode="auto">
          <a:xfrm>
            <a:off x="4572000" y="388938"/>
            <a:ext cx="1708150" cy="727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algn="l"/>
            <a:r>
              <a:rPr lang="zh-CN" altLang="en-US" b="1">
                <a:latin typeface="書法家簡中圓體" charset="0"/>
              </a:rPr>
              <a:t>圣经：</a:t>
            </a:r>
            <a:endParaRPr lang="en-US" altLang="zh-TW" b="1">
              <a:latin typeface="26" charset="0"/>
              <a:ea typeface="新細明體" charset="0"/>
              <a:cs typeface="新細明體" charset="0"/>
            </a:endParaRPr>
          </a:p>
        </p:txBody>
      </p:sp>
    </p:spTree>
    <p:extLst>
      <p:ext uri="{BB962C8B-B14F-4D97-AF65-F5344CB8AC3E}">
        <p14:creationId xmlns:p14="http://schemas.microsoft.com/office/powerpoint/2010/main" val="35824626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114690"/>
                                        </p:tgtEl>
                                        <p:attrNameLst>
                                          <p:attrName>style.visibility</p:attrName>
                                        </p:attrNameLst>
                                      </p:cBhvr>
                                      <p:to>
                                        <p:strVal val="visible"/>
                                      </p:to>
                                    </p:set>
                                    <p:animEffect transition="in" filter="dissolve">
                                      <p:cBhvr>
                                        <p:cTn id="7" dur="500"/>
                                        <p:tgtEl>
                                          <p:spTgt spid="114690"/>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14691"/>
                                        </p:tgtEl>
                                        <p:attrNameLst>
                                          <p:attrName>style.visibility</p:attrName>
                                        </p:attrNameLst>
                                      </p:cBhvr>
                                      <p:to>
                                        <p:strVal val="visible"/>
                                      </p:to>
                                    </p:set>
                                    <p:animEffect transition="in" filter="wipe(left)">
                                      <p:cBhvr>
                                        <p:cTn id="11" dur="500"/>
                                        <p:tgtEl>
                                          <p:spTgt spid="114691"/>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37" presetClass="entr" presetSubtype="0" fill="hold" grpId="0" nodeType="clickEffect">
                                  <p:stCondLst>
                                    <p:cond delay="0"/>
                                  </p:stCondLst>
                                  <p:childTnLst>
                                    <p:set>
                                      <p:cBhvr>
                                        <p:cTn id="15" dur="1" fill="hold">
                                          <p:stCondLst>
                                            <p:cond delay="0"/>
                                          </p:stCondLst>
                                        </p:cTn>
                                        <p:tgtEl>
                                          <p:spTgt spid="114695"/>
                                        </p:tgtEl>
                                        <p:attrNameLst>
                                          <p:attrName>style.visibility</p:attrName>
                                        </p:attrNameLst>
                                      </p:cBhvr>
                                      <p:to>
                                        <p:strVal val="visible"/>
                                      </p:to>
                                    </p:set>
                                    <p:animEffect transition="in" filter="fade">
                                      <p:cBhvr>
                                        <p:cTn id="16" dur="1000"/>
                                        <p:tgtEl>
                                          <p:spTgt spid="114695"/>
                                        </p:tgtEl>
                                      </p:cBhvr>
                                    </p:animEffect>
                                    <p:anim calcmode="lin" valueType="num">
                                      <p:cBhvr>
                                        <p:cTn id="17" dur="1000" fill="hold"/>
                                        <p:tgtEl>
                                          <p:spTgt spid="114695"/>
                                        </p:tgtEl>
                                        <p:attrNameLst>
                                          <p:attrName>ppt_x</p:attrName>
                                        </p:attrNameLst>
                                      </p:cBhvr>
                                      <p:tavLst>
                                        <p:tav tm="0">
                                          <p:val>
                                            <p:strVal val="#ppt_x"/>
                                          </p:val>
                                        </p:tav>
                                        <p:tav tm="100000">
                                          <p:val>
                                            <p:strVal val="#ppt_x"/>
                                          </p:val>
                                        </p:tav>
                                      </p:tavLst>
                                    </p:anim>
                                    <p:anim calcmode="lin" valueType="num">
                                      <p:cBhvr>
                                        <p:cTn id="18" dur="900" decel="100000" fill="hold"/>
                                        <p:tgtEl>
                                          <p:spTgt spid="114695"/>
                                        </p:tgtEl>
                                        <p:attrNameLst>
                                          <p:attrName>ppt_y</p:attrName>
                                        </p:attrNameLst>
                                      </p:cBhvr>
                                      <p:tavLst>
                                        <p:tav tm="0">
                                          <p:val>
                                            <p:strVal val="#ppt_y+1"/>
                                          </p:val>
                                        </p:tav>
                                        <p:tav tm="100000">
                                          <p:val>
                                            <p:strVal val="#ppt_y-.03"/>
                                          </p:val>
                                        </p:tav>
                                      </p:tavLst>
                                    </p:anim>
                                    <p:anim calcmode="lin" valueType="num">
                                      <p:cBhvr>
                                        <p:cTn id="19" dur="100" accel="100000" fill="hold">
                                          <p:stCondLst>
                                            <p:cond delay="900"/>
                                          </p:stCondLst>
                                        </p:cTn>
                                        <p:tgtEl>
                                          <p:spTgt spid="114695"/>
                                        </p:tgtEl>
                                        <p:attrNameLst>
                                          <p:attrName>ppt_y</p:attrName>
                                        </p:attrNameLst>
                                      </p:cBhvr>
                                      <p:tavLst>
                                        <p:tav tm="0">
                                          <p:val>
                                            <p:strVal val="#ppt_y-.03"/>
                                          </p:val>
                                        </p:tav>
                                        <p:tav tm="100000">
                                          <p:val>
                                            <p:strVal val="#ppt_y"/>
                                          </p:val>
                                        </p:tav>
                                      </p:tavLst>
                                    </p:anim>
                                  </p:childTnLst>
                                </p:cTn>
                              </p:par>
                            </p:childTnLst>
                          </p:cTn>
                        </p:par>
                        <p:par>
                          <p:cTn id="20" fill="hold" nodeType="afterGroup">
                            <p:stCondLst>
                              <p:cond delay="1000"/>
                            </p:stCondLst>
                            <p:childTnLst>
                              <p:par>
                                <p:cTn id="21" presetID="37" presetClass="entr" presetSubtype="0" fill="hold" grpId="0" nodeType="afterEffect">
                                  <p:stCondLst>
                                    <p:cond delay="0"/>
                                  </p:stCondLst>
                                  <p:childTnLst>
                                    <p:set>
                                      <p:cBhvr>
                                        <p:cTn id="22" dur="1" fill="hold">
                                          <p:stCondLst>
                                            <p:cond delay="0"/>
                                          </p:stCondLst>
                                        </p:cTn>
                                        <p:tgtEl>
                                          <p:spTgt spid="114693"/>
                                        </p:tgtEl>
                                        <p:attrNameLst>
                                          <p:attrName>style.visibility</p:attrName>
                                        </p:attrNameLst>
                                      </p:cBhvr>
                                      <p:to>
                                        <p:strVal val="visible"/>
                                      </p:to>
                                    </p:set>
                                    <p:animEffect transition="in" filter="fade">
                                      <p:cBhvr>
                                        <p:cTn id="23" dur="1000"/>
                                        <p:tgtEl>
                                          <p:spTgt spid="114693"/>
                                        </p:tgtEl>
                                      </p:cBhvr>
                                    </p:animEffect>
                                    <p:anim calcmode="lin" valueType="num">
                                      <p:cBhvr>
                                        <p:cTn id="24" dur="1000" fill="hold"/>
                                        <p:tgtEl>
                                          <p:spTgt spid="114693"/>
                                        </p:tgtEl>
                                        <p:attrNameLst>
                                          <p:attrName>ppt_x</p:attrName>
                                        </p:attrNameLst>
                                      </p:cBhvr>
                                      <p:tavLst>
                                        <p:tav tm="0">
                                          <p:val>
                                            <p:strVal val="#ppt_x"/>
                                          </p:val>
                                        </p:tav>
                                        <p:tav tm="100000">
                                          <p:val>
                                            <p:strVal val="#ppt_x"/>
                                          </p:val>
                                        </p:tav>
                                      </p:tavLst>
                                    </p:anim>
                                    <p:anim calcmode="lin" valueType="num">
                                      <p:cBhvr>
                                        <p:cTn id="25" dur="900" decel="100000" fill="hold"/>
                                        <p:tgtEl>
                                          <p:spTgt spid="114693"/>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114693"/>
                                        </p:tgtEl>
                                        <p:attrNameLst>
                                          <p:attrName>ppt_y</p:attrName>
                                        </p:attrNameLst>
                                      </p:cBhvr>
                                      <p:tavLst>
                                        <p:tav tm="0">
                                          <p:val>
                                            <p:strVal val="#ppt_y-.03"/>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37" presetClass="entr" presetSubtype="0" fill="hold" grpId="0" nodeType="clickEffect">
                                  <p:stCondLst>
                                    <p:cond delay="0"/>
                                  </p:stCondLst>
                                  <p:childTnLst>
                                    <p:set>
                                      <p:cBhvr>
                                        <p:cTn id="30" dur="1" fill="hold">
                                          <p:stCondLst>
                                            <p:cond delay="0"/>
                                          </p:stCondLst>
                                        </p:cTn>
                                        <p:tgtEl>
                                          <p:spTgt spid="114696"/>
                                        </p:tgtEl>
                                        <p:attrNameLst>
                                          <p:attrName>style.visibility</p:attrName>
                                        </p:attrNameLst>
                                      </p:cBhvr>
                                      <p:to>
                                        <p:strVal val="visible"/>
                                      </p:to>
                                    </p:set>
                                    <p:animEffect transition="in" filter="fade">
                                      <p:cBhvr>
                                        <p:cTn id="31" dur="1000"/>
                                        <p:tgtEl>
                                          <p:spTgt spid="114696"/>
                                        </p:tgtEl>
                                      </p:cBhvr>
                                    </p:animEffect>
                                    <p:anim calcmode="lin" valueType="num">
                                      <p:cBhvr>
                                        <p:cTn id="32" dur="1000" fill="hold"/>
                                        <p:tgtEl>
                                          <p:spTgt spid="114696"/>
                                        </p:tgtEl>
                                        <p:attrNameLst>
                                          <p:attrName>ppt_x</p:attrName>
                                        </p:attrNameLst>
                                      </p:cBhvr>
                                      <p:tavLst>
                                        <p:tav tm="0">
                                          <p:val>
                                            <p:strVal val="#ppt_x"/>
                                          </p:val>
                                        </p:tav>
                                        <p:tav tm="100000">
                                          <p:val>
                                            <p:strVal val="#ppt_x"/>
                                          </p:val>
                                        </p:tav>
                                      </p:tavLst>
                                    </p:anim>
                                    <p:anim calcmode="lin" valueType="num">
                                      <p:cBhvr>
                                        <p:cTn id="33" dur="900" decel="100000" fill="hold"/>
                                        <p:tgtEl>
                                          <p:spTgt spid="114696"/>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114696"/>
                                        </p:tgtEl>
                                        <p:attrNameLst>
                                          <p:attrName>ppt_y</p:attrName>
                                        </p:attrNameLst>
                                      </p:cBhvr>
                                      <p:tavLst>
                                        <p:tav tm="0">
                                          <p:val>
                                            <p:strVal val="#ppt_y-.03"/>
                                          </p:val>
                                        </p:tav>
                                        <p:tav tm="100000">
                                          <p:val>
                                            <p:strVal val="#ppt_y"/>
                                          </p:val>
                                        </p:tav>
                                      </p:tavLst>
                                    </p:anim>
                                  </p:childTnLst>
                                </p:cTn>
                              </p:par>
                            </p:childTnLst>
                          </p:cTn>
                        </p:par>
                        <p:par>
                          <p:cTn id="35" fill="hold" nodeType="afterGroup">
                            <p:stCondLst>
                              <p:cond delay="1000"/>
                            </p:stCondLst>
                            <p:childTnLst>
                              <p:par>
                                <p:cTn id="36" presetID="37" presetClass="entr" presetSubtype="0" fill="hold" grpId="0" nodeType="afterEffect">
                                  <p:stCondLst>
                                    <p:cond delay="0"/>
                                  </p:stCondLst>
                                  <p:childTnLst>
                                    <p:set>
                                      <p:cBhvr>
                                        <p:cTn id="37" dur="1" fill="hold">
                                          <p:stCondLst>
                                            <p:cond delay="0"/>
                                          </p:stCondLst>
                                        </p:cTn>
                                        <p:tgtEl>
                                          <p:spTgt spid="114694"/>
                                        </p:tgtEl>
                                        <p:attrNameLst>
                                          <p:attrName>style.visibility</p:attrName>
                                        </p:attrNameLst>
                                      </p:cBhvr>
                                      <p:to>
                                        <p:strVal val="visible"/>
                                      </p:to>
                                    </p:set>
                                    <p:animEffect transition="in" filter="fade">
                                      <p:cBhvr>
                                        <p:cTn id="38" dur="1000"/>
                                        <p:tgtEl>
                                          <p:spTgt spid="114694"/>
                                        </p:tgtEl>
                                      </p:cBhvr>
                                    </p:animEffect>
                                    <p:anim calcmode="lin" valueType="num">
                                      <p:cBhvr>
                                        <p:cTn id="39" dur="1000" fill="hold"/>
                                        <p:tgtEl>
                                          <p:spTgt spid="114694"/>
                                        </p:tgtEl>
                                        <p:attrNameLst>
                                          <p:attrName>ppt_x</p:attrName>
                                        </p:attrNameLst>
                                      </p:cBhvr>
                                      <p:tavLst>
                                        <p:tav tm="0">
                                          <p:val>
                                            <p:strVal val="#ppt_x"/>
                                          </p:val>
                                        </p:tav>
                                        <p:tav tm="100000">
                                          <p:val>
                                            <p:strVal val="#ppt_x"/>
                                          </p:val>
                                        </p:tav>
                                      </p:tavLst>
                                    </p:anim>
                                    <p:anim calcmode="lin" valueType="num">
                                      <p:cBhvr>
                                        <p:cTn id="40" dur="900" decel="100000" fill="hold"/>
                                        <p:tgtEl>
                                          <p:spTgt spid="114694"/>
                                        </p:tgtEl>
                                        <p:attrNameLst>
                                          <p:attrName>ppt_y</p:attrName>
                                        </p:attrNameLst>
                                      </p:cBhvr>
                                      <p:tavLst>
                                        <p:tav tm="0">
                                          <p:val>
                                            <p:strVal val="#ppt_y+1"/>
                                          </p:val>
                                        </p:tav>
                                        <p:tav tm="100000">
                                          <p:val>
                                            <p:strVal val="#ppt_y-.03"/>
                                          </p:val>
                                        </p:tav>
                                      </p:tavLst>
                                    </p:anim>
                                    <p:anim calcmode="lin" valueType="num">
                                      <p:cBhvr>
                                        <p:cTn id="41" dur="100" accel="100000" fill="hold">
                                          <p:stCondLst>
                                            <p:cond delay="900"/>
                                          </p:stCondLst>
                                        </p:cTn>
                                        <p:tgtEl>
                                          <p:spTgt spid="11469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691" grpId="0" animBg="1"/>
      <p:bldP spid="114693" grpId="0" animBg="1"/>
      <p:bldP spid="114694" grpId="0" animBg="1"/>
      <p:bldP spid="114695" grpId="0"/>
      <p:bldP spid="114696" grpId="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626" name="Picture 2" descr="ian_mckellen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4106863"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410627" name="Rectangle 3"/>
          <p:cNvSpPr>
            <a:spLocks noGrp="1" noChangeArrowheads="1"/>
          </p:cNvSpPr>
          <p:nvPr>
            <p:ph type="subTitle" idx="1"/>
          </p:nvPr>
        </p:nvSpPr>
        <p:spPr>
          <a:xfrm>
            <a:off x="3851920" y="990600"/>
            <a:ext cx="5292080" cy="1600200"/>
          </a:xfrm>
        </p:spPr>
        <p:txBody>
          <a:bodyPr/>
          <a:lstStyle/>
          <a:p>
            <a:r>
              <a:rPr lang="en-US">
                <a:solidFill>
                  <a:schemeClr val="bg1"/>
                </a:solidFill>
              </a:rPr>
              <a:t>Brown</a:t>
            </a:r>
            <a:r>
              <a:rPr lang="en-US" altLang="zh-CN">
                <a:solidFill>
                  <a:schemeClr val="bg1"/>
                </a:solidFill>
                <a:ea typeface="SimSun" charset="0"/>
                <a:cs typeface="SimSun" charset="0"/>
              </a:rPr>
              <a:t> </a:t>
            </a:r>
            <a:r>
              <a:rPr lang="zh-CN" altLang="en-US">
                <a:solidFill>
                  <a:schemeClr val="bg1"/>
                </a:solidFill>
                <a:ea typeface="SimSun" charset="0"/>
                <a:cs typeface="SimSun" charset="0"/>
              </a:rPr>
              <a:t>藉着“历史学家” </a:t>
            </a:r>
            <a:r>
              <a:rPr lang="en-US">
                <a:solidFill>
                  <a:schemeClr val="bg1"/>
                </a:solidFill>
              </a:rPr>
              <a:t>Leigh Teabing</a:t>
            </a:r>
            <a:r>
              <a:rPr lang="zh-CN" altLang="en-US">
                <a:solidFill>
                  <a:schemeClr val="bg1"/>
                </a:solidFill>
                <a:ea typeface="SimSun" charset="0"/>
                <a:cs typeface="SimSun" charset="0"/>
              </a:rPr>
              <a:t>的口来控告</a:t>
            </a:r>
            <a:r>
              <a:rPr lang="en-US">
                <a:solidFill>
                  <a:schemeClr val="bg1"/>
                </a:solidFill>
              </a:rPr>
              <a:t>…</a:t>
            </a:r>
          </a:p>
        </p:txBody>
      </p:sp>
      <p:sp>
        <p:nvSpPr>
          <p:cNvPr id="410628" name="Rectangle 4"/>
          <p:cNvSpPr>
            <a:spLocks noGrp="1" noChangeArrowheads="1"/>
          </p:cNvSpPr>
          <p:nvPr>
            <p:ph type="ctrTitle"/>
          </p:nvPr>
        </p:nvSpPr>
        <p:spPr>
          <a:xfrm>
            <a:off x="3352800" y="0"/>
            <a:ext cx="5715000" cy="914400"/>
          </a:xfrm>
          <a:solidFill>
            <a:srgbClr val="020009"/>
          </a:solidFill>
        </p:spPr>
        <p:txBody>
          <a:bodyPr/>
          <a:lstStyle/>
          <a:p>
            <a:r>
              <a:rPr lang="en-US" sz="3600"/>
              <a:t>Is the Bible reliable?</a:t>
            </a:r>
          </a:p>
        </p:txBody>
      </p:sp>
      <p:sp>
        <p:nvSpPr>
          <p:cNvPr id="410629" name="AutoShape 5"/>
          <p:cNvSpPr>
            <a:spLocks noChangeArrowheads="1"/>
          </p:cNvSpPr>
          <p:nvPr/>
        </p:nvSpPr>
        <p:spPr bwMode="auto">
          <a:xfrm>
            <a:off x="4114800" y="2743200"/>
            <a:ext cx="5029200" cy="3733800"/>
          </a:xfrm>
          <a:prstGeom prst="wedgeRectCallout">
            <a:avLst>
              <a:gd name="adj1" fmla="val -80273"/>
              <a:gd name="adj2" fmla="val -27509"/>
            </a:avLst>
          </a:prstGeom>
          <a:gradFill rotWithShape="0">
            <a:gsLst>
              <a:gs pos="0">
                <a:srgbClr val="515151"/>
              </a:gs>
              <a:gs pos="100000">
                <a:srgbClr val="515151">
                  <a:gamma/>
                  <a:shade val="15686"/>
                  <a:invGamma/>
                </a:srgbClr>
              </a:gs>
            </a:gsLst>
            <a:lin ang="5400000" scaled="1"/>
          </a:gra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0" hangingPunct="0"/>
            <a:endParaRPr lang="en-US" sz="2400">
              <a:solidFill>
                <a:srgbClr val="000000"/>
              </a:solidFill>
              <a:latin typeface="26" charset="0"/>
              <a:ea typeface="ＭＳ Ｐゴシック" charset="0"/>
            </a:endParaRPr>
          </a:p>
        </p:txBody>
      </p:sp>
      <p:sp>
        <p:nvSpPr>
          <p:cNvPr id="410631" name="Text Box 7"/>
          <p:cNvSpPr txBox="1">
            <a:spLocks noChangeArrowheads="1"/>
          </p:cNvSpPr>
          <p:nvPr/>
        </p:nvSpPr>
        <p:spPr bwMode="auto">
          <a:xfrm>
            <a:off x="76200" y="6308725"/>
            <a:ext cx="1504950" cy="4730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l" eaLnBrk="0" hangingPunct="0"/>
            <a:r>
              <a:rPr lang="en-US" sz="2400" b="1">
                <a:solidFill>
                  <a:srgbClr val="000000"/>
                </a:solidFill>
                <a:latin typeface="26" charset="0"/>
                <a:ea typeface="ＭＳ Ｐゴシック" charset="0"/>
              </a:rPr>
              <a:t>DVC, 195</a:t>
            </a:r>
          </a:p>
        </p:txBody>
      </p:sp>
      <p:sp>
        <p:nvSpPr>
          <p:cNvPr id="410632" name="Rectangle 8"/>
          <p:cNvSpPr>
            <a:spLocks noChangeArrowheads="1"/>
          </p:cNvSpPr>
          <p:nvPr/>
        </p:nvSpPr>
        <p:spPr bwMode="auto">
          <a:xfrm>
            <a:off x="4191000" y="2819400"/>
            <a:ext cx="4953000" cy="3581400"/>
          </a:xfrm>
          <a:prstGeom prst="rect">
            <a:avLst/>
          </a:prstGeom>
          <a:gradFill rotWithShape="0">
            <a:gsLst>
              <a:gs pos="0">
                <a:srgbClr val="515151"/>
              </a:gs>
              <a:gs pos="100000">
                <a:srgbClr val="0D0D0D"/>
              </a:gs>
            </a:gsLst>
            <a:lin ang="5400000" scaled="1"/>
          </a:gradFill>
          <a:ln w="9525">
            <a:noFill/>
            <a:miter lim="800000"/>
            <a:headEnd/>
            <a:tailEnd/>
          </a:ln>
        </p:spPr>
        <p:txBody>
          <a:bodyPr wrap="none" anchor="ctr"/>
          <a:lstStyle/>
          <a:p>
            <a:pPr eaLnBrk="0" hangingPunct="0"/>
            <a:r>
              <a:rPr lang="en-US" altLang="zh-CN" sz="3200">
                <a:solidFill>
                  <a:srgbClr val="FFFFFF"/>
                </a:solidFill>
                <a:latin typeface="26" charset="0"/>
                <a:ea typeface="ＭＳ Ｐゴシック" charset="0"/>
                <a:cs typeface="+mn-cs"/>
              </a:rPr>
              <a:t>“</a:t>
            </a:r>
            <a:r>
              <a:rPr lang="zh-CN" altLang="en-US" sz="3200">
                <a:solidFill>
                  <a:srgbClr val="FFFFFF"/>
                </a:solidFill>
                <a:latin typeface="26" charset="0"/>
                <a:ea typeface="ＭＳ Ｐゴシック" charset="0"/>
                <a:cs typeface="+mn-cs"/>
              </a:rPr>
              <a:t>亲爱的，</a:t>
            </a:r>
            <a:br>
              <a:rPr lang="en-US" altLang="zh-CN" sz="3200">
                <a:solidFill>
                  <a:srgbClr val="FFFFFF"/>
                </a:solidFill>
                <a:latin typeface="26" charset="0"/>
                <a:ea typeface="ＭＳ Ｐゴシック" charset="0"/>
                <a:cs typeface="+mn-cs"/>
              </a:rPr>
            </a:br>
            <a:r>
              <a:rPr lang="zh-CN" altLang="en-US" sz="3200">
                <a:solidFill>
                  <a:srgbClr val="FFFFFF"/>
                </a:solidFill>
                <a:latin typeface="26" charset="0"/>
                <a:ea typeface="ＭＳ Ｐゴシック" charset="0"/>
                <a:cs typeface="+mn-cs"/>
              </a:rPr>
              <a:t>圣经是出自人的手。</a:t>
            </a:r>
            <a:br>
              <a:rPr lang="en-US" altLang="zh-CN" sz="3200">
                <a:solidFill>
                  <a:srgbClr val="FFFFFF"/>
                </a:solidFill>
                <a:latin typeface="26" charset="0"/>
                <a:ea typeface="ＭＳ Ｐゴシック" charset="0"/>
                <a:cs typeface="+mn-cs"/>
              </a:rPr>
            </a:br>
            <a:r>
              <a:rPr lang="zh-CN" altLang="en-US" sz="3200">
                <a:solidFill>
                  <a:srgbClr val="FFFFFF"/>
                </a:solidFill>
                <a:latin typeface="26" charset="0"/>
                <a:ea typeface="ＭＳ Ｐゴシック" charset="0"/>
                <a:cs typeface="+mn-cs"/>
              </a:rPr>
              <a:t>不是神</a:t>
            </a:r>
            <a:r>
              <a:rPr lang="en-US" altLang="zh-CN" sz="3200">
                <a:solidFill>
                  <a:srgbClr val="FFFFFF"/>
                </a:solidFill>
                <a:latin typeface="26" charset="0"/>
                <a:ea typeface="ＭＳ Ｐゴシック" charset="0"/>
                <a:cs typeface="+mn-cs"/>
              </a:rPr>
              <a:t>…</a:t>
            </a:r>
            <a:br>
              <a:rPr lang="en-US" altLang="zh-CN" sz="3200">
                <a:solidFill>
                  <a:srgbClr val="FFFFFF"/>
                </a:solidFill>
                <a:latin typeface="26" charset="0"/>
                <a:ea typeface="ＭＳ Ｐゴシック" charset="0"/>
                <a:cs typeface="+mn-cs"/>
              </a:rPr>
            </a:br>
            <a:r>
              <a:rPr lang="en-US" altLang="zh-CN" sz="3200">
                <a:solidFill>
                  <a:srgbClr val="FFFFFF"/>
                </a:solidFill>
                <a:latin typeface="26" charset="0"/>
                <a:ea typeface="ＭＳ Ｐゴシック" charset="0"/>
                <a:cs typeface="+mn-cs"/>
              </a:rPr>
              <a:t>[</a:t>
            </a:r>
            <a:r>
              <a:rPr lang="zh-CN" altLang="en-US" sz="3200">
                <a:solidFill>
                  <a:srgbClr val="FFFFFF"/>
                </a:solidFill>
                <a:latin typeface="26" charset="0"/>
                <a:ea typeface="ＭＳ Ｐゴシック" charset="0"/>
                <a:cs typeface="+mn-cs"/>
              </a:rPr>
              <a:t>它</a:t>
            </a:r>
            <a:r>
              <a:rPr lang="en-US" altLang="zh-CN" sz="3200">
                <a:solidFill>
                  <a:srgbClr val="FFFFFF"/>
                </a:solidFill>
                <a:latin typeface="26" charset="0"/>
                <a:ea typeface="ＭＳ Ｐゴシック" charset="0"/>
                <a:cs typeface="+mn-cs"/>
              </a:rPr>
              <a:t>]</a:t>
            </a:r>
            <a:r>
              <a:rPr lang="zh-CN" altLang="en-US" sz="3200">
                <a:solidFill>
                  <a:srgbClr val="FFFFFF"/>
                </a:solidFill>
                <a:latin typeface="26" charset="0"/>
                <a:ea typeface="ＭＳ Ｐゴシック" charset="0"/>
                <a:cs typeface="+mn-cs"/>
              </a:rPr>
              <a:t>经过无数的翻译、</a:t>
            </a:r>
            <a:br>
              <a:rPr lang="en-US" altLang="zh-CN" sz="3200">
                <a:solidFill>
                  <a:srgbClr val="FFFFFF"/>
                </a:solidFill>
                <a:latin typeface="26" charset="0"/>
                <a:ea typeface="ＭＳ Ｐゴシック" charset="0"/>
                <a:cs typeface="+mn-cs"/>
              </a:rPr>
            </a:br>
            <a:r>
              <a:rPr lang="zh-CN" altLang="en-US" sz="3200">
                <a:solidFill>
                  <a:srgbClr val="FFFFFF"/>
                </a:solidFill>
                <a:latin typeface="26" charset="0"/>
                <a:ea typeface="ＭＳ Ｐゴシック" charset="0"/>
                <a:cs typeface="+mn-cs"/>
              </a:rPr>
              <a:t>添加和修改的进化。</a:t>
            </a:r>
            <a:br>
              <a:rPr lang="en-US" altLang="zh-CN" sz="3200">
                <a:solidFill>
                  <a:srgbClr val="FFFFFF"/>
                </a:solidFill>
                <a:latin typeface="26" charset="0"/>
                <a:ea typeface="ＭＳ Ｐゴシック" charset="0"/>
                <a:cs typeface="+mn-cs"/>
              </a:rPr>
            </a:br>
            <a:r>
              <a:rPr lang="zh-CN" altLang="en-US" sz="3200">
                <a:solidFill>
                  <a:srgbClr val="FFFFFF"/>
                </a:solidFill>
                <a:latin typeface="26" charset="0"/>
                <a:ea typeface="ＭＳ Ｐゴシック" charset="0"/>
                <a:cs typeface="+mn-cs"/>
              </a:rPr>
              <a:t>历史上从未有最终版本。”</a:t>
            </a:r>
            <a:r>
              <a:rPr lang="en-US" sz="3200">
                <a:solidFill>
                  <a:srgbClr val="FFFFFF"/>
                </a:solidFill>
                <a:latin typeface="26" charset="0"/>
                <a:ea typeface="ＭＳ Ｐゴシック" charset="0"/>
                <a:cs typeface="+mn-cs"/>
              </a:rPr>
              <a:t> </a:t>
            </a:r>
          </a:p>
        </p:txBody>
      </p:sp>
    </p:spTree>
    <p:extLst>
      <p:ext uri="{BB962C8B-B14F-4D97-AF65-F5344CB8AC3E}">
        <p14:creationId xmlns:p14="http://schemas.microsoft.com/office/powerpoint/2010/main" val="41704949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10627">
                                            <p:txEl>
                                              <p:pRg st="0" end="0"/>
                                            </p:txEl>
                                          </p:spTgt>
                                        </p:tgtEl>
                                        <p:attrNameLst>
                                          <p:attrName>style.visibility</p:attrName>
                                        </p:attrNameLst>
                                      </p:cBhvr>
                                      <p:to>
                                        <p:strVal val="visible"/>
                                      </p:to>
                                    </p:set>
                                    <p:animEffect transition="in" filter="wipe(left)">
                                      <p:cBhvr>
                                        <p:cTn id="7" dur="500"/>
                                        <p:tgtEl>
                                          <p:spTgt spid="41062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410626"/>
                                        </p:tgtEl>
                                        <p:attrNameLst>
                                          <p:attrName>style.visibility</p:attrName>
                                        </p:attrNameLst>
                                      </p:cBhvr>
                                      <p:to>
                                        <p:strVal val="visible"/>
                                      </p:to>
                                    </p:set>
                                    <p:animEffect transition="in" filter="wipe(left)">
                                      <p:cBhvr>
                                        <p:cTn id="12" dur="500"/>
                                        <p:tgtEl>
                                          <p:spTgt spid="410626"/>
                                        </p:tgtEl>
                                      </p:cBhvr>
                                    </p:animEffect>
                                  </p:childTnLst>
                                </p:cTn>
                              </p:par>
                            </p:childTnLst>
                          </p:cTn>
                        </p:par>
                        <p:par>
                          <p:cTn id="13" fill="hold" nodeType="afterGroup">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410629"/>
                                        </p:tgtEl>
                                        <p:attrNameLst>
                                          <p:attrName>style.visibility</p:attrName>
                                        </p:attrNameLst>
                                      </p:cBhvr>
                                      <p:to>
                                        <p:strVal val="visible"/>
                                      </p:to>
                                    </p:set>
                                    <p:animEffect transition="in" filter="wipe(left)">
                                      <p:cBhvr>
                                        <p:cTn id="16" dur="500"/>
                                        <p:tgtEl>
                                          <p:spTgt spid="410629"/>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410632"/>
                                        </p:tgtEl>
                                        <p:attrNameLst>
                                          <p:attrName>style.visibility</p:attrName>
                                        </p:attrNameLst>
                                      </p:cBhvr>
                                      <p:to>
                                        <p:strVal val="visible"/>
                                      </p:to>
                                    </p:set>
                                    <p:animEffect transition="in" filter="wipe(left)">
                                      <p:cBhvr>
                                        <p:cTn id="19" dur="500"/>
                                        <p:tgtEl>
                                          <p:spTgt spid="4106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627" grpId="0" build="p"/>
      <p:bldP spid="410629" grpId="0" animBg="1"/>
      <p:bldP spid="410632" grpId="0" animBg="1"/>
    </p:bldLst>
  </p:timing>
</p:sld>
</file>

<file path=ppt/slides/slide10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57377" name="Picture 9" descr="Teabi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5905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48611" name="Rectangle 3"/>
          <p:cNvSpPr>
            <a:spLocks noGrp="1" noChangeArrowheads="1"/>
          </p:cNvSpPr>
          <p:nvPr>
            <p:ph type="subTitle" idx="1"/>
          </p:nvPr>
        </p:nvSpPr>
        <p:spPr>
          <a:xfrm>
            <a:off x="0" y="1147763"/>
            <a:ext cx="3810000" cy="2209800"/>
          </a:xfrm>
          <a:solidFill>
            <a:srgbClr val="020009"/>
          </a:solidFill>
          <a:effectLst>
            <a:outerShdw blurRad="63500" dist="35921" dir="2700000" algn="ctr" rotWithShape="0">
              <a:srgbClr val="020009">
                <a:alpha val="74998"/>
              </a:srgbClr>
            </a:outerShdw>
          </a:effectLst>
        </p:spPr>
        <p:txBody>
          <a:bodyPr/>
          <a:lstStyle/>
          <a:p>
            <a:pPr eaLnBrk="1" hangingPunct="1">
              <a:defRPr/>
            </a:pPr>
            <a:r>
              <a:rPr lang="en-US" sz="2800" dirty="0">
                <a:latin typeface="Arial Black" charset="0"/>
                <a:ea typeface="ＭＳ Ｐゴシック" charset="0"/>
                <a:cs typeface="ＭＳ Ｐゴシック" charset="0"/>
              </a:rPr>
              <a:t>Brown accuses via the mouth of </a:t>
            </a:r>
            <a:r>
              <a:rPr lang="en-US" altLang="ja-JP" sz="2800" dirty="0">
                <a:latin typeface="Arial Black" charset="0"/>
                <a:ea typeface="ＭＳ Ｐゴシック" charset="0"/>
                <a:cs typeface="ＭＳ Ｐゴシック" charset="0"/>
              </a:rPr>
              <a:t>"</a:t>
            </a:r>
            <a:r>
              <a:rPr lang="en-US" sz="2800" dirty="0">
                <a:latin typeface="Arial Black" charset="0"/>
                <a:ea typeface="ＭＳ Ｐゴシック" charset="0"/>
                <a:cs typeface="ＭＳ Ｐゴシック" charset="0"/>
              </a:rPr>
              <a:t>historian</a:t>
            </a:r>
            <a:r>
              <a:rPr lang="en-US" altLang="ja-JP" sz="2800" dirty="0">
                <a:latin typeface="Arial Black" charset="0"/>
                <a:ea typeface="ＭＳ Ｐゴシック" charset="0"/>
                <a:cs typeface="ＭＳ Ｐゴシック" charset="0"/>
              </a:rPr>
              <a:t>"</a:t>
            </a:r>
            <a:r>
              <a:rPr lang="en-US" sz="2800" dirty="0">
                <a:latin typeface="Arial Black" charset="0"/>
                <a:ea typeface="ＭＳ Ｐゴシック" charset="0"/>
                <a:cs typeface="ＭＳ Ｐゴシック" charset="0"/>
              </a:rPr>
              <a:t> Leigh </a:t>
            </a:r>
            <a:r>
              <a:rPr lang="en-US" sz="2800" dirty="0" err="1">
                <a:latin typeface="Arial Black" charset="0"/>
                <a:ea typeface="ＭＳ Ｐゴシック" charset="0"/>
                <a:cs typeface="ＭＳ Ｐゴシック" charset="0"/>
              </a:rPr>
              <a:t>Teabing</a:t>
            </a:r>
            <a:r>
              <a:rPr lang="en-US" sz="2800" dirty="0">
                <a:latin typeface="Arial Black" charset="0"/>
                <a:ea typeface="ＭＳ Ｐゴシック" charset="0"/>
                <a:cs typeface="ＭＳ Ｐゴシック" charset="0"/>
              </a:rPr>
              <a:t>…</a:t>
            </a:r>
          </a:p>
        </p:txBody>
      </p:sp>
      <p:sp>
        <p:nvSpPr>
          <p:cNvPr id="357379" name="Rectangle 2"/>
          <p:cNvSpPr>
            <a:spLocks noGrp="1" noChangeArrowheads="1"/>
          </p:cNvSpPr>
          <p:nvPr>
            <p:ph type="ctrTitle"/>
          </p:nvPr>
        </p:nvSpPr>
        <p:spPr>
          <a:xfrm>
            <a:off x="3352800" y="290513"/>
            <a:ext cx="5715000" cy="914400"/>
          </a:xfrm>
          <a:solidFill>
            <a:srgbClr val="020009"/>
          </a:solidFill>
        </p:spPr>
        <p:txBody>
          <a:bodyPr/>
          <a:lstStyle/>
          <a:p>
            <a:pPr eaLnBrk="1" hangingPunct="1"/>
            <a:r>
              <a:rPr lang="en-US" sz="3600">
                <a:latin typeface="Arial Black" charset="0"/>
                <a:ea typeface="ＭＳ Ｐゴシック" charset="0"/>
                <a:cs typeface="ＭＳ Ｐゴシック" charset="0"/>
              </a:rPr>
              <a:t>Is the Bible reliable?</a:t>
            </a:r>
          </a:p>
        </p:txBody>
      </p:sp>
      <p:sp>
        <p:nvSpPr>
          <p:cNvPr id="1348615" name="AutoShape 7"/>
          <p:cNvSpPr>
            <a:spLocks noChangeArrowheads="1"/>
          </p:cNvSpPr>
          <p:nvPr/>
        </p:nvSpPr>
        <p:spPr bwMode="auto">
          <a:xfrm>
            <a:off x="0" y="3810000"/>
            <a:ext cx="6096000" cy="2819400"/>
          </a:xfrm>
          <a:prstGeom prst="wedgeRectCallout">
            <a:avLst>
              <a:gd name="adj1" fmla="val 25782"/>
              <a:gd name="adj2" fmla="val -75394"/>
            </a:avLst>
          </a:prstGeom>
          <a:gradFill rotWithShape="0">
            <a:gsLst>
              <a:gs pos="0">
                <a:srgbClr val="515151"/>
              </a:gs>
              <a:gs pos="100000">
                <a:srgbClr val="0D0D0D"/>
              </a:gs>
            </a:gsLst>
            <a:lin ang="5400000" scaled="1"/>
          </a:gradFill>
          <a:ln w="9525">
            <a:solidFill>
              <a:schemeClr val="tx1"/>
            </a:solidFill>
            <a:miter lim="800000"/>
            <a:headEnd/>
            <a:tailEnd/>
          </a:ln>
        </p:spPr>
        <p:txBody>
          <a:bodyPr wrap="none" anchor="ctr"/>
          <a:lstStyle/>
          <a:p>
            <a:pPr algn="ctr" eaLnBrk="0" hangingPunct="0"/>
            <a:endParaRPr lang="en-US" sz="2400">
              <a:solidFill>
                <a:srgbClr val="FFFFFF"/>
              </a:solidFill>
              <a:latin typeface="26" charset="0"/>
              <a:ea typeface="ＭＳ Ｐゴシック" charset="0"/>
            </a:endParaRPr>
          </a:p>
        </p:txBody>
      </p:sp>
      <p:sp>
        <p:nvSpPr>
          <p:cNvPr id="1348614" name="Rectangle 6"/>
          <p:cNvSpPr>
            <a:spLocks noChangeArrowheads="1"/>
          </p:cNvSpPr>
          <p:nvPr/>
        </p:nvSpPr>
        <p:spPr bwMode="auto">
          <a:xfrm>
            <a:off x="228600" y="3810000"/>
            <a:ext cx="5715000" cy="2819400"/>
          </a:xfrm>
          <a:prstGeom prst="rect">
            <a:avLst/>
          </a:prstGeom>
          <a:noFill/>
          <a:ln w="9525">
            <a:noFill/>
            <a:miter lim="800000"/>
            <a:headEnd/>
            <a:tailEnd/>
          </a:ln>
          <a:effectLst>
            <a:outerShdw blurRad="63500" dist="38099" dir="2700000" algn="ctr" rotWithShape="0">
              <a:schemeClr val="bg1">
                <a:alpha val="74998"/>
              </a:schemeClr>
            </a:outerShdw>
          </a:effectLst>
        </p:spPr>
        <p:txBody>
          <a:bodyPr/>
          <a:lstStyle/>
          <a:p>
            <a:pPr algn="ctr">
              <a:spcBef>
                <a:spcPct val="20000"/>
              </a:spcBef>
              <a:defRPr/>
            </a:pPr>
            <a:r>
              <a:rPr lang="en-US" sz="2400" dirty="0">
                <a:solidFill>
                  <a:srgbClr val="FFFFFF"/>
                </a:solidFill>
                <a:latin typeface="Arial Black" pitchFamily="-105" charset="0"/>
                <a:ea typeface="ＭＳ Ｐゴシック" charset="0"/>
              </a:rPr>
              <a:t>"The Bible is a product of man, my dear. Not of God… [It] has evolved through countless translations, additions, and revisions. History has never had a definitive version of the book." </a:t>
            </a:r>
          </a:p>
        </p:txBody>
      </p:sp>
      <p:sp>
        <p:nvSpPr>
          <p:cNvPr id="357382" name="Text Box 8"/>
          <p:cNvSpPr txBox="1">
            <a:spLocks noChangeArrowheads="1"/>
          </p:cNvSpPr>
          <p:nvPr/>
        </p:nvSpPr>
        <p:spPr bwMode="auto">
          <a:xfrm>
            <a:off x="7639050" y="6384925"/>
            <a:ext cx="15049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FFFFFF"/>
                </a:solidFill>
                <a:latin typeface="26" charset="0"/>
              </a:rPr>
              <a:t>DVC, 195</a:t>
            </a:r>
          </a:p>
        </p:txBody>
      </p:sp>
      <p:sp>
        <p:nvSpPr>
          <p:cNvPr id="357383" name="Text Box 3"/>
          <p:cNvSpPr txBox="1">
            <a:spLocks noChangeArrowheads="1"/>
          </p:cNvSpPr>
          <p:nvPr/>
        </p:nvSpPr>
        <p:spPr bwMode="auto">
          <a:xfrm>
            <a:off x="8101013" y="44450"/>
            <a:ext cx="935037" cy="457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FFFFFF"/>
                </a:solidFill>
                <a:latin typeface="Arial" charset="0"/>
              </a:rPr>
              <a:t>295f</a:t>
            </a:r>
          </a:p>
        </p:txBody>
      </p:sp>
    </p:spTree>
    <p:extLst>
      <p:ext uri="{BB962C8B-B14F-4D97-AF65-F5344CB8AC3E}">
        <p14:creationId xmlns:p14="http://schemas.microsoft.com/office/powerpoint/2010/main" val="425697884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48611">
                                            <p:bg/>
                                          </p:spTgt>
                                        </p:tgtEl>
                                        <p:attrNameLst>
                                          <p:attrName>style.visibility</p:attrName>
                                        </p:attrNameLst>
                                      </p:cBhvr>
                                      <p:to>
                                        <p:strVal val="visible"/>
                                      </p:to>
                                    </p:set>
                                    <p:animEffect transition="in" filter="wipe(left)">
                                      <p:cBhvr>
                                        <p:cTn id="7" dur="500"/>
                                        <p:tgtEl>
                                          <p:spTgt spid="1348611">
                                            <p:bg/>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348611">
                                            <p:txEl>
                                              <p:pRg st="0" end="0"/>
                                            </p:txEl>
                                          </p:spTgt>
                                        </p:tgtEl>
                                        <p:attrNameLst>
                                          <p:attrName>style.visibility</p:attrName>
                                        </p:attrNameLst>
                                      </p:cBhvr>
                                      <p:to>
                                        <p:strVal val="visible"/>
                                      </p:to>
                                    </p:set>
                                    <p:animEffect transition="in" filter="wipe(left)">
                                      <p:cBhvr>
                                        <p:cTn id="10" dur="500"/>
                                        <p:tgtEl>
                                          <p:spTgt spid="1348611">
                                            <p:txEl>
                                              <p:pRg st="0" end="0"/>
                                            </p:txEl>
                                          </p:spTgt>
                                        </p:tgtEl>
                                      </p:cBhvr>
                                    </p:animEffect>
                                  </p:childTnLst>
                                </p:cTn>
                              </p:par>
                            </p:childTnLst>
                          </p:cTn>
                        </p:par>
                        <p:par>
                          <p:cTn id="11" fill="hold" nodeType="afterGroup">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1348615"/>
                                        </p:tgtEl>
                                        <p:attrNameLst>
                                          <p:attrName>style.visibility</p:attrName>
                                        </p:attrNameLst>
                                      </p:cBhvr>
                                      <p:to>
                                        <p:strVal val="visible"/>
                                      </p:to>
                                    </p:set>
                                    <p:animEffect transition="in" filter="wipe(left)">
                                      <p:cBhvr>
                                        <p:cTn id="14" dur="500"/>
                                        <p:tgtEl>
                                          <p:spTgt spid="1348615"/>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1348614"/>
                                        </p:tgtEl>
                                        <p:attrNameLst>
                                          <p:attrName>style.visibility</p:attrName>
                                        </p:attrNameLst>
                                      </p:cBhvr>
                                      <p:to>
                                        <p:strVal val="visible"/>
                                      </p:to>
                                    </p:set>
                                    <p:animEffect transition="in" filter="wipe(left)">
                                      <p:cBhvr>
                                        <p:cTn id="17" dur="500"/>
                                        <p:tgtEl>
                                          <p:spTgt spid="13486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8611" grpId="0" build="p" animBg="1"/>
      <p:bldP spid="1348615" grpId="0" animBg="1"/>
      <p:bldP spid="1348614" grpId="0"/>
    </p:bldLst>
  </p:timing>
</p:sld>
</file>

<file path=ppt/slides/slide10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391045" name="Picture 5" descr="finding_nemo_003_1024"/>
          <p:cNvPicPr>
            <a:picLocks noChangeAspect="1" noChangeArrowheads="1"/>
          </p:cNvPicPr>
          <p:nvPr/>
        </p:nvPicPr>
        <p:blipFill>
          <a:blip r:embed="rId3">
            <a:lum bright="-18000"/>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91042" name="Rectangle 2"/>
          <p:cNvSpPr>
            <a:spLocks noGrp="1" noChangeArrowheads="1"/>
          </p:cNvSpPr>
          <p:nvPr>
            <p:ph type="ctrTitle"/>
          </p:nvPr>
        </p:nvSpPr>
        <p:spPr>
          <a:xfrm>
            <a:off x="533400" y="152400"/>
            <a:ext cx="8153400" cy="1752600"/>
          </a:xfrm>
          <a:effectLst>
            <a:outerShdw blurRad="63500" dist="35921" dir="2700000" algn="ctr" rotWithShape="0">
              <a:srgbClr val="020009">
                <a:alpha val="74998"/>
              </a:srgbClr>
            </a:outerShdw>
          </a:effectLst>
        </p:spPr>
        <p:txBody>
          <a:bodyPr/>
          <a:lstStyle/>
          <a:p>
            <a:pPr eaLnBrk="1" hangingPunct="1">
              <a:defRPr/>
            </a:pPr>
            <a:r>
              <a:rPr lang="en-US" altLang="ja-JP" sz="3200" b="1" dirty="0">
                <a:solidFill>
                  <a:schemeClr val="tx1"/>
                </a:solidFill>
                <a:latin typeface="Arial" charset="0"/>
                <a:ea typeface="ＭＳ Ｐゴシック" charset="0"/>
                <a:cs typeface="ＭＳ Ｐゴシック" charset="0"/>
              </a:rPr>
              <a:t>"</a:t>
            </a:r>
            <a:r>
              <a:rPr lang="en-US" sz="3200" b="1" dirty="0">
                <a:solidFill>
                  <a:schemeClr val="tx1"/>
                </a:solidFill>
                <a:latin typeface="Arial" charset="0"/>
                <a:ea typeface="ＭＳ Ｐゴシック" charset="0"/>
                <a:cs typeface="ＭＳ Ｐゴシック" charset="0"/>
              </a:rPr>
              <a:t>Saying that Dan Brown</a:t>
            </a:r>
            <a:r>
              <a:rPr lang="fr-FR" sz="3200" b="1" dirty="0">
                <a:solidFill>
                  <a:schemeClr val="tx1"/>
                </a:solidFill>
                <a:latin typeface="Arial" charset="0"/>
                <a:ea typeface="ＭＳ Ｐゴシック" charset="0"/>
                <a:cs typeface="ＭＳ Ｐゴシック" charset="0"/>
              </a:rPr>
              <a:t>'</a:t>
            </a:r>
            <a:r>
              <a:rPr lang="en-US" sz="3200" b="1" dirty="0">
                <a:solidFill>
                  <a:schemeClr val="tx1"/>
                </a:solidFill>
                <a:latin typeface="Arial" charset="0"/>
                <a:ea typeface="ＭＳ Ｐゴシック" charset="0"/>
                <a:cs typeface="ＭＳ Ｐゴシック" charset="0"/>
              </a:rPr>
              <a:t>s book is about Christianity is like saying </a:t>
            </a:r>
            <a:r>
              <a:rPr lang="fr-FR" sz="3200" b="1" dirty="0">
                <a:solidFill>
                  <a:schemeClr val="tx1"/>
                </a:solidFill>
                <a:latin typeface="Arial" charset="0"/>
                <a:ea typeface="ＭＳ Ｐゴシック" charset="0"/>
                <a:cs typeface="ＭＳ Ｐゴシック" charset="0"/>
              </a:rPr>
              <a:t>'</a:t>
            </a:r>
            <a:r>
              <a:rPr lang="en-US" sz="3200" b="1" dirty="0">
                <a:solidFill>
                  <a:schemeClr val="tx1"/>
                </a:solidFill>
                <a:latin typeface="Arial" charset="0"/>
                <a:ea typeface="ＭＳ Ｐゴシック" charset="0"/>
                <a:cs typeface="ＭＳ Ｐゴシック" charset="0"/>
              </a:rPr>
              <a:t>Finding </a:t>
            </a:r>
            <a:r>
              <a:rPr lang="en-US" sz="3200" b="1" dirty="0" err="1">
                <a:solidFill>
                  <a:schemeClr val="tx1"/>
                </a:solidFill>
                <a:latin typeface="Arial" charset="0"/>
                <a:ea typeface="ＭＳ Ｐゴシック" charset="0"/>
                <a:cs typeface="ＭＳ Ｐゴシック" charset="0"/>
              </a:rPr>
              <a:t>Nemo</a:t>
            </a:r>
            <a:r>
              <a:rPr lang="fr-FR" sz="3200" b="1" dirty="0">
                <a:solidFill>
                  <a:schemeClr val="tx1"/>
                </a:solidFill>
                <a:latin typeface="Arial" charset="0"/>
                <a:ea typeface="ＭＳ Ｐゴシック" charset="0"/>
                <a:cs typeface="ＭＳ Ｐゴシック" charset="0"/>
              </a:rPr>
              <a:t>'</a:t>
            </a:r>
            <a:r>
              <a:rPr lang="en-US" sz="3200" b="1" dirty="0">
                <a:solidFill>
                  <a:schemeClr val="tx1"/>
                </a:solidFill>
                <a:latin typeface="Arial" charset="0"/>
                <a:ea typeface="ＭＳ Ｐゴシック" charset="0"/>
                <a:cs typeface="ＭＳ Ｐゴシック" charset="0"/>
              </a:rPr>
              <a:t> is about marine biology.</a:t>
            </a:r>
            <a:r>
              <a:rPr lang="en-US" altLang="ja-JP" sz="3200" b="1" dirty="0">
                <a:solidFill>
                  <a:schemeClr val="tx1"/>
                </a:solidFill>
                <a:latin typeface="Arial" charset="0"/>
                <a:ea typeface="ＭＳ Ｐゴシック" charset="0"/>
                <a:cs typeface="ＭＳ Ｐゴシック" charset="0"/>
              </a:rPr>
              <a:t>"</a:t>
            </a:r>
            <a:endParaRPr lang="en-US" dirty="0">
              <a:solidFill>
                <a:schemeClr val="tx1"/>
              </a:solidFill>
              <a:latin typeface="Times" charset="0"/>
              <a:ea typeface="ＭＳ Ｐゴシック" charset="0"/>
              <a:cs typeface="ＭＳ Ｐゴシック" charset="0"/>
            </a:endParaRPr>
          </a:p>
        </p:txBody>
      </p:sp>
      <p:sp>
        <p:nvSpPr>
          <p:cNvPr id="2391043" name="Rectangle 3"/>
          <p:cNvSpPr>
            <a:spLocks noGrp="1" noChangeArrowheads="1"/>
          </p:cNvSpPr>
          <p:nvPr>
            <p:ph type="subTitle" idx="1"/>
          </p:nvPr>
        </p:nvSpPr>
        <p:spPr>
          <a:xfrm>
            <a:off x="76200" y="6553200"/>
            <a:ext cx="8991600" cy="304800"/>
          </a:xfrm>
          <a:solidFill>
            <a:schemeClr val="bg1"/>
          </a:solidFill>
          <a:effectLst>
            <a:outerShdw blurRad="63500" dist="35921" dir="2700000" algn="ctr" rotWithShape="0">
              <a:srgbClr val="020009">
                <a:alpha val="74998"/>
              </a:srgbClr>
            </a:outerShdw>
          </a:effectLst>
        </p:spPr>
        <p:txBody>
          <a:bodyPr/>
          <a:lstStyle/>
          <a:p>
            <a:pPr algn="r" eaLnBrk="1" hangingPunct="1">
              <a:defRPr/>
            </a:pPr>
            <a:r>
              <a:rPr lang="en-US" sz="1600" b="1">
                <a:latin typeface="Arial" pitchFamily="-105" charset="0"/>
                <a:ea typeface="+mn-ea"/>
                <a:cs typeface="+mn-cs"/>
              </a:rPr>
              <a:t>Kenneth Boa &amp; John Alan Turner, </a:t>
            </a:r>
            <a:r>
              <a:rPr lang="en-US" sz="1600" b="1" i="1">
                <a:latin typeface="Arial" pitchFamily="-105" charset="0"/>
                <a:ea typeface="+mn-ea"/>
                <a:cs typeface="+mn-cs"/>
              </a:rPr>
              <a:t>The Gospel According to the Da Vinci Code</a:t>
            </a:r>
          </a:p>
        </p:txBody>
      </p:sp>
      <p:sp>
        <p:nvSpPr>
          <p:cNvPr id="2391044" name="Text Box 4"/>
          <p:cNvSpPr txBox="1">
            <a:spLocks noChangeArrowheads="1"/>
          </p:cNvSpPr>
          <p:nvPr/>
        </p:nvSpPr>
        <p:spPr bwMode="auto">
          <a:xfrm>
            <a:off x="838200" y="2133600"/>
            <a:ext cx="7254875" cy="2062163"/>
          </a:xfrm>
          <a:prstGeom prst="rect">
            <a:avLst/>
          </a:prstGeom>
          <a:noFill/>
          <a:ln w="9525">
            <a:noFill/>
            <a:miter lim="800000"/>
            <a:headEnd/>
            <a:tailEnd/>
          </a:ln>
          <a:effectLst>
            <a:outerShdw blurRad="63500" dist="35921" dir="2700000" algn="ctr" rotWithShape="0">
              <a:srgbClr val="020009">
                <a:alpha val="74998"/>
              </a:srgbClr>
            </a:outerShdw>
          </a:effectLst>
        </p:spPr>
        <p:txBody>
          <a:bodyPr>
            <a:spAutoFit/>
          </a:bodyPr>
          <a:lstStyle>
            <a:lvl1pPr>
              <a:defRPr sz="2400">
                <a:solidFill>
                  <a:schemeClr val="tx1"/>
                </a:solidFill>
                <a:latin typeface="BONES" charset="0"/>
                <a:ea typeface="ＭＳ Ｐゴシック" charset="0"/>
                <a:cs typeface="ＭＳ Ｐゴシック" charset="0"/>
              </a:defRPr>
            </a:lvl1pPr>
            <a:lvl2pPr marL="37931725" indent="-37474525">
              <a:defRPr sz="2400">
                <a:solidFill>
                  <a:schemeClr val="tx1"/>
                </a:solidFill>
                <a:latin typeface="BONES" charset="0"/>
                <a:ea typeface="ＭＳ Ｐゴシック" charset="0"/>
              </a:defRPr>
            </a:lvl2pPr>
            <a:lvl3pPr>
              <a:defRPr sz="2400">
                <a:solidFill>
                  <a:schemeClr val="tx1"/>
                </a:solidFill>
                <a:latin typeface="BONES" charset="0"/>
                <a:ea typeface="ＭＳ Ｐゴシック" charset="0"/>
              </a:defRPr>
            </a:lvl3pPr>
            <a:lvl4pPr>
              <a:defRPr sz="2400">
                <a:solidFill>
                  <a:schemeClr val="tx1"/>
                </a:solidFill>
                <a:latin typeface="BONES" charset="0"/>
                <a:ea typeface="ＭＳ Ｐゴシック" charset="0"/>
              </a:defRPr>
            </a:lvl4pPr>
            <a:lvl5pPr>
              <a:defRPr sz="2400">
                <a:solidFill>
                  <a:schemeClr val="tx1"/>
                </a:solidFill>
                <a:latin typeface="BONES" charset="0"/>
                <a:ea typeface="ＭＳ Ｐゴシック" charset="0"/>
              </a:defRPr>
            </a:lvl5pPr>
            <a:lvl6pPr marL="457200" eaLnBrk="0" fontAlgn="base" hangingPunct="0">
              <a:spcBef>
                <a:spcPct val="0"/>
              </a:spcBef>
              <a:spcAft>
                <a:spcPct val="0"/>
              </a:spcAft>
              <a:defRPr sz="2400">
                <a:solidFill>
                  <a:schemeClr val="tx1"/>
                </a:solidFill>
                <a:latin typeface="BONES" charset="0"/>
                <a:ea typeface="ＭＳ Ｐゴシック" charset="0"/>
              </a:defRPr>
            </a:lvl6pPr>
            <a:lvl7pPr marL="914400" eaLnBrk="0" fontAlgn="base" hangingPunct="0">
              <a:spcBef>
                <a:spcPct val="0"/>
              </a:spcBef>
              <a:spcAft>
                <a:spcPct val="0"/>
              </a:spcAft>
              <a:defRPr sz="2400">
                <a:solidFill>
                  <a:schemeClr val="tx1"/>
                </a:solidFill>
                <a:latin typeface="BONES" charset="0"/>
                <a:ea typeface="ＭＳ Ｐゴシック" charset="0"/>
              </a:defRPr>
            </a:lvl7pPr>
            <a:lvl8pPr marL="1371600" eaLnBrk="0" fontAlgn="base" hangingPunct="0">
              <a:spcBef>
                <a:spcPct val="0"/>
              </a:spcBef>
              <a:spcAft>
                <a:spcPct val="0"/>
              </a:spcAft>
              <a:defRPr sz="2400">
                <a:solidFill>
                  <a:schemeClr val="tx1"/>
                </a:solidFill>
                <a:latin typeface="BONES" charset="0"/>
                <a:ea typeface="ＭＳ Ｐゴシック" charset="0"/>
              </a:defRPr>
            </a:lvl8pPr>
            <a:lvl9pPr marL="1828800" eaLnBrk="0" fontAlgn="base" hangingPunct="0">
              <a:spcBef>
                <a:spcPct val="0"/>
              </a:spcBef>
              <a:spcAft>
                <a:spcPct val="0"/>
              </a:spcAft>
              <a:defRPr sz="2400">
                <a:solidFill>
                  <a:schemeClr val="tx1"/>
                </a:solidFill>
                <a:latin typeface="BONES" charset="0"/>
                <a:ea typeface="ＭＳ Ｐゴシック" charset="0"/>
              </a:defRPr>
            </a:lvl9pPr>
          </a:lstStyle>
          <a:p>
            <a:pPr algn="ctr" eaLnBrk="0" hangingPunct="0">
              <a:defRPr/>
            </a:pPr>
            <a:r>
              <a:rPr lang="en-US" altLang="ja-JP" sz="3200" b="1" dirty="0">
                <a:solidFill>
                  <a:srgbClr val="FFFFFF"/>
                </a:solidFill>
                <a:latin typeface="Arial" charset="0"/>
              </a:rPr>
              <a:t>"</a:t>
            </a:r>
            <a:r>
              <a:rPr lang="en-US" sz="3200" b="1" dirty="0">
                <a:solidFill>
                  <a:srgbClr val="FFFFFF"/>
                </a:solidFill>
                <a:latin typeface="Arial" charset="0"/>
              </a:rPr>
              <a:t>We have just as much evidence to suggest that Jesus was married to Mary Magdalene as we have that clown fish talk.</a:t>
            </a:r>
            <a:r>
              <a:rPr lang="en-US" altLang="ja-JP" sz="3200" b="1" dirty="0">
                <a:solidFill>
                  <a:srgbClr val="FFFFFF"/>
                </a:solidFill>
                <a:latin typeface="Arial" charset="0"/>
              </a:rPr>
              <a:t>"</a:t>
            </a:r>
            <a:endParaRPr lang="en-US" sz="3200" b="1" dirty="0">
              <a:solidFill>
                <a:srgbClr val="FFFFFF"/>
              </a:solidFill>
              <a:latin typeface="Arial" charset="0"/>
            </a:endParaRPr>
          </a:p>
        </p:txBody>
      </p:sp>
    </p:spTree>
    <p:extLst>
      <p:ext uri="{BB962C8B-B14F-4D97-AF65-F5344CB8AC3E}">
        <p14:creationId xmlns:p14="http://schemas.microsoft.com/office/powerpoint/2010/main" val="69634786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withEffect">
                                  <p:stCondLst>
                                    <p:cond delay="0"/>
                                  </p:stCondLst>
                                  <p:childTnLst>
                                    <p:set>
                                      <p:cBhvr>
                                        <p:cTn id="6" dur="1" fill="hold">
                                          <p:stCondLst>
                                            <p:cond delay="0"/>
                                          </p:stCondLst>
                                        </p:cTn>
                                        <p:tgtEl>
                                          <p:spTgt spid="2391042"/>
                                        </p:tgtEl>
                                        <p:attrNameLst>
                                          <p:attrName>style.visibility</p:attrName>
                                        </p:attrNameLst>
                                      </p:cBhvr>
                                      <p:to>
                                        <p:strVal val="visible"/>
                                      </p:to>
                                    </p:set>
                                    <p:animEffect transition="in" filter="wipe(up)">
                                      <p:cBhvr>
                                        <p:cTn id="7" dur="500"/>
                                        <p:tgtEl>
                                          <p:spTgt spid="2391042"/>
                                        </p:tgtEl>
                                      </p:cBhvr>
                                    </p:animEffect>
                                  </p:childTnLst>
                                </p:cTn>
                              </p:par>
                            </p:childTnLst>
                          </p:cTn>
                        </p:par>
                        <p:par>
                          <p:cTn id="8" fill="hold" nodeType="afterGroup">
                            <p:stCondLst>
                              <p:cond delay="500"/>
                            </p:stCondLst>
                            <p:childTnLst>
                              <p:par>
                                <p:cTn id="9" presetID="9" presetClass="entr" presetSubtype="0" fill="hold" grpId="0" nodeType="afterEffect">
                                  <p:stCondLst>
                                    <p:cond delay="2000"/>
                                  </p:stCondLst>
                                  <p:childTnLst>
                                    <p:set>
                                      <p:cBhvr>
                                        <p:cTn id="10" dur="1" fill="hold">
                                          <p:stCondLst>
                                            <p:cond delay="0"/>
                                          </p:stCondLst>
                                        </p:cTn>
                                        <p:tgtEl>
                                          <p:spTgt spid="2391044"/>
                                        </p:tgtEl>
                                        <p:attrNameLst>
                                          <p:attrName>style.visibility</p:attrName>
                                        </p:attrNameLst>
                                      </p:cBhvr>
                                      <p:to>
                                        <p:strVal val="visible"/>
                                      </p:to>
                                    </p:set>
                                    <p:animEffect transition="in" filter="dissolve">
                                      <p:cBhvr>
                                        <p:cTn id="11" dur="3000"/>
                                        <p:tgtEl>
                                          <p:spTgt spid="2391044"/>
                                        </p:tgtEl>
                                      </p:cBhvr>
                                    </p:animEffect>
                                  </p:childTnLst>
                                </p:cTn>
                              </p:par>
                            </p:childTnLst>
                          </p:cTn>
                        </p:par>
                        <p:par>
                          <p:cTn id="12" fill="hold" nodeType="afterGroup">
                            <p:stCondLst>
                              <p:cond delay="5500"/>
                            </p:stCondLst>
                            <p:childTnLst>
                              <p:par>
                                <p:cTn id="13" presetID="9" presetClass="entr" presetSubtype="0" fill="hold" nodeType="afterEffect">
                                  <p:stCondLst>
                                    <p:cond delay="0"/>
                                  </p:stCondLst>
                                  <p:childTnLst>
                                    <p:set>
                                      <p:cBhvr>
                                        <p:cTn id="14" dur="1" fill="hold">
                                          <p:stCondLst>
                                            <p:cond delay="0"/>
                                          </p:stCondLst>
                                        </p:cTn>
                                        <p:tgtEl>
                                          <p:spTgt spid="2391045"/>
                                        </p:tgtEl>
                                        <p:attrNameLst>
                                          <p:attrName>style.visibility</p:attrName>
                                        </p:attrNameLst>
                                      </p:cBhvr>
                                      <p:to>
                                        <p:strVal val="visible"/>
                                      </p:to>
                                    </p:set>
                                    <p:animEffect transition="in" filter="dissolve">
                                      <p:cBhvr>
                                        <p:cTn id="15" dur="2000"/>
                                        <p:tgtEl>
                                          <p:spTgt spid="2391045"/>
                                        </p:tgtEl>
                                      </p:cBhvr>
                                    </p:animEffect>
                                  </p:childTnLst>
                                </p:cTn>
                              </p:par>
                            </p:childTnLst>
                          </p:cTn>
                        </p:par>
                        <p:par>
                          <p:cTn id="16" fill="hold" nodeType="afterGroup">
                            <p:stCondLst>
                              <p:cond delay="7500"/>
                            </p:stCondLst>
                            <p:childTnLst>
                              <p:par>
                                <p:cTn id="17" presetID="9" presetClass="entr" presetSubtype="0" fill="hold" grpId="0" nodeType="afterEffect">
                                  <p:stCondLst>
                                    <p:cond delay="0"/>
                                  </p:stCondLst>
                                  <p:childTnLst>
                                    <p:set>
                                      <p:cBhvr>
                                        <p:cTn id="18" dur="1" fill="hold">
                                          <p:stCondLst>
                                            <p:cond delay="0"/>
                                          </p:stCondLst>
                                        </p:cTn>
                                        <p:tgtEl>
                                          <p:spTgt spid="2391043">
                                            <p:bg/>
                                          </p:spTgt>
                                        </p:tgtEl>
                                        <p:attrNameLst>
                                          <p:attrName>style.visibility</p:attrName>
                                        </p:attrNameLst>
                                      </p:cBhvr>
                                      <p:to>
                                        <p:strVal val="visible"/>
                                      </p:to>
                                    </p:set>
                                    <p:animEffect transition="in" filter="dissolve">
                                      <p:cBhvr>
                                        <p:cTn id="19" dur="2000"/>
                                        <p:tgtEl>
                                          <p:spTgt spid="2391043">
                                            <p:bg/>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91042" grpId="0"/>
      <p:bldP spid="2391043" grpId="0" build="p" animBg="1"/>
      <p:bldP spid="2391044" grpId="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a:extLst>
              <a:ext uri="{FF2B5EF4-FFF2-40B4-BE49-F238E27FC236}">
                <a16:creationId xmlns:a16="http://schemas.microsoft.com/office/drawing/2014/main" id="{44806B57-E955-F844-9614-FDBC56D83AE2}"/>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0"/>
            <a:ext cx="9144000" cy="687909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49785"/>
            <a:ext cx="5220072" cy="426887"/>
          </a:xfrm>
          <a:effectLst>
            <a:outerShdw blurRad="63500" dist="35921" dir="2700000" algn="ctr" rotWithShape="0">
              <a:schemeClr val="tx2">
                <a:alpha val="74998"/>
              </a:schemeClr>
            </a:outerShdw>
          </a:effectLst>
        </p:spPr>
        <p:txBody>
          <a:bodyPr anchor="ctr"/>
          <a:lstStyle/>
          <a:p>
            <a:pPr algn="l">
              <a:defRPr/>
            </a:pPr>
            <a:r>
              <a:rPr lang="zh-CN" altLang="en-US" sz="32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怎么不因为假教诲而</a:t>
            </a:r>
            <a:r>
              <a:rPr lang="en-US" altLang="zh-CN" sz="32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a:t>
            </a:r>
            <a:endParaRPr lang="en-US" sz="3200" b="1" i="1" dirty="0">
              <a:effectLst>
                <a:glow rad="127000">
                  <a:schemeClr val="tx1"/>
                </a:glow>
              </a:effectLst>
              <a:latin typeface="Arial" charset="0"/>
              <a:ea typeface="ＭＳ Ｐゴシック" charset="0"/>
              <a:cs typeface="ＭＳ Ｐゴシック" charset="0"/>
            </a:endParaRPr>
          </a:p>
        </p:txBody>
      </p:sp>
      <p:sp>
        <p:nvSpPr>
          <p:cNvPr id="4" name="Rectangle 2">
            <a:extLst>
              <a:ext uri="{FF2B5EF4-FFF2-40B4-BE49-F238E27FC236}">
                <a16:creationId xmlns:a16="http://schemas.microsoft.com/office/drawing/2014/main" id="{B33A0B84-3A7C-DD46-AABB-D3E788989778}"/>
              </a:ext>
            </a:extLst>
          </p:cNvPr>
          <p:cNvSpPr txBox="1">
            <a:spLocks noChangeArrowheads="1"/>
          </p:cNvSpPr>
          <p:nvPr/>
        </p:nvSpPr>
        <p:spPr bwMode="auto">
          <a:xfrm>
            <a:off x="2056234" y="2819400"/>
            <a:ext cx="4748014" cy="1234287"/>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迷失方向</a:t>
            </a:r>
            <a:r>
              <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endParaRPr kumimoji="0" lang="en-US" sz="48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endParaRPr>
          </a:p>
        </p:txBody>
      </p:sp>
      <p:sp>
        <p:nvSpPr>
          <p:cNvPr id="7" name="Rectangle 2">
            <a:extLst>
              <a:ext uri="{FF2B5EF4-FFF2-40B4-BE49-F238E27FC236}">
                <a16:creationId xmlns:a16="http://schemas.microsoft.com/office/drawing/2014/main" id="{B44D5CD2-B388-0D46-8D40-7AEA3E0220F4}"/>
              </a:ext>
            </a:extLst>
          </p:cNvPr>
          <p:cNvSpPr txBox="1">
            <a:spLocks noChangeArrowheads="1"/>
          </p:cNvSpPr>
          <p:nvPr/>
        </p:nvSpPr>
        <p:spPr bwMode="auto">
          <a:xfrm>
            <a:off x="-13743" y="1344728"/>
            <a:ext cx="4912036" cy="908066"/>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遵守</a:t>
            </a:r>
            <a:r>
              <a:rPr kumimoji="0" lang="en-US" sz="36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a:t>
            </a:r>
            <a:r>
              <a:rPr kumimoji="0" lang="zh-CN" altLang="en-US" sz="36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神的命令</a:t>
            </a:r>
            <a:r>
              <a:rPr kumimoji="0" lang="en-US" sz="36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(1–2)</a:t>
            </a:r>
            <a:endPar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2" name="Down Arrow 1">
            <a:extLst>
              <a:ext uri="{FF2B5EF4-FFF2-40B4-BE49-F238E27FC236}">
                <a16:creationId xmlns:a16="http://schemas.microsoft.com/office/drawing/2014/main" id="{497D00CE-964C-EE41-A53C-3F427AFBA0FE}"/>
              </a:ext>
            </a:extLst>
          </p:cNvPr>
          <p:cNvSpPr/>
          <p:nvPr/>
        </p:nvSpPr>
        <p:spPr bwMode="auto">
          <a:xfrm rot="7630003">
            <a:off x="2414894" y="2328368"/>
            <a:ext cx="936104" cy="637883"/>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9" name="Rectangle 2">
            <a:extLst>
              <a:ext uri="{FF2B5EF4-FFF2-40B4-BE49-F238E27FC236}">
                <a16:creationId xmlns:a16="http://schemas.microsoft.com/office/drawing/2014/main" id="{026EBFA3-B6F4-5E44-A44A-A8DB2F598772}"/>
              </a:ext>
            </a:extLst>
          </p:cNvPr>
          <p:cNvSpPr txBox="1">
            <a:spLocks noChangeArrowheads="1"/>
          </p:cNvSpPr>
          <p:nvPr/>
        </p:nvSpPr>
        <p:spPr bwMode="auto">
          <a:xfrm>
            <a:off x="4716016" y="1344728"/>
            <a:ext cx="4427984" cy="934938"/>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爱</a:t>
            </a:r>
            <a:r>
              <a:rPr kumimoji="0" lang="en-US" sz="36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a:t>
            </a:r>
            <a:r>
              <a:rPr kumimoji="0" lang="zh-CN" altLang="en-US" sz="36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他人</a:t>
            </a:r>
            <a:r>
              <a:rPr kumimoji="0" lang="en-US" sz="36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(3:1–5:3)</a:t>
            </a:r>
            <a:endPar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10" name="Down Arrow 9">
            <a:extLst>
              <a:ext uri="{FF2B5EF4-FFF2-40B4-BE49-F238E27FC236}">
                <a16:creationId xmlns:a16="http://schemas.microsoft.com/office/drawing/2014/main" id="{05B85287-23FD-A347-9DB6-80B1D4015076}"/>
              </a:ext>
            </a:extLst>
          </p:cNvPr>
          <p:cNvSpPr/>
          <p:nvPr/>
        </p:nvSpPr>
        <p:spPr bwMode="auto">
          <a:xfrm rot="13648222">
            <a:off x="5656430" y="2323218"/>
            <a:ext cx="936104" cy="637883"/>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13" name="Rectangle 2">
            <a:extLst>
              <a:ext uri="{FF2B5EF4-FFF2-40B4-BE49-F238E27FC236}">
                <a16:creationId xmlns:a16="http://schemas.microsoft.com/office/drawing/2014/main" id="{4C6900FF-4A2F-AA4D-A602-5E82D3DB91F6}"/>
              </a:ext>
            </a:extLst>
          </p:cNvPr>
          <p:cNvSpPr txBox="1">
            <a:spLocks noChangeArrowheads="1"/>
          </p:cNvSpPr>
          <p:nvPr/>
        </p:nvSpPr>
        <p:spPr bwMode="auto">
          <a:xfrm>
            <a:off x="5580112" y="44624"/>
            <a:ext cx="3443133" cy="56234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约翰一书</a:t>
            </a:r>
            <a:endParaRPr kumimoji="0" lang="en-US" sz="3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344694149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animBg="1"/>
      <p:bldP spid="9" grpId="0"/>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4914" name="Rectangle 2"/>
          <p:cNvSpPr>
            <a:spLocks noGrp="1" noChangeArrowheads="1"/>
          </p:cNvSpPr>
          <p:nvPr>
            <p:ph type="title" idx="4294967295"/>
          </p:nvPr>
        </p:nvSpPr>
        <p:spPr>
          <a:xfrm>
            <a:off x="3733799" y="762000"/>
            <a:ext cx="5646801" cy="1143000"/>
          </a:xfrm>
        </p:spPr>
        <p:txBody>
          <a:bodyPr/>
          <a:lstStyle/>
          <a:p>
            <a:pPr eaLnBrk="1" hangingPunct="1"/>
            <a:r>
              <a:rPr lang="en-US" dirty="0">
                <a:latin typeface="Microsoft YaHei UI" panose="020B0503020204020204" pitchFamily="34" charset="-122"/>
                <a:ea typeface="Microsoft YaHei UI" panose="020B0503020204020204" pitchFamily="34" charset="-122"/>
              </a:rPr>
              <a:t>Acrostic Bible – 1 John</a:t>
            </a:r>
          </a:p>
        </p:txBody>
      </p:sp>
      <p:pic>
        <p:nvPicPr>
          <p:cNvPr id="294915"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779912" y="-65956"/>
            <a:ext cx="5778082" cy="659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94917" name="Text Box 6"/>
          <p:cNvSpPr txBox="1">
            <a:spLocks noChangeArrowheads="1"/>
          </p:cNvSpPr>
          <p:nvPr/>
        </p:nvSpPr>
        <p:spPr bwMode="auto">
          <a:xfrm>
            <a:off x="0" y="0"/>
            <a:ext cx="5319450" cy="22860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lvl1pPr marL="542925" indent="-542925"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542925" marR="0" lvl="0" indent="-542925" algn="l" defTabSz="914400" rtl="0" eaLnBrk="1" fontAlgn="base" latinLnBrk="0" hangingPunct="1">
              <a:lnSpc>
                <a:spcPct val="100000"/>
              </a:lnSpc>
              <a:spcBef>
                <a:spcPct val="0"/>
              </a:spcBef>
              <a:spcAft>
                <a:spcPct val="0"/>
              </a:spcAft>
              <a:buClrTx/>
              <a:buSzTx/>
              <a:buFontTx/>
              <a:buAutoNum type="arabicPlain"/>
              <a:tabLst/>
              <a:defRPr/>
            </a:pPr>
            <a:r>
              <a:rPr kumimoji="0" lang="zh-CN" altLang="en-US" sz="26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ail" charset="0"/>
              </a:rPr>
              <a:t>活在光中</a:t>
            </a:r>
          </a:p>
          <a:p>
            <a:pPr marL="542925" marR="0" lvl="0" indent="-542925" algn="l" defTabSz="914400" rtl="0" eaLnBrk="1" fontAlgn="base" latinLnBrk="0" hangingPunct="1">
              <a:lnSpc>
                <a:spcPct val="100000"/>
              </a:lnSpc>
              <a:spcBef>
                <a:spcPct val="0"/>
              </a:spcBef>
              <a:spcAft>
                <a:spcPct val="0"/>
              </a:spcAft>
              <a:buClrTx/>
              <a:buSzTx/>
              <a:buFontTx/>
              <a:buAutoNum type="arabicPlain"/>
              <a:tabLst/>
              <a:defRPr/>
            </a:pPr>
            <a:r>
              <a:rPr kumimoji="0" lang="zh-CN" altLang="en-US" sz="26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ail" charset="0"/>
              </a:rPr>
              <a:t>保惠师的重要性</a:t>
            </a:r>
          </a:p>
          <a:p>
            <a:pPr marL="542925" marR="0" lvl="0" indent="-542925" algn="l" defTabSz="914400" rtl="0" eaLnBrk="1" fontAlgn="base" latinLnBrk="0" hangingPunct="1">
              <a:lnSpc>
                <a:spcPct val="100000"/>
              </a:lnSpc>
              <a:spcBef>
                <a:spcPct val="0"/>
              </a:spcBef>
              <a:spcAft>
                <a:spcPct val="0"/>
              </a:spcAft>
              <a:buClrTx/>
              <a:buSzTx/>
              <a:buFontTx/>
              <a:buAutoNum type="arabicPlain"/>
              <a:tabLst/>
              <a:defRPr/>
            </a:pPr>
            <a:r>
              <a:rPr kumimoji="0" lang="zh-CN" altLang="en-US" sz="26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ail" charset="0"/>
              </a:rPr>
              <a:t>上帝的儿女远里罪恶</a:t>
            </a:r>
          </a:p>
          <a:p>
            <a:pPr marL="542925" marR="0" lvl="0" indent="-542925" algn="l" defTabSz="914400" rtl="0" eaLnBrk="1" fontAlgn="base" latinLnBrk="0" hangingPunct="1">
              <a:lnSpc>
                <a:spcPct val="100000"/>
              </a:lnSpc>
              <a:spcBef>
                <a:spcPct val="0"/>
              </a:spcBef>
              <a:spcAft>
                <a:spcPct val="0"/>
              </a:spcAft>
              <a:buClrTx/>
              <a:buSzTx/>
              <a:buFontTx/>
              <a:buAutoNum type="arabicPlain"/>
              <a:tabLst/>
              <a:defRPr/>
            </a:pPr>
            <a:r>
              <a:rPr kumimoji="0" lang="zh-CN" altLang="en-US" sz="26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ail" charset="0"/>
              </a:rPr>
              <a:t>基督徒如何相爱</a:t>
            </a:r>
          </a:p>
          <a:p>
            <a:pPr marL="542925" marR="0" lvl="0" indent="-542925" algn="l" defTabSz="914400" rtl="0" eaLnBrk="1" fontAlgn="base" latinLnBrk="0" hangingPunct="1">
              <a:lnSpc>
                <a:spcPct val="100000"/>
              </a:lnSpc>
              <a:spcBef>
                <a:spcPct val="0"/>
              </a:spcBef>
              <a:spcAft>
                <a:spcPct val="0"/>
              </a:spcAft>
              <a:buClrTx/>
              <a:buSzTx/>
              <a:buFontTx/>
              <a:buAutoNum type="arabicPlain"/>
              <a:tabLst/>
              <a:defRPr/>
            </a:pPr>
            <a:r>
              <a:rPr kumimoji="0" lang="zh-CN" altLang="en-US" sz="26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ail" charset="0"/>
              </a:rPr>
              <a:t>信徒的见证</a:t>
            </a:r>
          </a:p>
        </p:txBody>
      </p:sp>
      <p:sp>
        <p:nvSpPr>
          <p:cNvPr id="294918" name="Text Box 6"/>
          <p:cNvSpPr txBox="1">
            <a:spLocks noChangeArrowheads="1"/>
          </p:cNvSpPr>
          <p:nvPr/>
        </p:nvSpPr>
        <p:spPr bwMode="auto">
          <a:xfrm>
            <a:off x="769257" y="2895600"/>
            <a:ext cx="3265714" cy="1752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SG" altLang="en-US" sz="60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Arail" charset="0"/>
              </a:rPr>
              <a:t>约翰一书</a:t>
            </a:r>
          </a:p>
        </p:txBody>
      </p:sp>
      <p:sp>
        <p:nvSpPr>
          <p:cNvPr id="10" name="Rectangle 3"/>
          <p:cNvSpPr txBox="1">
            <a:spLocks noChangeArrowheads="1"/>
          </p:cNvSpPr>
          <p:nvPr/>
        </p:nvSpPr>
        <p:spPr bwMode="auto">
          <a:xfrm>
            <a:off x="0" y="6400800"/>
            <a:ext cx="9820524" cy="457200"/>
          </a:xfrm>
          <a:prstGeom prst="rect">
            <a:avLst/>
          </a:prstGeom>
          <a:solidFill>
            <a:srgbClr val="000000"/>
          </a:solidFill>
          <a:ln>
            <a:noFill/>
          </a:ln>
          <a:effectLst>
            <a:outerShdw blurRad="63500" dist="35921" dir="2700000" algn="ctr" rotWithShape="0">
              <a:srgbClr val="808080">
                <a:alpha val="74998"/>
              </a:srgbClr>
            </a:outerShdw>
          </a:effectLst>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rPr>
              <a:t>巴里 赫德尔斯顿 </a:t>
            </a:r>
            <a:r>
              <a:rPr kumimoji="0" lang="en-US" altLang="zh-CN"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rPr>
              <a:t>《</a:t>
            </a:r>
            <a:r>
              <a:rPr kumimoji="0" lang="zh-CN" altLang="en-US"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rPr>
              <a:t>藏头诗圣经</a:t>
            </a:r>
            <a:r>
              <a:rPr kumimoji="0" lang="en-US" altLang="zh-CN"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rPr>
              <a:t>》</a:t>
            </a:r>
            <a:endParaRPr kumimoji="0" lang="en-US"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endParaRPr>
          </a:p>
        </p:txBody>
      </p:sp>
    </p:spTree>
    <p:extLst>
      <p:ext uri="{BB962C8B-B14F-4D97-AF65-F5344CB8AC3E}">
        <p14:creationId xmlns:p14="http://schemas.microsoft.com/office/powerpoint/2010/main" val="2977950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94918"/>
                                        </p:tgtEl>
                                        <p:attrNameLst>
                                          <p:attrName>style.visibility</p:attrName>
                                        </p:attrNameLst>
                                      </p:cBhvr>
                                      <p:to>
                                        <p:strVal val="visible"/>
                                      </p:to>
                                    </p:set>
                                    <p:animEffect transition="in" filter="wipe(down)">
                                      <p:cBhvr>
                                        <p:cTn id="7" dur="580">
                                          <p:stCondLst>
                                            <p:cond delay="0"/>
                                          </p:stCondLst>
                                        </p:cTn>
                                        <p:tgtEl>
                                          <p:spTgt spid="294918"/>
                                        </p:tgtEl>
                                      </p:cBhvr>
                                    </p:animEffect>
                                    <p:anim calcmode="lin" valueType="num">
                                      <p:cBhvr>
                                        <p:cTn id="8" dur="1822" tmFilter="0,0; 0.14,0.36; 0.43,0.73; 0.71,0.91; 1.0,1.0">
                                          <p:stCondLst>
                                            <p:cond delay="0"/>
                                          </p:stCondLst>
                                        </p:cTn>
                                        <p:tgtEl>
                                          <p:spTgt spid="29491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9491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9491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9491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94918"/>
                                        </p:tgtEl>
                                        <p:attrNameLst>
                                          <p:attrName>ppt_y</p:attrName>
                                        </p:attrNameLst>
                                      </p:cBhvr>
                                      <p:tavLst>
                                        <p:tav tm="0" fmla="#ppt_y-sin(pi*$)/81">
                                          <p:val>
                                            <p:fltVal val="0"/>
                                          </p:val>
                                        </p:tav>
                                        <p:tav tm="100000">
                                          <p:val>
                                            <p:fltVal val="1"/>
                                          </p:val>
                                        </p:tav>
                                      </p:tavLst>
                                    </p:anim>
                                    <p:animScale>
                                      <p:cBhvr>
                                        <p:cTn id="13" dur="26">
                                          <p:stCondLst>
                                            <p:cond delay="650"/>
                                          </p:stCondLst>
                                        </p:cTn>
                                        <p:tgtEl>
                                          <p:spTgt spid="294918"/>
                                        </p:tgtEl>
                                      </p:cBhvr>
                                      <p:to x="100000" y="60000"/>
                                    </p:animScale>
                                    <p:animScale>
                                      <p:cBhvr>
                                        <p:cTn id="14" dur="166" decel="50000">
                                          <p:stCondLst>
                                            <p:cond delay="676"/>
                                          </p:stCondLst>
                                        </p:cTn>
                                        <p:tgtEl>
                                          <p:spTgt spid="294918"/>
                                        </p:tgtEl>
                                      </p:cBhvr>
                                      <p:to x="100000" y="100000"/>
                                    </p:animScale>
                                    <p:animScale>
                                      <p:cBhvr>
                                        <p:cTn id="15" dur="26">
                                          <p:stCondLst>
                                            <p:cond delay="1312"/>
                                          </p:stCondLst>
                                        </p:cTn>
                                        <p:tgtEl>
                                          <p:spTgt spid="294918"/>
                                        </p:tgtEl>
                                      </p:cBhvr>
                                      <p:to x="100000" y="80000"/>
                                    </p:animScale>
                                    <p:animScale>
                                      <p:cBhvr>
                                        <p:cTn id="16" dur="166" decel="50000">
                                          <p:stCondLst>
                                            <p:cond delay="1338"/>
                                          </p:stCondLst>
                                        </p:cTn>
                                        <p:tgtEl>
                                          <p:spTgt spid="294918"/>
                                        </p:tgtEl>
                                      </p:cBhvr>
                                      <p:to x="100000" y="100000"/>
                                    </p:animScale>
                                    <p:animScale>
                                      <p:cBhvr>
                                        <p:cTn id="17" dur="26">
                                          <p:stCondLst>
                                            <p:cond delay="1642"/>
                                          </p:stCondLst>
                                        </p:cTn>
                                        <p:tgtEl>
                                          <p:spTgt spid="294918"/>
                                        </p:tgtEl>
                                      </p:cBhvr>
                                      <p:to x="100000" y="90000"/>
                                    </p:animScale>
                                    <p:animScale>
                                      <p:cBhvr>
                                        <p:cTn id="18" dur="166" decel="50000">
                                          <p:stCondLst>
                                            <p:cond delay="1668"/>
                                          </p:stCondLst>
                                        </p:cTn>
                                        <p:tgtEl>
                                          <p:spTgt spid="294918"/>
                                        </p:tgtEl>
                                      </p:cBhvr>
                                      <p:to x="100000" y="100000"/>
                                    </p:animScale>
                                    <p:animScale>
                                      <p:cBhvr>
                                        <p:cTn id="19" dur="26">
                                          <p:stCondLst>
                                            <p:cond delay="1808"/>
                                          </p:stCondLst>
                                        </p:cTn>
                                        <p:tgtEl>
                                          <p:spTgt spid="294918"/>
                                        </p:tgtEl>
                                      </p:cBhvr>
                                      <p:to x="100000" y="95000"/>
                                    </p:animScale>
                                    <p:animScale>
                                      <p:cBhvr>
                                        <p:cTn id="20" dur="166" decel="50000">
                                          <p:stCondLst>
                                            <p:cond delay="1834"/>
                                          </p:stCondLst>
                                        </p:cTn>
                                        <p:tgtEl>
                                          <p:spTgt spid="29491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4918" grpId="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约壹</a:t>
            </a:r>
            <a:r>
              <a:rPr lang="en-US" sz="8800" dirty="0">
                <a:solidFill>
                  <a:schemeClr val="bg1"/>
                </a:solidFill>
                <a:latin typeface="Arial" charset="0"/>
                <a:ea typeface="Osaka" charset="0"/>
                <a:cs typeface="Arial" charset="0"/>
              </a:rPr>
              <a:t> 3</a:t>
            </a:r>
          </a:p>
        </p:txBody>
      </p:sp>
    </p:spTree>
    <p:extLst>
      <p:ext uri="{BB962C8B-B14F-4D97-AF65-F5344CB8AC3E}">
        <p14:creationId xmlns:p14="http://schemas.microsoft.com/office/powerpoint/2010/main" val="1203644043"/>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380E03-2082-A847-9DE6-D906ECE7CD76}"/>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4898" y="0"/>
            <a:ext cx="9120471" cy="680821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7384"/>
            <a:ext cx="9144000" cy="1086599"/>
          </a:xfrm>
          <a:solidFill>
            <a:srgbClr val="C00000"/>
          </a:solidFill>
          <a:effectLst>
            <a:outerShdw blurRad="63500" dist="35921" dir="2700000" algn="ctr" rotWithShape="0">
              <a:schemeClr val="tx2">
                <a:alpha val="74998"/>
              </a:schemeClr>
            </a:outerShdw>
          </a:effectLst>
        </p:spPr>
        <p:txBody>
          <a:bodyPr anchor="ctr"/>
          <a:lstStyle/>
          <a:p>
            <a:pPr>
              <a:defRPr/>
            </a:pPr>
            <a:r>
              <a:rPr lang="en-US" b="1" dirty="0">
                <a:effectLst>
                  <a:glow rad="127000">
                    <a:schemeClr val="tx1"/>
                  </a:glow>
                </a:effectLst>
                <a:latin typeface="Arial" charset="0"/>
                <a:ea typeface="ＭＳ Ｐゴシック" charset="0"/>
                <a:cs typeface="ＭＳ Ｐゴシック" charset="0"/>
              </a:rPr>
              <a:t>II. </a:t>
            </a:r>
            <a:r>
              <a:rPr lang="en-US" b="1" dirty="0">
                <a:solidFill>
                  <a:srgbClr val="FFFF00"/>
                </a:solidFill>
                <a:effectLst>
                  <a:glow rad="127000">
                    <a:schemeClr val="tx1"/>
                  </a:glow>
                </a:effectLst>
                <a:latin typeface="Arial" charset="0"/>
                <a:ea typeface="ＭＳ Ｐゴシック" charset="0"/>
                <a:cs typeface="ＭＳ Ｐゴシック" charset="0"/>
              </a:rPr>
              <a:t>Love</a:t>
            </a:r>
            <a:r>
              <a:rPr lang="en-US" b="1" dirty="0">
                <a:effectLst>
                  <a:glow rad="127000">
                    <a:schemeClr val="tx1"/>
                  </a:glow>
                </a:effectLst>
                <a:latin typeface="Arial" charset="0"/>
                <a:ea typeface="ＭＳ Ｐゴシック" charset="0"/>
                <a:cs typeface="ＭＳ Ｐゴシック" charset="0"/>
              </a:rPr>
              <a:t> others (3:1–5:3). </a:t>
            </a:r>
          </a:p>
        </p:txBody>
      </p:sp>
      <p:sp>
        <p:nvSpPr>
          <p:cNvPr id="4" name="Rectangle 2">
            <a:extLst>
              <a:ext uri="{FF2B5EF4-FFF2-40B4-BE49-F238E27FC236}">
                <a16:creationId xmlns:a16="http://schemas.microsoft.com/office/drawing/2014/main" id="{8B23CD38-C58D-1048-915A-DFDDBD434045}"/>
              </a:ext>
            </a:extLst>
          </p:cNvPr>
          <p:cNvSpPr txBox="1">
            <a:spLocks noChangeArrowheads="1"/>
          </p:cNvSpPr>
          <p:nvPr/>
        </p:nvSpPr>
        <p:spPr bwMode="auto">
          <a:xfrm>
            <a:off x="-36512" y="1403692"/>
            <a:ext cx="9144000" cy="405061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457200" marR="0" lvl="1"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00"/>
                </a:solidFill>
                <a:effectLst>
                  <a:glow rad="228600">
                    <a:srgbClr val="000000">
                      <a:satMod val="175000"/>
                    </a:srgbClr>
                  </a:glow>
                </a:effectLst>
                <a:uLnTx/>
                <a:uFillTx/>
                <a:latin typeface="Arial" charset="0"/>
                <a:ea typeface="ＭＳ Ｐゴシック" pitchFamily="-108" charset="-128"/>
              </a:rPr>
              <a:t>Don’t sin (3:1-10)</a:t>
            </a:r>
            <a:endParaRPr kumimoji="0" lang="en-SG" sz="3600" b="1" i="0" u="none" strike="noStrike" kern="1200" cap="none" spc="0" normalizeH="0" baseline="0" noProof="0" dirty="0">
              <a:ln>
                <a:noFill/>
              </a:ln>
              <a:solidFill>
                <a:srgbClr val="FFFF00"/>
              </a:solidFill>
              <a:effectLst>
                <a:glow rad="228600">
                  <a:srgbClr val="000000">
                    <a:satMod val="175000"/>
                  </a:srgbClr>
                </a:glow>
              </a:effectLst>
              <a:uLnTx/>
              <a:uFillTx/>
              <a:latin typeface="Arial" charset="0"/>
              <a:ea typeface="ＭＳ Ｐゴシック" pitchFamily="-108" charset="-128"/>
            </a:endParaRPr>
          </a:p>
        </p:txBody>
      </p:sp>
    </p:spTree>
    <p:extLst>
      <p:ext uri="{BB962C8B-B14F-4D97-AF65-F5344CB8AC3E}">
        <p14:creationId xmlns:p14="http://schemas.microsoft.com/office/powerpoint/2010/main" val="407545443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show="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DDF29A6-0FF5-9E4C-AF2D-03E62FEA1436}"/>
              </a:ext>
            </a:extLst>
          </p:cNvPr>
          <p:cNvSpPr/>
          <p:nvPr/>
        </p:nvSpPr>
        <p:spPr>
          <a:xfrm>
            <a:off x="0" y="0"/>
            <a:ext cx="9144000" cy="3970318"/>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SG" sz="2800" b="1" i="0" u="none" strike="noStrike" kern="1200" cap="none" spc="0" normalizeH="0" baseline="30000" noProof="0" dirty="0">
                <a:ln>
                  <a:noFill/>
                </a:ln>
                <a:solidFill>
                  <a:prstClr val="black"/>
                </a:solidFill>
                <a:effectLst/>
                <a:uLnTx/>
                <a:uFillTx/>
                <a:latin typeface="Arial" charset="0"/>
                <a:ea typeface="ＭＳ Ｐゴシック" charset="0"/>
                <a:cs typeface="+mn-cs"/>
              </a:rPr>
              <a:t>1 </a:t>
            </a:r>
            <a:r>
              <a:rPr kumimoji="0" lang="en-SG" sz="2800" b="1" i="0" u="none" strike="noStrike" kern="1200" cap="none" spc="0" normalizeH="0" baseline="0" noProof="0" dirty="0">
                <a:ln>
                  <a:noFill/>
                </a:ln>
                <a:solidFill>
                  <a:prstClr val="black"/>
                </a:solidFill>
                <a:effectLst/>
                <a:uLnTx/>
                <a:uFillTx/>
                <a:latin typeface="Arial" charset="0"/>
                <a:ea typeface="ＭＳ Ｐゴシック" charset="0"/>
                <a:cs typeface="+mn-cs"/>
              </a:rPr>
              <a:t>See what great love the Father has lavished on us, that we should be called children of God! And that is what we are! The reason the world does not know us is that it did not know him. </a:t>
            </a:r>
            <a:r>
              <a:rPr kumimoji="0" lang="en-SG" sz="2800" b="1" i="0" u="none" strike="noStrike" kern="1200" cap="none" spc="0" normalizeH="0" baseline="30000" noProof="0" dirty="0">
                <a:ln>
                  <a:noFill/>
                </a:ln>
                <a:solidFill>
                  <a:prstClr val="black"/>
                </a:solidFill>
                <a:effectLst/>
                <a:uLnTx/>
                <a:uFillTx/>
                <a:latin typeface="Arial" charset="0"/>
                <a:ea typeface="ＭＳ Ｐゴシック" charset="0"/>
                <a:cs typeface="+mn-cs"/>
              </a:rPr>
              <a:t>2 </a:t>
            </a:r>
            <a:r>
              <a:rPr kumimoji="0" lang="en-SG" sz="2800" b="1" i="0" u="none" strike="noStrike" kern="1200" cap="none" spc="0" normalizeH="0" baseline="0" noProof="0" dirty="0">
                <a:ln>
                  <a:noFill/>
                </a:ln>
                <a:solidFill>
                  <a:srgbClr val="0070C0"/>
                </a:solidFill>
                <a:effectLst/>
                <a:uLnTx/>
                <a:uFillTx/>
                <a:latin typeface="Arial" charset="0"/>
                <a:ea typeface="ＭＳ Ｐゴシック" charset="0"/>
                <a:cs typeface="+mn-cs"/>
              </a:rPr>
              <a:t>Dear friends, now we are children of God, and what we will be has not yet been made known. But we know that when Christ appears, we shall be like him, for we shall see him as he is. </a:t>
            </a:r>
            <a:r>
              <a:rPr kumimoji="0" lang="en-SG" sz="2800" b="1" i="0" u="none" strike="noStrike" kern="1200" cap="none" spc="0" normalizeH="0" baseline="30000" noProof="0" dirty="0">
                <a:ln>
                  <a:noFill/>
                </a:ln>
                <a:solidFill>
                  <a:prstClr val="black"/>
                </a:solidFill>
                <a:effectLst/>
                <a:uLnTx/>
                <a:uFillTx/>
                <a:latin typeface="Arial" charset="0"/>
                <a:ea typeface="ＭＳ Ｐゴシック" charset="0"/>
                <a:cs typeface="+mn-cs"/>
              </a:rPr>
              <a:t>3 </a:t>
            </a:r>
            <a:r>
              <a:rPr kumimoji="0" lang="en-SG" sz="2800" b="1" i="0" u="none" strike="noStrike" kern="1200" cap="none" spc="0" normalizeH="0" baseline="0" noProof="0" dirty="0">
                <a:ln>
                  <a:noFill/>
                </a:ln>
                <a:solidFill>
                  <a:prstClr val="black"/>
                </a:solidFill>
                <a:effectLst/>
                <a:uLnTx/>
                <a:uFillTx/>
                <a:latin typeface="Arial" charset="0"/>
                <a:ea typeface="ＭＳ Ｐゴシック" charset="0"/>
                <a:cs typeface="+mn-cs"/>
              </a:rPr>
              <a:t>All who have this hope in him purify themselves, just as he is pure.</a:t>
            </a:r>
            <a:endParaRPr kumimoji="0" lang="en-US" sz="2800" b="1" i="0" u="none" strike="noStrike" kern="1200" cap="none" spc="0" normalizeH="0" baseline="0" noProof="0" dirty="0">
              <a:ln>
                <a:noFill/>
              </a:ln>
              <a:solidFill>
                <a:prstClr val="black"/>
              </a:solidFill>
              <a:effectLst/>
              <a:uLnTx/>
              <a:uFillTx/>
              <a:latin typeface="Arial" charset="0"/>
              <a:ea typeface="ＭＳ Ｐゴシック" charset="0"/>
              <a:cs typeface="+mn-cs"/>
            </a:endParaRPr>
          </a:p>
        </p:txBody>
      </p:sp>
      <p:sp>
        <p:nvSpPr>
          <p:cNvPr id="3" name="Rectangle 2">
            <a:extLst>
              <a:ext uri="{FF2B5EF4-FFF2-40B4-BE49-F238E27FC236}">
                <a16:creationId xmlns:a16="http://schemas.microsoft.com/office/drawing/2014/main" id="{40539E71-E0B8-D944-A810-B856BB135505}"/>
              </a:ext>
            </a:extLst>
          </p:cNvPr>
          <p:cNvSpPr/>
          <p:nvPr/>
        </p:nvSpPr>
        <p:spPr>
          <a:xfrm>
            <a:off x="2490529" y="5601359"/>
            <a:ext cx="3775393" cy="646331"/>
          </a:xfrm>
          <a:prstGeom prst="rect">
            <a:avLst/>
          </a:prstGeom>
        </p:spPr>
        <p:txBody>
          <a:bodyPr wrap="none">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01600">
                    <a:srgbClr val="000000">
                      <a:alpha val="75000"/>
                    </a:srgbClr>
                  </a:glow>
                </a:effectLst>
                <a:uLnTx/>
                <a:uFillTx/>
                <a:latin typeface="Arial" charset="0"/>
                <a:ea typeface="ＭＳ Ｐゴシック" charset="0"/>
                <a:cs typeface="+mn-cs"/>
              </a:rPr>
              <a:t>1 John 3:1-3 NIV</a:t>
            </a:r>
            <a:endParaRPr kumimoji="0" lang="th-TH" sz="36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Cordia New" panose="020B0304020202020204" pitchFamily="34" charset="-34"/>
            </a:endParaRPr>
          </a:p>
        </p:txBody>
      </p:sp>
    </p:spTree>
    <p:extLst>
      <p:ext uri="{BB962C8B-B14F-4D97-AF65-F5344CB8AC3E}">
        <p14:creationId xmlns:p14="http://schemas.microsoft.com/office/powerpoint/2010/main" val="1051055904"/>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28705" name="Rectangle 6"/>
          <p:cNvSpPr>
            <a:spLocks noGrp="1" noChangeArrowheads="1"/>
          </p:cNvSpPr>
          <p:nvPr>
            <p:ph type="title" idx="4294967295"/>
          </p:nvPr>
        </p:nvSpPr>
        <p:spPr>
          <a:xfrm>
            <a:off x="0" y="0"/>
            <a:ext cx="9144000" cy="1556792"/>
          </a:xfrm>
        </p:spPr>
        <p:txBody>
          <a:bodyPr anchor="t"/>
          <a:lstStyle/>
          <a:p>
            <a:r>
              <a:rPr lang="en-US" sz="4000" b="1">
                <a:latin typeface="Arial" charset="0"/>
                <a:ea typeface="ＭＳ Ｐゴシック" charset="0"/>
              </a:rPr>
              <a:t>How much can a believer sin </a:t>
            </a:r>
            <a:br>
              <a:rPr lang="en-US" sz="4000" b="1">
                <a:latin typeface="Arial" charset="0"/>
                <a:ea typeface="ＭＳ Ｐゴシック" charset="0"/>
              </a:rPr>
            </a:br>
            <a:r>
              <a:rPr lang="en-US" sz="4000" b="1">
                <a:latin typeface="Arial" charset="0"/>
                <a:ea typeface="ＭＳ Ｐゴシック" charset="0"/>
              </a:rPr>
              <a:t>(1 John 3:4)?</a:t>
            </a:r>
          </a:p>
        </p:txBody>
      </p:sp>
      <p:sp>
        <p:nvSpPr>
          <p:cNvPr id="6" name="Rectangle 2"/>
          <p:cNvSpPr txBox="1">
            <a:spLocks noChangeArrowheads="1"/>
          </p:cNvSpPr>
          <p:nvPr/>
        </p:nvSpPr>
        <p:spPr>
          <a:xfrm>
            <a:off x="144016" y="1628800"/>
            <a:ext cx="2845205" cy="4968552"/>
          </a:xfrm>
          <a:prstGeom prst="rect">
            <a:avLst/>
          </a:prstGeom>
          <a:solidFill>
            <a:srgbClr val="000090"/>
          </a:solidFill>
          <a:effectLst>
            <a:outerShdw blurRad="63500" dist="35921" dir="2700000" algn="ctr" rotWithShape="0">
              <a:schemeClr val="tx2">
                <a:alpha val="74998"/>
              </a:schemeClr>
            </a:outerShdw>
          </a:effectLst>
        </p:spPr>
        <p:txBody>
          <a:bodyPr/>
          <a:lst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292100">
                    <a:srgbClr val="000000"/>
                  </a:glow>
                </a:effectLst>
                <a:uLnTx/>
                <a:uFillTx/>
                <a:latin typeface="Arial" charset="0"/>
                <a:ea typeface="ＭＳ Ｐゴシック" charset="0"/>
                <a:cs typeface="ＭＳ Ｐゴシック" charset="0"/>
              </a:rPr>
              <a:t>NLT (cf. NIV)</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FFFFFF"/>
              </a:solidFill>
              <a:effectLst>
                <a:glow rad="292100">
                  <a:srgbClr val="000000"/>
                </a:glow>
              </a:effectLst>
              <a:uLnTx/>
              <a:uFillTx/>
              <a:latin typeface="Arial" charset="0"/>
              <a:ea typeface="ＭＳ Ｐゴシック" charset="0"/>
              <a:cs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292100">
                    <a:srgbClr val="000000"/>
                  </a:glow>
                </a:effectLst>
                <a:uLnTx/>
                <a:uFillTx/>
                <a:latin typeface="Arial" charset="0"/>
                <a:ea typeface="ＭＳ Ｐゴシック" charset="0"/>
                <a:cs typeface="ＭＳ Ｐゴシック" charset="0"/>
              </a:rPr>
              <a:t>"Everyone who </a:t>
            </a:r>
            <a:r>
              <a:rPr kumimoji="0" lang="en-US" sz="2800" b="1" i="0" u="none" strike="noStrike" kern="1200" cap="none" spc="0" normalizeH="0" baseline="0" noProof="0" dirty="0">
                <a:ln>
                  <a:noFill/>
                </a:ln>
                <a:solidFill>
                  <a:srgbClr val="FFFF00"/>
                </a:solidFill>
                <a:effectLst>
                  <a:glow rad="292100">
                    <a:srgbClr val="000000"/>
                  </a:glow>
                </a:effectLst>
                <a:uLnTx/>
                <a:uFillTx/>
                <a:latin typeface="Arial" charset="0"/>
                <a:ea typeface="ＭＳ Ｐゴシック" charset="0"/>
                <a:cs typeface="ＭＳ Ｐゴシック" charset="0"/>
              </a:rPr>
              <a:t>sins</a:t>
            </a:r>
            <a:r>
              <a:rPr kumimoji="0" lang="en-US" sz="2800" b="1" i="0" u="none" strike="noStrike" kern="1200" cap="none" spc="0" normalizeH="0" baseline="0" noProof="0" dirty="0">
                <a:ln>
                  <a:noFill/>
                </a:ln>
                <a:solidFill>
                  <a:srgbClr val="FFFFFF"/>
                </a:solidFill>
                <a:effectLst>
                  <a:glow rad="292100">
                    <a:srgbClr val="000000"/>
                  </a:glow>
                </a:effectLst>
                <a:uLnTx/>
                <a:uFillTx/>
                <a:latin typeface="Arial" charset="0"/>
                <a:ea typeface="ＭＳ Ｐゴシック" charset="0"/>
                <a:cs typeface="ＭＳ Ｐゴシック" charset="0"/>
              </a:rPr>
              <a:t> is breaking God’s law, for all sin is contrary to the law of God.”</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FFFFFF"/>
              </a:solidFill>
              <a:effectLst>
                <a:glow rad="292100">
                  <a:srgbClr val="000000"/>
                </a:glow>
              </a:effectLst>
              <a:uLnTx/>
              <a:uFillTx/>
              <a:latin typeface="Arial" charset="0"/>
              <a:ea typeface="ＭＳ Ｐゴシック" charset="0"/>
              <a:cs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292100">
                    <a:srgbClr val="000000"/>
                  </a:glow>
                </a:effectLst>
                <a:uLnTx/>
                <a:uFillTx/>
                <a:latin typeface="Arial" charset="0"/>
                <a:ea typeface="ＭＳ Ｐゴシック" charset="0"/>
                <a:cs typeface="ＭＳ Ｐゴシック" charset="0"/>
              </a:rPr>
              <a:t>Absolute</a:t>
            </a:r>
          </a:p>
        </p:txBody>
      </p:sp>
      <p:sp>
        <p:nvSpPr>
          <p:cNvPr id="5" name="Rectangle 2"/>
          <p:cNvSpPr txBox="1">
            <a:spLocks noChangeArrowheads="1"/>
          </p:cNvSpPr>
          <p:nvPr/>
        </p:nvSpPr>
        <p:spPr>
          <a:xfrm>
            <a:off x="3167653" y="1628800"/>
            <a:ext cx="2845205" cy="4968552"/>
          </a:xfrm>
          <a:prstGeom prst="rect">
            <a:avLst/>
          </a:prstGeom>
          <a:solidFill>
            <a:srgbClr val="000090"/>
          </a:solidFill>
          <a:effectLst>
            <a:outerShdw blurRad="63500" dist="35921" dir="2700000" algn="ctr" rotWithShape="0">
              <a:schemeClr val="tx2">
                <a:alpha val="74998"/>
              </a:schemeClr>
            </a:outerShdw>
          </a:effectLst>
        </p:spPr>
        <p:txBody>
          <a:bodyPr/>
          <a:lst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292100">
                    <a:srgbClr val="000000"/>
                  </a:glow>
                </a:effectLst>
                <a:uLnTx/>
                <a:uFillTx/>
                <a:latin typeface="Arial" charset="0"/>
                <a:ea typeface="ＭＳ Ｐゴシック" charset="0"/>
                <a:cs typeface="ＭＳ Ｐゴシック" charset="0"/>
              </a:rPr>
              <a:t>NAU (cf. NET)</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FFFFFF"/>
              </a:solidFill>
              <a:effectLst>
                <a:glow rad="292100">
                  <a:srgbClr val="000000"/>
                </a:glow>
              </a:effectLst>
              <a:uLnTx/>
              <a:uFillTx/>
              <a:latin typeface="Arial" charset="0"/>
              <a:ea typeface="ＭＳ Ｐゴシック" charset="0"/>
              <a:cs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292100">
                    <a:srgbClr val="000000"/>
                  </a:glow>
                </a:effectLst>
                <a:uLnTx/>
                <a:uFillTx/>
                <a:latin typeface="Arial" charset="0"/>
                <a:ea typeface="ＭＳ Ｐゴシック" charset="0"/>
                <a:cs typeface="ＭＳ Ｐゴシック" charset="0"/>
              </a:rPr>
              <a:t>"Everyone who </a:t>
            </a:r>
            <a:r>
              <a:rPr kumimoji="0" lang="en-US" sz="2800" b="1" i="0" u="none" strike="noStrike" kern="1200" cap="none" spc="0" normalizeH="0" baseline="0" noProof="0" dirty="0">
                <a:ln>
                  <a:noFill/>
                </a:ln>
                <a:solidFill>
                  <a:srgbClr val="FFFF00"/>
                </a:solidFill>
                <a:effectLst>
                  <a:glow rad="292100">
                    <a:srgbClr val="000000"/>
                  </a:glow>
                </a:effectLst>
                <a:uLnTx/>
                <a:uFillTx/>
                <a:latin typeface="Arial" charset="0"/>
                <a:ea typeface="ＭＳ Ｐゴシック" charset="0"/>
                <a:cs typeface="ＭＳ Ｐゴシック" charset="0"/>
              </a:rPr>
              <a:t>practices sin</a:t>
            </a:r>
            <a:r>
              <a:rPr kumimoji="0" lang="en-US" sz="2800" b="1" i="0" u="none" strike="noStrike" kern="1200" cap="none" spc="0" normalizeH="0" baseline="0" noProof="0" dirty="0">
                <a:ln>
                  <a:noFill/>
                </a:ln>
                <a:solidFill>
                  <a:srgbClr val="FFFFFF"/>
                </a:solidFill>
                <a:effectLst>
                  <a:glow rad="292100">
                    <a:srgbClr val="000000"/>
                  </a:glow>
                </a:effectLst>
                <a:uLnTx/>
                <a:uFillTx/>
                <a:latin typeface="Arial" charset="0"/>
                <a:ea typeface="ＭＳ Ｐゴシック" charset="0"/>
                <a:cs typeface="ＭＳ Ｐゴシック" charset="0"/>
              </a:rPr>
              <a:t> also practices lawlessness; and sin is lawlessness.”</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FFFFFF"/>
              </a:solidFill>
              <a:effectLst>
                <a:glow rad="292100">
                  <a:srgbClr val="000000"/>
                </a:glow>
              </a:effectLst>
              <a:uLnTx/>
              <a:uFillTx/>
              <a:latin typeface="Arial" charset="0"/>
              <a:ea typeface="ＭＳ Ｐゴシック" charset="0"/>
              <a:cs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FFFFFF"/>
              </a:solidFill>
              <a:effectLst>
                <a:glow rad="292100">
                  <a:srgbClr val="000000"/>
                </a:glow>
              </a:effectLst>
              <a:uLnTx/>
              <a:uFillTx/>
              <a:latin typeface="Arial" charset="0"/>
              <a:ea typeface="ＭＳ Ｐゴシック" charset="0"/>
              <a:cs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292100">
                    <a:srgbClr val="000000"/>
                  </a:glow>
                </a:effectLst>
                <a:uLnTx/>
                <a:uFillTx/>
                <a:latin typeface="Arial" charset="0"/>
                <a:ea typeface="ＭＳ Ｐゴシック" charset="0"/>
                <a:cs typeface="ＭＳ Ｐゴシック" charset="0"/>
              </a:rPr>
              <a:t>Habitual</a:t>
            </a:r>
          </a:p>
        </p:txBody>
      </p:sp>
      <p:sp>
        <p:nvSpPr>
          <p:cNvPr id="7" name="Rectangle 2"/>
          <p:cNvSpPr txBox="1">
            <a:spLocks noChangeArrowheads="1"/>
          </p:cNvSpPr>
          <p:nvPr/>
        </p:nvSpPr>
        <p:spPr>
          <a:xfrm>
            <a:off x="6191291" y="1628800"/>
            <a:ext cx="2845205" cy="4968552"/>
          </a:xfrm>
          <a:prstGeom prst="rect">
            <a:avLst/>
          </a:prstGeom>
          <a:solidFill>
            <a:srgbClr val="000090"/>
          </a:solidFill>
          <a:effectLst>
            <a:outerShdw blurRad="63500" dist="35921" dir="2700000" algn="ctr" rotWithShape="0">
              <a:schemeClr val="tx2">
                <a:alpha val="74998"/>
              </a:schemeClr>
            </a:outerShdw>
          </a:effectLst>
        </p:spPr>
        <p:txBody>
          <a:bodyPr/>
          <a:lst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292100">
                    <a:srgbClr val="000000"/>
                  </a:glow>
                </a:effectLst>
                <a:uLnTx/>
                <a:uFillTx/>
                <a:latin typeface="Arial" charset="0"/>
                <a:ea typeface="ＭＳ Ｐゴシック" charset="0"/>
                <a:cs typeface="ＭＳ Ｐゴシック" charset="0"/>
              </a:rPr>
              <a:t>Both translations are possible in the Greek text.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FFFFFF"/>
              </a:solidFill>
              <a:effectLst>
                <a:glow rad="292100">
                  <a:srgbClr val="000000"/>
                </a:glow>
              </a:effectLst>
              <a:uLnTx/>
              <a:uFillTx/>
              <a:latin typeface="Arial" charset="0"/>
              <a:ea typeface="ＭＳ Ｐゴシック" charset="0"/>
              <a:cs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292100">
                    <a:srgbClr val="000000"/>
                  </a:glow>
                </a:effectLst>
                <a:uLnTx/>
                <a:uFillTx/>
                <a:latin typeface="Arial" charset="0"/>
                <a:ea typeface="ＭＳ Ｐゴシック" charset="0"/>
                <a:cs typeface="ＭＳ Ｐゴシック" charset="0"/>
              </a:rPr>
              <a:t>However, wouldn't it be lawless to sin even once? </a:t>
            </a:r>
          </a:p>
        </p:txBody>
      </p:sp>
    </p:spTree>
    <p:extLst>
      <p:ext uri="{BB962C8B-B14F-4D97-AF65-F5344CB8AC3E}">
        <p14:creationId xmlns:p14="http://schemas.microsoft.com/office/powerpoint/2010/main" val="1966226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heckerboard(across)">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heckerboard(across)">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animBg="1"/>
      <p:bldP spid="7" grpId="0" animBg="1"/>
    </p:bldLst>
  </p:timing>
</p:sld>
</file>

<file path=ppt/slides/slide1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28705" name="Rectangle 6"/>
          <p:cNvSpPr>
            <a:spLocks noGrp="1" noChangeArrowheads="1"/>
          </p:cNvSpPr>
          <p:nvPr>
            <p:ph type="title" idx="4294967295"/>
          </p:nvPr>
        </p:nvSpPr>
        <p:spPr>
          <a:xfrm>
            <a:off x="0" y="0"/>
            <a:ext cx="9144000" cy="1556792"/>
          </a:xfrm>
        </p:spPr>
        <p:txBody>
          <a:bodyPr anchor="t"/>
          <a:lstStyle/>
          <a:p>
            <a:r>
              <a:rPr lang="en-US" sz="4000" b="1" dirty="0">
                <a:latin typeface="Arial" charset="0"/>
                <a:ea typeface="ＭＳ Ｐゴシック" charset="0"/>
              </a:rPr>
              <a:t>How much can a believer sin </a:t>
            </a:r>
            <a:br>
              <a:rPr lang="en-US" sz="4000" b="1" dirty="0">
                <a:latin typeface="Arial" charset="0"/>
                <a:ea typeface="ＭＳ Ｐゴシック" charset="0"/>
              </a:rPr>
            </a:br>
            <a:r>
              <a:rPr lang="en-US" sz="4000" b="1" dirty="0">
                <a:latin typeface="Arial" charset="0"/>
                <a:ea typeface="ＭＳ Ｐゴシック" charset="0"/>
              </a:rPr>
              <a:t>(1 John 3:6)?</a:t>
            </a:r>
          </a:p>
        </p:txBody>
      </p:sp>
      <p:sp>
        <p:nvSpPr>
          <p:cNvPr id="6" name="Rectangle 2"/>
          <p:cNvSpPr txBox="1">
            <a:spLocks noChangeArrowheads="1"/>
          </p:cNvSpPr>
          <p:nvPr/>
        </p:nvSpPr>
        <p:spPr>
          <a:xfrm>
            <a:off x="107504" y="1484784"/>
            <a:ext cx="4284667" cy="5229200"/>
          </a:xfrm>
          <a:prstGeom prst="rect">
            <a:avLst/>
          </a:prstGeom>
          <a:solidFill>
            <a:srgbClr val="C00000"/>
          </a:solidFill>
          <a:effectLst>
            <a:outerShdw blurRad="63500" dist="35921" dir="2700000" algn="ctr" rotWithShape="0">
              <a:schemeClr val="tx2">
                <a:alpha val="74998"/>
              </a:schemeClr>
            </a:outerShdw>
          </a:effectLst>
        </p:spPr>
        <p:txBody>
          <a:bodyPr/>
          <a:lst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292100">
                    <a:srgbClr val="000000"/>
                  </a:glow>
                </a:effectLst>
                <a:uLnTx/>
                <a:uFillTx/>
                <a:latin typeface="Arial" charset="0"/>
                <a:ea typeface="ＭＳ Ｐゴシック" charset="0"/>
                <a:cs typeface="ＭＳ Ｐゴシック" charset="0"/>
              </a:rPr>
              <a:t>NLT (cf. NIV)</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FFFFFF"/>
              </a:solidFill>
              <a:effectLst>
                <a:glow rad="292100">
                  <a:srgbClr val="000000"/>
                </a:glow>
              </a:effectLst>
              <a:uLnTx/>
              <a:uFillTx/>
              <a:latin typeface="Arial" charset="0"/>
              <a:ea typeface="ＭＳ Ｐゴシック" charset="0"/>
              <a:cs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292100">
                    <a:srgbClr val="000000"/>
                  </a:glow>
                </a:effectLst>
                <a:uLnTx/>
                <a:uFillTx/>
                <a:latin typeface="Arial" charset="0"/>
                <a:ea typeface="ＭＳ Ｐゴシック" charset="0"/>
                <a:cs typeface="ＭＳ Ｐゴシック" charset="0"/>
              </a:rPr>
              <a:t>" Anyone who continues to live in him will not sin. But anyone who </a:t>
            </a:r>
            <a:r>
              <a:rPr kumimoji="0" lang="en-US" sz="2800" b="1" i="0" u="none" strike="noStrike" kern="1200" cap="none" spc="0" normalizeH="0" baseline="0" noProof="0" dirty="0">
                <a:ln>
                  <a:noFill/>
                </a:ln>
                <a:solidFill>
                  <a:srgbClr val="FFFF00"/>
                </a:solidFill>
                <a:effectLst>
                  <a:glow rad="292100">
                    <a:srgbClr val="000000"/>
                  </a:glow>
                </a:effectLst>
                <a:uLnTx/>
                <a:uFillTx/>
                <a:latin typeface="Arial" charset="0"/>
                <a:ea typeface="ＭＳ Ｐゴシック" charset="0"/>
                <a:cs typeface="ＭＳ Ｐゴシック" charset="0"/>
              </a:rPr>
              <a:t>keeps on sinning</a:t>
            </a:r>
            <a:r>
              <a:rPr kumimoji="0" lang="en-US" sz="2800" b="1" i="0" u="none" strike="noStrike" kern="1200" cap="none" spc="0" normalizeH="0" baseline="0" noProof="0" dirty="0">
                <a:ln>
                  <a:noFill/>
                </a:ln>
                <a:solidFill>
                  <a:srgbClr val="FFFFFF"/>
                </a:solidFill>
                <a:effectLst>
                  <a:glow rad="292100">
                    <a:srgbClr val="000000"/>
                  </a:glow>
                </a:effectLst>
                <a:uLnTx/>
                <a:uFillTx/>
                <a:latin typeface="Arial" charset="0"/>
                <a:ea typeface="ＭＳ Ｐゴシック" charset="0"/>
                <a:cs typeface="ＭＳ Ｐゴシック" charset="0"/>
              </a:rPr>
              <a:t> does not know him or understand who he is.”</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FFFFFF"/>
              </a:solidFill>
              <a:effectLst>
                <a:glow rad="292100">
                  <a:srgbClr val="000000"/>
                </a:glow>
              </a:effectLst>
              <a:uLnTx/>
              <a:uFillTx/>
              <a:latin typeface="Arial" charset="0"/>
              <a:ea typeface="ＭＳ Ｐゴシック" charset="0"/>
              <a:cs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292100">
                    <a:srgbClr val="000000"/>
                  </a:glow>
                </a:effectLst>
                <a:uLnTx/>
                <a:uFillTx/>
                <a:latin typeface="Arial" charset="0"/>
                <a:ea typeface="ＭＳ Ｐゴシック" charset="0"/>
                <a:cs typeface="ＭＳ Ｐゴシック" charset="0"/>
              </a:rPr>
              <a:t>Habitual</a:t>
            </a:r>
          </a:p>
        </p:txBody>
      </p:sp>
      <p:sp>
        <p:nvSpPr>
          <p:cNvPr id="5" name="Rectangle 2"/>
          <p:cNvSpPr txBox="1">
            <a:spLocks noChangeArrowheads="1"/>
          </p:cNvSpPr>
          <p:nvPr/>
        </p:nvSpPr>
        <p:spPr>
          <a:xfrm>
            <a:off x="4716016" y="1484784"/>
            <a:ext cx="4355976" cy="5229200"/>
          </a:xfrm>
          <a:prstGeom prst="rect">
            <a:avLst/>
          </a:prstGeom>
          <a:solidFill>
            <a:srgbClr val="C00000"/>
          </a:solidFill>
          <a:effectLst>
            <a:outerShdw blurRad="63500" dist="35921" dir="2700000" algn="ctr" rotWithShape="0">
              <a:schemeClr val="tx2">
                <a:alpha val="74998"/>
              </a:schemeClr>
            </a:outerShdw>
          </a:effectLst>
        </p:spPr>
        <p:txBody>
          <a:bodyPr/>
          <a:lst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292100">
                    <a:srgbClr val="000000"/>
                  </a:glow>
                </a:effectLst>
                <a:uLnTx/>
                <a:uFillTx/>
                <a:latin typeface="Arial" charset="0"/>
                <a:ea typeface="ＭＳ Ｐゴシック" charset="0"/>
                <a:cs typeface="ＭＳ Ｐゴシック" charset="0"/>
              </a:rPr>
              <a:t>NAU (cf. NET)</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FFFFFF"/>
              </a:solidFill>
              <a:effectLst>
                <a:glow rad="292100">
                  <a:srgbClr val="000000"/>
                </a:glow>
              </a:effectLst>
              <a:uLnTx/>
              <a:uFillTx/>
              <a:latin typeface="Arial" charset="0"/>
              <a:ea typeface="ＭＳ Ｐゴシック" charset="0"/>
              <a:cs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292100">
                    <a:srgbClr val="000000"/>
                  </a:glow>
                </a:effectLst>
                <a:uLnTx/>
                <a:uFillTx/>
                <a:latin typeface="Arial" charset="0"/>
                <a:ea typeface="ＭＳ Ｐゴシック" charset="0"/>
                <a:cs typeface="ＭＳ Ｐゴシック" charset="0"/>
              </a:rPr>
              <a:t>"No one who abides in Him </a:t>
            </a:r>
            <a:r>
              <a:rPr kumimoji="0" lang="en-US" sz="2800" b="1" i="0" u="none" strike="noStrike" kern="1200" cap="none" spc="0" normalizeH="0" baseline="0" noProof="0" dirty="0">
                <a:ln>
                  <a:noFill/>
                </a:ln>
                <a:solidFill>
                  <a:srgbClr val="FFFF00"/>
                </a:solidFill>
                <a:effectLst>
                  <a:glow rad="292100">
                    <a:srgbClr val="000000"/>
                  </a:glow>
                </a:effectLst>
                <a:uLnTx/>
                <a:uFillTx/>
                <a:latin typeface="Arial" charset="0"/>
                <a:ea typeface="ＭＳ Ｐゴシック" charset="0"/>
                <a:cs typeface="ＭＳ Ｐゴシック" charset="0"/>
              </a:rPr>
              <a:t>sins</a:t>
            </a:r>
            <a:r>
              <a:rPr kumimoji="0" lang="en-US" sz="2800" b="1" i="0" u="none" strike="noStrike" kern="1200" cap="none" spc="0" normalizeH="0" baseline="0" noProof="0" dirty="0">
                <a:ln>
                  <a:noFill/>
                </a:ln>
                <a:solidFill>
                  <a:srgbClr val="FFFFFF"/>
                </a:solidFill>
                <a:effectLst>
                  <a:glow rad="292100">
                    <a:srgbClr val="000000"/>
                  </a:glow>
                </a:effectLst>
                <a:uLnTx/>
                <a:uFillTx/>
                <a:latin typeface="Arial" charset="0"/>
                <a:ea typeface="ＭＳ Ｐゴシック" charset="0"/>
                <a:cs typeface="ＭＳ Ｐゴシック" charset="0"/>
              </a:rPr>
              <a:t>; no one who sins has seen Him or knows Him.”</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FFFFFF"/>
              </a:solidFill>
              <a:effectLst>
                <a:glow rad="292100">
                  <a:srgbClr val="000000"/>
                </a:glow>
              </a:effectLst>
              <a:uLnTx/>
              <a:uFillTx/>
              <a:latin typeface="Arial" charset="0"/>
              <a:ea typeface="ＭＳ Ｐゴシック" charset="0"/>
              <a:cs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FFFFFF"/>
              </a:solidFill>
              <a:effectLst>
                <a:glow rad="292100">
                  <a:srgbClr val="000000"/>
                </a:glow>
              </a:effectLst>
              <a:uLnTx/>
              <a:uFillTx/>
              <a:latin typeface="Arial" charset="0"/>
              <a:ea typeface="ＭＳ Ｐゴシック" charset="0"/>
              <a:cs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FFFFFF"/>
              </a:solidFill>
              <a:effectLst>
                <a:glow rad="292100">
                  <a:srgbClr val="000000"/>
                </a:glow>
              </a:effectLst>
              <a:uLnTx/>
              <a:uFillTx/>
              <a:latin typeface="Arial" charset="0"/>
              <a:ea typeface="ＭＳ Ｐゴシック" charset="0"/>
              <a:cs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292100">
                    <a:srgbClr val="000000"/>
                  </a:glow>
                </a:effectLst>
                <a:uLnTx/>
                <a:uFillTx/>
                <a:latin typeface="Arial" charset="0"/>
                <a:ea typeface="ＭＳ Ｐゴシック" charset="0"/>
                <a:cs typeface="ＭＳ Ｐゴシック" charset="0"/>
              </a:rPr>
              <a:t>Absolute</a:t>
            </a:r>
          </a:p>
        </p:txBody>
      </p:sp>
    </p:spTree>
    <p:extLst>
      <p:ext uri="{BB962C8B-B14F-4D97-AF65-F5344CB8AC3E}">
        <p14:creationId xmlns:p14="http://schemas.microsoft.com/office/powerpoint/2010/main" val="3844317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heckerboard(across)">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animBg="1"/>
    </p:bldLst>
  </p:timing>
</p:sld>
</file>

<file path=ppt/slides/slide1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233772" y="116632"/>
            <a:ext cx="8676456" cy="6741368"/>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Each of the preceding four translations are inconsistent in rendering verses 4 and 6.</a:t>
            </a:r>
            <a:br>
              <a:rPr lang="en-US" sz="3600" b="1" dirty="0">
                <a:effectLst>
                  <a:glow rad="127000">
                    <a:schemeClr val="tx1"/>
                  </a:glow>
                </a:effectLst>
                <a:latin typeface="Arial" charset="0"/>
                <a:ea typeface="ＭＳ Ｐゴシック" charset="0"/>
                <a:cs typeface="ＭＳ Ｐゴシック" charset="0"/>
              </a:rPr>
            </a:b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But NLT, NAU, and NET all give the habitual sense to verse 6—all but the NIV, that reads, “He who does what is sinful is of the devil…”</a:t>
            </a:r>
            <a:br>
              <a:rPr lang="en-US" sz="3600" b="1" dirty="0">
                <a:effectLst>
                  <a:glow rad="127000">
                    <a:schemeClr val="tx1"/>
                  </a:glow>
                </a:effectLst>
                <a:latin typeface="Arial" charset="0"/>
                <a:ea typeface="ＭＳ Ｐゴシック" charset="0"/>
                <a:cs typeface="ＭＳ Ｐゴシック" charset="0"/>
              </a:rPr>
            </a:b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BOTTOM LINE: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We sin when we follow Satan</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rather than God!</a:t>
            </a:r>
          </a:p>
        </p:txBody>
      </p:sp>
    </p:spTree>
    <p:extLst>
      <p:ext uri="{BB962C8B-B14F-4D97-AF65-F5344CB8AC3E}">
        <p14:creationId xmlns:p14="http://schemas.microsoft.com/office/powerpoint/2010/main" val="3676856"/>
      </p:ext>
    </p:extLst>
  </p:cSld>
  <p:clrMapOvr>
    <a:masterClrMapping/>
  </p:clrMapOvr>
  <p:transition/>
</p:sld>
</file>

<file path=ppt/slides/slide1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380E03-2082-A847-9DE6-D906ECE7CD76}"/>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4898" y="0"/>
            <a:ext cx="9120471" cy="680821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7384"/>
            <a:ext cx="9144000" cy="1086599"/>
          </a:xfrm>
          <a:solidFill>
            <a:srgbClr val="C00000"/>
          </a:solidFill>
          <a:effectLst>
            <a:outerShdw blurRad="63500" dist="35921" dir="2700000" algn="ctr" rotWithShape="0">
              <a:schemeClr val="tx2">
                <a:alpha val="74998"/>
              </a:schemeClr>
            </a:outerShdw>
          </a:effectLst>
        </p:spPr>
        <p:txBody>
          <a:bodyPr anchor="ctr"/>
          <a:lstStyle/>
          <a:p>
            <a:pPr>
              <a:defRPr/>
            </a:pPr>
            <a:r>
              <a:rPr lang="en-US" b="1" dirty="0">
                <a:effectLst>
                  <a:glow rad="127000">
                    <a:schemeClr val="tx1"/>
                  </a:glow>
                </a:effectLst>
                <a:latin typeface="Arial" charset="0"/>
                <a:ea typeface="ＭＳ Ｐゴシック" charset="0"/>
                <a:cs typeface="ＭＳ Ｐゴシック" charset="0"/>
              </a:rPr>
              <a:t>II. </a:t>
            </a:r>
            <a:r>
              <a:rPr lang="en-US" b="1" dirty="0">
                <a:solidFill>
                  <a:srgbClr val="FFFF00"/>
                </a:solidFill>
                <a:effectLst>
                  <a:glow rad="127000">
                    <a:schemeClr val="tx1"/>
                  </a:glow>
                </a:effectLst>
                <a:latin typeface="Arial" charset="0"/>
                <a:ea typeface="ＭＳ Ｐゴシック" charset="0"/>
                <a:cs typeface="ＭＳ Ｐゴシック" charset="0"/>
              </a:rPr>
              <a:t>Love</a:t>
            </a:r>
            <a:r>
              <a:rPr lang="en-US" b="1" dirty="0">
                <a:effectLst>
                  <a:glow rad="127000">
                    <a:schemeClr val="tx1"/>
                  </a:glow>
                </a:effectLst>
                <a:latin typeface="Arial" charset="0"/>
                <a:ea typeface="ＭＳ Ｐゴシック" charset="0"/>
                <a:cs typeface="ＭＳ Ｐゴシック" charset="0"/>
              </a:rPr>
              <a:t> others (3:1–5:3). </a:t>
            </a:r>
          </a:p>
        </p:txBody>
      </p:sp>
      <p:sp>
        <p:nvSpPr>
          <p:cNvPr id="4" name="Rectangle 2">
            <a:extLst>
              <a:ext uri="{FF2B5EF4-FFF2-40B4-BE49-F238E27FC236}">
                <a16:creationId xmlns:a16="http://schemas.microsoft.com/office/drawing/2014/main" id="{8B23CD38-C58D-1048-915A-DFDDBD434045}"/>
              </a:ext>
            </a:extLst>
          </p:cNvPr>
          <p:cNvSpPr txBox="1">
            <a:spLocks noChangeArrowheads="1"/>
          </p:cNvSpPr>
          <p:nvPr/>
        </p:nvSpPr>
        <p:spPr bwMode="auto">
          <a:xfrm>
            <a:off x="-36512" y="1403692"/>
            <a:ext cx="9144000" cy="405061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457200" marR="0" lvl="1"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pitchFamily="-108" charset="-128"/>
              </a:rPr>
              <a:t>Don’t sin (3:1-10)</a:t>
            </a:r>
            <a:endParaRPr kumimoji="0" lang="en-SG" sz="36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pitchFamily="-108" charset="-128"/>
            </a:endParaRPr>
          </a:p>
          <a:p>
            <a:pPr marL="457200" marR="0" lvl="1"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00"/>
                </a:solidFill>
                <a:effectLst>
                  <a:glow rad="228600">
                    <a:srgbClr val="000000">
                      <a:satMod val="175000"/>
                    </a:srgbClr>
                  </a:glow>
                </a:effectLst>
                <a:uLnTx/>
                <a:uFillTx/>
                <a:latin typeface="Arial" charset="0"/>
                <a:ea typeface="ＭＳ Ｐゴシック" pitchFamily="-108" charset="-128"/>
              </a:rPr>
              <a:t>Don’t hate believers (3:11-15)</a:t>
            </a:r>
            <a:endParaRPr kumimoji="0" lang="en-SG" sz="3600" b="1" i="0" u="none" strike="noStrike" kern="1200" cap="none" spc="0" normalizeH="0" baseline="0" noProof="0" dirty="0">
              <a:ln>
                <a:noFill/>
              </a:ln>
              <a:solidFill>
                <a:srgbClr val="FFFF00"/>
              </a:solidFill>
              <a:effectLst>
                <a:glow rad="228600">
                  <a:srgbClr val="000000">
                    <a:satMod val="175000"/>
                  </a:srgbClr>
                </a:glow>
              </a:effectLst>
              <a:uLnTx/>
              <a:uFillTx/>
              <a:latin typeface="Arial" charset="0"/>
              <a:ea typeface="ＭＳ Ｐゴシック" pitchFamily="-108" charset="-128"/>
            </a:endParaRPr>
          </a:p>
        </p:txBody>
      </p:sp>
    </p:spTree>
    <p:extLst>
      <p:ext uri="{BB962C8B-B14F-4D97-AF65-F5344CB8AC3E}">
        <p14:creationId xmlns:p14="http://schemas.microsoft.com/office/powerpoint/2010/main" val="2547728933"/>
      </p:ext>
    </p:extLst>
  </p:cSld>
  <p:clrMapOvr>
    <a:masterClrMapping/>
  </p:clrMapOvr>
  <p:transition/>
</p:sld>
</file>

<file path=ppt/slides/slide1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7346" name="Picture 2">
            <a:extLst>
              <a:ext uri="{FF2B5EF4-FFF2-40B4-BE49-F238E27FC236}">
                <a16:creationId xmlns:a16="http://schemas.microsoft.com/office/drawing/2014/main" id="{59B5EE05-C528-3142-B9E3-CAB8646AB97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5400" y="0"/>
            <a:ext cx="9093200" cy="55753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25400" y="4221088"/>
            <a:ext cx="9082088" cy="1743347"/>
          </a:xfrm>
          <a:solidFill>
            <a:schemeClr val="tx1"/>
          </a:solidFill>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This is the message you have heard from the beginning: We should love one another</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(1 John 3:11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4108668352"/>
      </p:ext>
    </p:extLst>
  </p:cSld>
  <p:clrMapOvr>
    <a:masterClrMapping/>
  </p:clrMapOvr>
  <p:transition/>
</p:sld>
</file>

<file path=ppt/slides/slide1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Hatred of people is from Satan.</a:t>
            </a:r>
          </a:p>
        </p:txBody>
      </p:sp>
      <p:pic>
        <p:nvPicPr>
          <p:cNvPr id="56322" name="Picture 2">
            <a:extLst>
              <a:ext uri="{FF2B5EF4-FFF2-40B4-BE49-F238E27FC236}">
                <a16:creationId xmlns:a16="http://schemas.microsoft.com/office/drawing/2014/main" id="{1C1A5A60-2FB1-4545-B97B-09804640326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769938"/>
            <a:ext cx="9144000" cy="53165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7090225"/>
      </p:ext>
    </p:extLst>
  </p:cSld>
  <p:clrMapOvr>
    <a:masterClrMapping/>
  </p:clrMapOvr>
  <p:transition/>
</p:sld>
</file>

<file path=ppt/slides/slide1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380E03-2082-A847-9DE6-D906ECE7CD76}"/>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4898" y="0"/>
            <a:ext cx="9120471" cy="680821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7384"/>
            <a:ext cx="9144000" cy="1086599"/>
          </a:xfrm>
          <a:solidFill>
            <a:srgbClr val="C00000"/>
          </a:solidFill>
          <a:effectLst>
            <a:outerShdw blurRad="63500" dist="35921" dir="2700000" algn="ctr" rotWithShape="0">
              <a:schemeClr val="tx2">
                <a:alpha val="74998"/>
              </a:schemeClr>
            </a:outerShdw>
          </a:effectLst>
        </p:spPr>
        <p:txBody>
          <a:bodyPr anchor="ctr"/>
          <a:lstStyle/>
          <a:p>
            <a:pPr>
              <a:defRPr/>
            </a:pPr>
            <a:r>
              <a:rPr lang="en-US" b="1" dirty="0">
                <a:effectLst>
                  <a:glow rad="127000">
                    <a:schemeClr val="tx1"/>
                  </a:glow>
                </a:effectLst>
                <a:latin typeface="Arial" charset="0"/>
                <a:ea typeface="ＭＳ Ｐゴシック" charset="0"/>
                <a:cs typeface="ＭＳ Ｐゴシック" charset="0"/>
              </a:rPr>
              <a:t>II. </a:t>
            </a:r>
            <a:r>
              <a:rPr lang="en-US" b="1" dirty="0">
                <a:solidFill>
                  <a:srgbClr val="FFFF00"/>
                </a:solidFill>
                <a:effectLst>
                  <a:glow rad="127000">
                    <a:schemeClr val="tx1"/>
                  </a:glow>
                </a:effectLst>
                <a:latin typeface="Arial" charset="0"/>
                <a:ea typeface="ＭＳ Ｐゴシック" charset="0"/>
                <a:cs typeface="ＭＳ Ｐゴシック" charset="0"/>
              </a:rPr>
              <a:t>Love</a:t>
            </a:r>
            <a:r>
              <a:rPr lang="en-US" b="1" dirty="0">
                <a:effectLst>
                  <a:glow rad="127000">
                    <a:schemeClr val="tx1"/>
                  </a:glow>
                </a:effectLst>
                <a:latin typeface="Arial" charset="0"/>
                <a:ea typeface="ＭＳ Ｐゴシック" charset="0"/>
                <a:cs typeface="ＭＳ Ｐゴシック" charset="0"/>
              </a:rPr>
              <a:t> others (3:1–5:3). </a:t>
            </a:r>
          </a:p>
        </p:txBody>
      </p:sp>
      <p:sp>
        <p:nvSpPr>
          <p:cNvPr id="4" name="Rectangle 2">
            <a:extLst>
              <a:ext uri="{FF2B5EF4-FFF2-40B4-BE49-F238E27FC236}">
                <a16:creationId xmlns:a16="http://schemas.microsoft.com/office/drawing/2014/main" id="{8B23CD38-C58D-1048-915A-DFDDBD434045}"/>
              </a:ext>
            </a:extLst>
          </p:cNvPr>
          <p:cNvSpPr txBox="1">
            <a:spLocks noChangeArrowheads="1"/>
          </p:cNvSpPr>
          <p:nvPr/>
        </p:nvSpPr>
        <p:spPr bwMode="auto">
          <a:xfrm>
            <a:off x="-36512" y="1403692"/>
            <a:ext cx="9144000" cy="405061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457200" marR="0" lvl="1"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pitchFamily="-108" charset="-128"/>
              </a:rPr>
              <a:t>Don’t sin (3:1-10)</a:t>
            </a:r>
            <a:endParaRPr kumimoji="0" lang="en-SG" sz="36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pitchFamily="-108" charset="-128"/>
            </a:endParaRPr>
          </a:p>
          <a:p>
            <a:pPr marL="457200" marR="0" lvl="1"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pitchFamily="-108" charset="-128"/>
              </a:rPr>
              <a:t>Don’t hate believers (3:11-15)</a:t>
            </a:r>
            <a:endParaRPr kumimoji="0" lang="en-SG" sz="36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pitchFamily="-108" charset="-128"/>
            </a:endParaRPr>
          </a:p>
          <a:p>
            <a:pPr marL="457200" marR="0" lvl="1"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00"/>
                </a:solidFill>
                <a:effectLst>
                  <a:glow rad="228600">
                    <a:srgbClr val="000000">
                      <a:satMod val="175000"/>
                    </a:srgbClr>
                  </a:glow>
                </a:effectLst>
                <a:uLnTx/>
                <a:uFillTx/>
                <a:latin typeface="Arial" charset="0"/>
                <a:ea typeface="ＭＳ Ｐゴシック" pitchFamily="-108" charset="-128"/>
              </a:rPr>
              <a:t>Show compassion (3:16-20)</a:t>
            </a:r>
            <a:endParaRPr kumimoji="0" lang="en-SG" sz="3600" b="1" i="0" u="none" strike="noStrike" kern="1200" cap="none" spc="0" normalizeH="0" baseline="0" noProof="0" dirty="0">
              <a:ln>
                <a:noFill/>
              </a:ln>
              <a:solidFill>
                <a:srgbClr val="FFFF00"/>
              </a:solidFill>
              <a:effectLst>
                <a:glow rad="228600">
                  <a:srgbClr val="000000">
                    <a:satMod val="175000"/>
                  </a:srgbClr>
                </a:glow>
              </a:effectLst>
              <a:uLnTx/>
              <a:uFillTx/>
              <a:latin typeface="Arial" charset="0"/>
              <a:ea typeface="ＭＳ Ｐゴシック" pitchFamily="-108" charset="-128"/>
            </a:endParaRPr>
          </a:p>
        </p:txBody>
      </p:sp>
    </p:spTree>
    <p:extLst>
      <p:ext uri="{BB962C8B-B14F-4D97-AF65-F5344CB8AC3E}">
        <p14:creationId xmlns:p14="http://schemas.microsoft.com/office/powerpoint/2010/main" val="1373079199"/>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218" name="Picture 2">
            <a:extLst>
              <a:ext uri="{FF2B5EF4-FFF2-40B4-BE49-F238E27FC236}">
                <a16:creationId xmlns:a16="http://schemas.microsoft.com/office/drawing/2014/main" id="{01A4DFE2-D7FE-FE45-803D-199E2070DFED}"/>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3813" y="-3812"/>
            <a:ext cx="9096374" cy="6064249"/>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23813" y="3391851"/>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SG" altLang="en-US" sz="5400" b="1" i="1"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约翰一书</a:t>
            </a:r>
          </a:p>
        </p:txBody>
      </p:sp>
      <p:sp>
        <p:nvSpPr>
          <p:cNvPr id="900098" name="Rectangle 2"/>
          <p:cNvSpPr>
            <a:spLocks noGrp="1" noChangeArrowheads="1"/>
          </p:cNvSpPr>
          <p:nvPr>
            <p:ph type="ctrTitle"/>
          </p:nvPr>
        </p:nvSpPr>
        <p:spPr>
          <a:xfrm>
            <a:off x="0" y="1046826"/>
            <a:ext cx="9120187" cy="1446653"/>
          </a:xfrm>
          <a:effectLst>
            <a:outerShdw blurRad="63500" dist="35921" dir="2700000" algn="ctr" rotWithShape="0">
              <a:schemeClr val="tx2">
                <a:alpha val="74998"/>
              </a:schemeClr>
            </a:outerShdw>
          </a:effectLst>
        </p:spPr>
        <p:txBody>
          <a:bodyPr/>
          <a:lstStyle/>
          <a:p>
            <a:pPr>
              <a:defRPr/>
            </a:pPr>
            <a:r>
              <a:rPr lang="zh-CN" altLang="en-US" sz="8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要互相服从</a:t>
            </a:r>
            <a:endParaRPr lang="en-US" sz="8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Rick Griffith </a:t>
            </a:r>
            <a:r>
              <a:rPr kumimoji="0" lang="zh-SG" alt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博士</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 • Crossroads International Church Singapore</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BibleStudyDownloads.org</a:t>
            </a:r>
          </a:p>
        </p:txBody>
      </p:sp>
    </p:spTree>
    <p:extLst>
      <p:ext uri="{BB962C8B-B14F-4D97-AF65-F5344CB8AC3E}">
        <p14:creationId xmlns:p14="http://schemas.microsoft.com/office/powerpoint/2010/main" val="64293184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5127723"/>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We know what real love is because Jesus gave up his life for us. So we also ought to give up our lives for our brothers and sisters.  </a:t>
            </a:r>
            <a:r>
              <a:rPr lang="en-US" sz="3600" b="1" baseline="30000" dirty="0">
                <a:effectLst>
                  <a:glow rad="127000">
                    <a:schemeClr val="tx1"/>
                  </a:glow>
                </a:effectLst>
                <a:latin typeface="Arial" charset="0"/>
                <a:ea typeface="ＭＳ Ｐゴシック" charset="0"/>
                <a:cs typeface="ＭＳ Ｐゴシック" charset="0"/>
              </a:rPr>
              <a:t>17 </a:t>
            </a:r>
            <a:r>
              <a:rPr lang="en-US" sz="3600" b="1" dirty="0">
                <a:effectLst>
                  <a:glow rad="127000">
                    <a:schemeClr val="tx1"/>
                  </a:glow>
                </a:effectLst>
                <a:latin typeface="Arial" charset="0"/>
                <a:ea typeface="ＭＳ Ｐゴシック" charset="0"/>
                <a:cs typeface="ＭＳ Ｐゴシック" charset="0"/>
              </a:rPr>
              <a:t>If someone has enough money to live well and sees a brother or sister in need but shows no compassion—how can God’s love be in that person?</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(1 John 3:16-17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546730694"/>
      </p:ext>
    </p:extLst>
  </p:cSld>
  <p:clrMapOvr>
    <a:masterClrMapping/>
  </p:clrMapOvr>
  <p:transition/>
</p:sld>
</file>

<file path=ppt/slides/slide1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5127723"/>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Dear children, let’s not merely say that we love each other; let us show the truth by our actions.  </a:t>
            </a:r>
            <a:r>
              <a:rPr lang="en-US" sz="3600" b="1" baseline="30000" dirty="0">
                <a:effectLst>
                  <a:glow rad="127000">
                    <a:schemeClr val="tx1"/>
                  </a:glow>
                </a:effectLst>
                <a:latin typeface="Arial" charset="0"/>
                <a:ea typeface="ＭＳ Ｐゴシック" charset="0"/>
                <a:cs typeface="ＭＳ Ｐゴシック" charset="0"/>
              </a:rPr>
              <a:t>19 </a:t>
            </a:r>
            <a:r>
              <a:rPr lang="en-US" sz="3600" b="1" dirty="0">
                <a:effectLst>
                  <a:glow rad="127000">
                    <a:schemeClr val="tx1"/>
                  </a:glow>
                </a:effectLst>
                <a:latin typeface="Arial" charset="0"/>
                <a:ea typeface="ＭＳ Ｐゴシック" charset="0"/>
                <a:cs typeface="ＭＳ Ｐゴシック" charset="0"/>
              </a:rPr>
              <a:t>Our actions will show that we belong to the truth, so we will be confident when we stand before God.  </a:t>
            </a:r>
            <a:br>
              <a:rPr lang="en-US" sz="3600" b="1" dirty="0">
                <a:effectLst>
                  <a:glow rad="127000">
                    <a:schemeClr val="tx1"/>
                  </a:glow>
                </a:effectLst>
                <a:latin typeface="Arial" charset="0"/>
                <a:ea typeface="ＭＳ Ｐゴシック" charset="0"/>
                <a:cs typeface="ＭＳ Ｐゴシック" charset="0"/>
              </a:rPr>
            </a:br>
            <a:r>
              <a:rPr lang="en-US" sz="3600" b="1" baseline="30000" dirty="0">
                <a:effectLst>
                  <a:glow rad="127000">
                    <a:schemeClr val="tx1"/>
                  </a:glow>
                </a:effectLst>
                <a:latin typeface="Arial" charset="0"/>
                <a:ea typeface="ＭＳ Ｐゴシック" charset="0"/>
                <a:cs typeface="ＭＳ Ｐゴシック" charset="0"/>
              </a:rPr>
              <a:t>20 </a:t>
            </a:r>
            <a:r>
              <a:rPr lang="en-US" sz="3600" b="1" dirty="0">
                <a:effectLst>
                  <a:glow rad="127000">
                    <a:schemeClr val="tx1"/>
                  </a:glow>
                </a:effectLst>
                <a:latin typeface="Arial" charset="0"/>
                <a:ea typeface="ＭＳ Ｐゴシック" charset="0"/>
                <a:cs typeface="ＭＳ Ｐゴシック" charset="0"/>
              </a:rPr>
              <a:t>Even if we feel guilty, God is greater than our feelings, and he knows everything</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(1 John 3:18-20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989660936"/>
      </p:ext>
    </p:extLst>
  </p:cSld>
  <p:clrMapOvr>
    <a:masterClrMapping/>
  </p:clrMapOvr>
  <p:transition/>
</p:sld>
</file>

<file path=ppt/slides/slide1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380E03-2082-A847-9DE6-D906ECE7CD76}"/>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4898" y="0"/>
            <a:ext cx="9120471" cy="680821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7384"/>
            <a:ext cx="9144000" cy="1086599"/>
          </a:xfrm>
          <a:solidFill>
            <a:srgbClr val="C00000"/>
          </a:solidFill>
          <a:effectLst>
            <a:outerShdw blurRad="63500" dist="35921" dir="2700000" algn="ctr" rotWithShape="0">
              <a:schemeClr val="tx2">
                <a:alpha val="74998"/>
              </a:schemeClr>
            </a:outerShdw>
          </a:effectLst>
        </p:spPr>
        <p:txBody>
          <a:bodyPr anchor="ctr"/>
          <a:lstStyle/>
          <a:p>
            <a:pPr>
              <a:defRPr/>
            </a:pPr>
            <a:r>
              <a:rPr lang="en-US" b="1" dirty="0">
                <a:effectLst>
                  <a:glow rad="127000">
                    <a:schemeClr val="tx1"/>
                  </a:glow>
                </a:effectLst>
                <a:latin typeface="Arial" charset="0"/>
                <a:ea typeface="ＭＳ Ｐゴシック" charset="0"/>
                <a:cs typeface="ＭＳ Ｐゴシック" charset="0"/>
              </a:rPr>
              <a:t>II. </a:t>
            </a:r>
            <a:r>
              <a:rPr lang="en-US" b="1" dirty="0">
                <a:solidFill>
                  <a:srgbClr val="FFFF00"/>
                </a:solidFill>
                <a:effectLst>
                  <a:glow rad="127000">
                    <a:schemeClr val="tx1"/>
                  </a:glow>
                </a:effectLst>
                <a:latin typeface="Arial" charset="0"/>
                <a:ea typeface="ＭＳ Ｐゴシック" charset="0"/>
                <a:cs typeface="ＭＳ Ｐゴシック" charset="0"/>
              </a:rPr>
              <a:t>Love</a:t>
            </a:r>
            <a:r>
              <a:rPr lang="en-US" b="1" dirty="0">
                <a:effectLst>
                  <a:glow rad="127000">
                    <a:schemeClr val="tx1"/>
                  </a:glow>
                </a:effectLst>
                <a:latin typeface="Arial" charset="0"/>
                <a:ea typeface="ＭＳ Ｐゴシック" charset="0"/>
                <a:cs typeface="ＭＳ Ｐゴシック" charset="0"/>
              </a:rPr>
              <a:t> others (3:1–5:3). </a:t>
            </a:r>
          </a:p>
        </p:txBody>
      </p:sp>
      <p:sp>
        <p:nvSpPr>
          <p:cNvPr id="4" name="Rectangle 2">
            <a:extLst>
              <a:ext uri="{FF2B5EF4-FFF2-40B4-BE49-F238E27FC236}">
                <a16:creationId xmlns:a16="http://schemas.microsoft.com/office/drawing/2014/main" id="{8B23CD38-C58D-1048-915A-DFDDBD434045}"/>
              </a:ext>
            </a:extLst>
          </p:cNvPr>
          <p:cNvSpPr txBox="1">
            <a:spLocks noChangeArrowheads="1"/>
          </p:cNvSpPr>
          <p:nvPr/>
        </p:nvSpPr>
        <p:spPr bwMode="auto">
          <a:xfrm>
            <a:off x="-36512" y="1403692"/>
            <a:ext cx="9144000" cy="405061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457200" marR="0" lvl="1"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pitchFamily="-108" charset="-128"/>
              </a:rPr>
              <a:t>Don’t sin (3:1-10)</a:t>
            </a:r>
            <a:endParaRPr kumimoji="0" lang="en-SG" sz="36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pitchFamily="-108" charset="-128"/>
            </a:endParaRPr>
          </a:p>
          <a:p>
            <a:pPr marL="457200" marR="0" lvl="1"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pitchFamily="-108" charset="-128"/>
              </a:rPr>
              <a:t>Don’t hate believers (3:11-15)</a:t>
            </a:r>
            <a:endParaRPr kumimoji="0" lang="en-SG" sz="36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pitchFamily="-108" charset="-128"/>
            </a:endParaRPr>
          </a:p>
          <a:p>
            <a:pPr marL="457200" marR="0" lvl="1"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pitchFamily="-108" charset="-128"/>
              </a:rPr>
              <a:t>Show compassion (3:16-20)</a:t>
            </a:r>
            <a:endParaRPr kumimoji="0" lang="en-SG" sz="36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pitchFamily="-108" charset="-128"/>
            </a:endParaRPr>
          </a:p>
          <a:p>
            <a:pPr marL="457200" marR="0" lvl="1"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00"/>
                </a:solidFill>
                <a:effectLst>
                  <a:glow rad="228600">
                    <a:srgbClr val="000000">
                      <a:satMod val="175000"/>
                    </a:srgbClr>
                  </a:glow>
                </a:effectLst>
                <a:uLnTx/>
                <a:uFillTx/>
                <a:latin typeface="Arial" charset="0"/>
                <a:ea typeface="ＭＳ Ｐゴシック" pitchFamily="-108" charset="-128"/>
              </a:rPr>
              <a:t>Be confident before God (3:21-24)</a:t>
            </a:r>
            <a:endParaRPr kumimoji="0" lang="en-SG" sz="3600" b="1" i="0" u="none" strike="noStrike" kern="1200" cap="none" spc="0" normalizeH="0" baseline="0" noProof="0" dirty="0">
              <a:ln>
                <a:noFill/>
              </a:ln>
              <a:solidFill>
                <a:srgbClr val="FFFF00"/>
              </a:solidFill>
              <a:effectLst>
                <a:glow rad="228600">
                  <a:srgbClr val="000000">
                    <a:satMod val="175000"/>
                  </a:srgbClr>
                </a:glow>
              </a:effectLst>
              <a:uLnTx/>
              <a:uFillTx/>
              <a:latin typeface="Arial" charset="0"/>
              <a:ea typeface="ＭＳ Ｐゴシック" pitchFamily="-108" charset="-128"/>
            </a:endParaRPr>
          </a:p>
        </p:txBody>
      </p:sp>
    </p:spTree>
    <p:extLst>
      <p:ext uri="{BB962C8B-B14F-4D97-AF65-F5344CB8AC3E}">
        <p14:creationId xmlns:p14="http://schemas.microsoft.com/office/powerpoint/2010/main" val="720675020"/>
      </p:ext>
    </p:extLst>
  </p:cSld>
  <p:clrMapOvr>
    <a:masterClrMapping/>
  </p:clrMapOvr>
  <p:transition/>
</p:sld>
</file>

<file path=ppt/slides/slide1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1202" name="Picture 2" descr="Related image">
            <a:extLst>
              <a:ext uri="{FF2B5EF4-FFF2-40B4-BE49-F238E27FC236}">
                <a16:creationId xmlns:a16="http://schemas.microsoft.com/office/drawing/2014/main" id="{D05B2D3A-F16C-744A-8AD2-D9A560387C6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903211"/>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9469"/>
            <a:ext cx="9144000" cy="3687563"/>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Dear friends, if we don’t feel guilty, we can come to God with bold confidence</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(1 John 3:21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4279815568"/>
      </p:ext>
    </p:extLst>
  </p:cSld>
  <p:clrMapOvr>
    <a:masterClrMapping/>
  </p:clrMapOvr>
  <p:transition/>
</p:sld>
</file>

<file path=ppt/slides/slide1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36512" y="44624"/>
            <a:ext cx="9144000" cy="2423208"/>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And we will receive from him whatever we ask because we obey him and do the things that please him"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(1 John 3:22 NLT).</a:t>
            </a:r>
            <a:r>
              <a:rPr lang="ru-RU" sz="3600" b="1" dirty="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pic>
        <p:nvPicPr>
          <p:cNvPr id="50178" name="Picture 2">
            <a:extLst>
              <a:ext uri="{FF2B5EF4-FFF2-40B4-BE49-F238E27FC236}">
                <a16:creationId xmlns:a16="http://schemas.microsoft.com/office/drawing/2014/main" id="{BAC475AA-A86F-D44E-95EA-0716A267DA9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62000" y="2564904"/>
            <a:ext cx="7620000" cy="412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5071271"/>
      </p:ext>
    </p:extLst>
  </p:cSld>
  <p:clrMapOvr>
    <a:masterClrMapping/>
  </p:clrMapOvr>
  <p:transition/>
</p:sld>
</file>

<file path=ppt/slides/slide1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5271739"/>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And this is his commandment: We must believe in the name of his Son, Jesus Christ, and love one another, just as he commanded us.  </a:t>
            </a:r>
            <a:r>
              <a:rPr lang="en-US" sz="3600" b="1" baseline="30000" dirty="0">
                <a:effectLst>
                  <a:glow rad="127000">
                    <a:schemeClr val="tx1"/>
                  </a:glow>
                </a:effectLst>
                <a:latin typeface="Arial" charset="0"/>
                <a:ea typeface="ＭＳ Ｐゴシック" charset="0"/>
                <a:cs typeface="ＭＳ Ｐゴシック" charset="0"/>
              </a:rPr>
              <a:t>24 </a:t>
            </a:r>
            <a:r>
              <a:rPr lang="en-US" sz="3600" b="1" dirty="0">
                <a:effectLst>
                  <a:glow rad="127000">
                    <a:schemeClr val="tx1"/>
                  </a:glow>
                </a:effectLst>
                <a:latin typeface="Arial" charset="0"/>
                <a:ea typeface="ＭＳ Ｐゴシック" charset="0"/>
                <a:cs typeface="ＭＳ Ｐゴシック" charset="0"/>
              </a:rPr>
              <a:t>Those who obey God’s commandments remain in fellowship with him, and he with them. And we know he lives in us because the Spirit he gave us lives in us</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(1 John 3:23-24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062686990"/>
      </p:ext>
    </p:extLst>
  </p:cSld>
  <p:clrMapOvr>
    <a:masterClrMapping/>
  </p:clrMapOvr>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约壹</a:t>
            </a:r>
            <a:r>
              <a:rPr lang="en-US" sz="8800" dirty="0">
                <a:solidFill>
                  <a:schemeClr val="bg1"/>
                </a:solidFill>
                <a:latin typeface="Arial" charset="0"/>
                <a:ea typeface="Osaka" charset="0"/>
                <a:cs typeface="Arial" charset="0"/>
              </a:rPr>
              <a:t> 4</a:t>
            </a:r>
          </a:p>
        </p:txBody>
      </p:sp>
    </p:spTree>
    <p:extLst>
      <p:ext uri="{BB962C8B-B14F-4D97-AF65-F5344CB8AC3E}">
        <p14:creationId xmlns:p14="http://schemas.microsoft.com/office/powerpoint/2010/main" val="1088464925"/>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380E03-2082-A847-9DE6-D906ECE7CD76}"/>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4898" y="0"/>
            <a:ext cx="9120471" cy="680821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7384"/>
            <a:ext cx="9144000" cy="1086599"/>
          </a:xfrm>
          <a:solidFill>
            <a:srgbClr val="C00000"/>
          </a:solidFill>
          <a:effectLst>
            <a:outerShdw blurRad="63500" dist="35921" dir="2700000" algn="ctr" rotWithShape="0">
              <a:schemeClr val="tx2">
                <a:alpha val="74998"/>
              </a:schemeClr>
            </a:outerShdw>
          </a:effectLst>
        </p:spPr>
        <p:txBody>
          <a:bodyPr anchor="ctr"/>
          <a:lstStyle/>
          <a:p>
            <a:pPr>
              <a:defRPr/>
            </a:pPr>
            <a:r>
              <a:rPr lang="en-US" b="1" dirty="0">
                <a:effectLst>
                  <a:glow rad="127000">
                    <a:schemeClr val="tx1"/>
                  </a:glow>
                </a:effectLst>
                <a:latin typeface="Arial" charset="0"/>
                <a:ea typeface="ＭＳ Ｐゴシック" charset="0"/>
                <a:cs typeface="ＭＳ Ｐゴシック" charset="0"/>
              </a:rPr>
              <a:t>II. </a:t>
            </a:r>
            <a:r>
              <a:rPr lang="en-US" b="1" dirty="0">
                <a:solidFill>
                  <a:srgbClr val="FFFF00"/>
                </a:solidFill>
                <a:effectLst>
                  <a:glow rad="127000">
                    <a:schemeClr val="tx1"/>
                  </a:glow>
                </a:effectLst>
                <a:latin typeface="Arial" charset="0"/>
                <a:ea typeface="ＭＳ Ｐゴシック" charset="0"/>
                <a:cs typeface="ＭＳ Ｐゴシック" charset="0"/>
              </a:rPr>
              <a:t>Love</a:t>
            </a:r>
            <a:r>
              <a:rPr lang="en-US" b="1" dirty="0">
                <a:effectLst>
                  <a:glow rad="127000">
                    <a:schemeClr val="tx1"/>
                  </a:glow>
                </a:effectLst>
                <a:latin typeface="Arial" charset="0"/>
                <a:ea typeface="ＭＳ Ｐゴシック" charset="0"/>
                <a:cs typeface="ＭＳ Ｐゴシック" charset="0"/>
              </a:rPr>
              <a:t> others (3:1–5:3). </a:t>
            </a:r>
          </a:p>
        </p:txBody>
      </p:sp>
      <p:sp>
        <p:nvSpPr>
          <p:cNvPr id="4" name="Rectangle 2">
            <a:extLst>
              <a:ext uri="{FF2B5EF4-FFF2-40B4-BE49-F238E27FC236}">
                <a16:creationId xmlns:a16="http://schemas.microsoft.com/office/drawing/2014/main" id="{8B23CD38-C58D-1048-915A-DFDDBD434045}"/>
              </a:ext>
            </a:extLst>
          </p:cNvPr>
          <p:cNvSpPr txBox="1">
            <a:spLocks noChangeArrowheads="1"/>
          </p:cNvSpPr>
          <p:nvPr/>
        </p:nvSpPr>
        <p:spPr bwMode="auto">
          <a:xfrm>
            <a:off x="-36512" y="1403692"/>
            <a:ext cx="9144000" cy="405061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457200" marR="0" lvl="1"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pitchFamily="-108" charset="-128"/>
              </a:rPr>
              <a:t>Don’t sin (3:1-10)</a:t>
            </a:r>
            <a:endParaRPr kumimoji="0" lang="en-SG" sz="36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pitchFamily="-108" charset="-128"/>
            </a:endParaRPr>
          </a:p>
          <a:p>
            <a:pPr marL="457200" marR="0" lvl="1"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pitchFamily="-108" charset="-128"/>
              </a:rPr>
              <a:t>Don’t hate believers (3:11-15)</a:t>
            </a:r>
            <a:endParaRPr kumimoji="0" lang="en-SG" sz="36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pitchFamily="-108" charset="-128"/>
            </a:endParaRPr>
          </a:p>
          <a:p>
            <a:pPr marL="457200" marR="0" lvl="1"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pitchFamily="-108" charset="-128"/>
              </a:rPr>
              <a:t>Show compassion (3:16-20)</a:t>
            </a:r>
            <a:endParaRPr kumimoji="0" lang="en-SG" sz="36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pitchFamily="-108" charset="-128"/>
            </a:endParaRPr>
          </a:p>
          <a:p>
            <a:pPr marL="457200" marR="0" lvl="1"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pitchFamily="-108" charset="-128"/>
              </a:rPr>
              <a:t>Be confident before God (3:21-24)</a:t>
            </a:r>
            <a:endParaRPr kumimoji="0" lang="en-SG" sz="36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pitchFamily="-108" charset="-128"/>
            </a:endParaRPr>
          </a:p>
          <a:p>
            <a:pPr marL="457200" marR="0" lvl="1"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00"/>
                </a:solidFill>
                <a:effectLst>
                  <a:glow rad="228600">
                    <a:srgbClr val="000000">
                      <a:satMod val="175000"/>
                    </a:srgbClr>
                  </a:glow>
                </a:effectLst>
                <a:uLnTx/>
                <a:uFillTx/>
                <a:latin typeface="Arial" charset="0"/>
                <a:ea typeface="ＭＳ Ｐゴシック" pitchFamily="-108" charset="-128"/>
              </a:rPr>
              <a:t>Obey apostolic teaching (4:1-6)</a:t>
            </a:r>
            <a:endParaRPr kumimoji="0" lang="en-SG" sz="3600" b="1" i="0" u="none" strike="noStrike" kern="1200" cap="none" spc="0" normalizeH="0" baseline="0" noProof="0" dirty="0">
              <a:ln>
                <a:noFill/>
              </a:ln>
              <a:solidFill>
                <a:srgbClr val="FFFF00"/>
              </a:solidFill>
              <a:effectLst>
                <a:glow rad="228600">
                  <a:srgbClr val="000000">
                    <a:satMod val="175000"/>
                  </a:srgbClr>
                </a:glow>
              </a:effectLst>
              <a:uLnTx/>
              <a:uFillTx/>
              <a:latin typeface="Arial" charset="0"/>
              <a:ea typeface="ＭＳ Ｐゴシック" pitchFamily="-108" charset="-128"/>
            </a:endParaRPr>
          </a:p>
        </p:txBody>
      </p:sp>
    </p:spTree>
    <p:extLst>
      <p:ext uri="{BB962C8B-B14F-4D97-AF65-F5344CB8AC3E}">
        <p14:creationId xmlns:p14="http://schemas.microsoft.com/office/powerpoint/2010/main" val="2375338165"/>
      </p:ext>
    </p:extLst>
  </p:cSld>
  <p:clrMapOvr>
    <a:masterClrMapping/>
  </p:clrMapOvr>
  <p:transition/>
</p:sld>
</file>

<file path=ppt/slides/slide1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Test the spirits (4:1)</a:t>
            </a:r>
          </a:p>
        </p:txBody>
      </p:sp>
      <p:pic>
        <p:nvPicPr>
          <p:cNvPr id="55298" name="Picture 2">
            <a:extLst>
              <a:ext uri="{FF2B5EF4-FFF2-40B4-BE49-F238E27FC236}">
                <a16:creationId xmlns:a16="http://schemas.microsoft.com/office/drawing/2014/main" id="{C2614745-D4C5-BC49-9B0B-A0471D16712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6512" y="23729"/>
            <a:ext cx="9234007" cy="48454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6147324"/>
      </p:ext>
    </p:extLst>
  </p:cSld>
  <p:clrMapOvr>
    <a:masterClrMapping/>
  </p:clrMapOvr>
  <p:transition/>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sz="3200">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263137" y="1295399"/>
            <a:ext cx="8603426" cy="5318029"/>
          </a:xfrm>
          <a:gradFill flip="none" rotWithShape="1">
            <a:gsLst>
              <a:gs pos="0">
                <a:schemeClr val="accent1"/>
              </a:gs>
              <a:gs pos="100000">
                <a:schemeClr val="tx2"/>
              </a:gs>
            </a:gsLst>
            <a:path path="rect">
              <a:fillToRect l="50000" t="50000" r="50000" b="50000"/>
            </a:path>
            <a:tileRect/>
          </a:gradFill>
          <a:effectLst>
            <a:outerShdw blurRad="63500" dist="35921" dir="2700000" algn="ctr" rotWithShape="0">
              <a:schemeClr val="tx2">
                <a:alpha val="74998"/>
              </a:schemeClr>
            </a:outerShdw>
          </a:effectLst>
        </p:spPr>
        <p:txBody>
          <a:bodyPr anchor="t"/>
          <a:lstStyle/>
          <a:p>
            <a:pPr>
              <a:defRPr/>
            </a:pPr>
            <a:r>
              <a:rPr lang="ru-RU" sz="4000" b="1" dirty="0">
                <a:effectLst>
                  <a:glow rad="127000">
                    <a:schemeClr val="tx1"/>
                  </a:glow>
                </a:effectLst>
                <a:latin typeface="Arial" charset="0"/>
                <a:ea typeface="ＭＳ Ｐゴシック" charset="0"/>
                <a:cs typeface="ＭＳ Ｐゴシック" charset="0"/>
              </a:rPr>
              <a:t>“</a:t>
            </a:r>
            <a:r>
              <a:rPr lang="zh-CN" altLang="en-US" sz="4000" b="1" dirty="0">
                <a:effectLst>
                  <a:glow rad="127000">
                    <a:schemeClr val="tx1"/>
                  </a:glow>
                </a:effectLst>
                <a:latin typeface="Arial" charset="0"/>
                <a:ea typeface="ＭＳ Ｐゴシック" charset="0"/>
                <a:cs typeface="ＭＳ Ｐゴシック" charset="0"/>
              </a:rPr>
              <a:t>亲爱的，不要每个灵都信，总要试验那些灵是否出于　神，因为有许多假先知已经来到世上了。 </a:t>
            </a:r>
            <a:r>
              <a:rPr lang="en-US" altLang="zh-CN" sz="4000" b="1" baseline="30000" dirty="0">
                <a:effectLst>
                  <a:glow rad="127000">
                    <a:schemeClr val="tx1"/>
                  </a:glow>
                </a:effectLst>
                <a:latin typeface="Arial" charset="0"/>
                <a:ea typeface="ＭＳ Ｐゴシック" charset="0"/>
                <a:cs typeface="ＭＳ Ｐゴシック" charset="0"/>
              </a:rPr>
              <a:t>2</a:t>
            </a:r>
            <a:r>
              <a:rPr lang="en-US" altLang="zh-CN" sz="4000" b="1" dirty="0">
                <a:effectLst>
                  <a:glow rad="127000">
                    <a:schemeClr val="tx1"/>
                  </a:glow>
                </a:effectLst>
                <a:latin typeface="Arial" charset="0"/>
                <a:ea typeface="ＭＳ Ｐゴシック" charset="0"/>
                <a:cs typeface="ＭＳ Ｐゴシック" charset="0"/>
              </a:rPr>
              <a:t> </a:t>
            </a:r>
            <a:r>
              <a:rPr lang="zh-CN" altLang="en-US" sz="4000" b="1" dirty="0">
                <a:effectLst>
                  <a:glow rad="127000">
                    <a:schemeClr val="tx1"/>
                  </a:glow>
                </a:effectLst>
                <a:latin typeface="Arial" charset="0"/>
                <a:ea typeface="ＭＳ Ｐゴシック" charset="0"/>
                <a:cs typeface="ＭＳ Ｐゴシック" charset="0"/>
              </a:rPr>
              <a:t>你们可以这样认出　神的灵：凡是承认耶稣基督是成了肉身来的，那灵就是出于　神。</a:t>
            </a:r>
            <a:r>
              <a:rPr lang="ru-RU" sz="4000" b="1" dirty="0">
                <a:effectLst>
                  <a:glow rad="127000">
                    <a:schemeClr val="tx1"/>
                  </a:glow>
                </a:effectLst>
                <a:latin typeface="Arial" charset="0"/>
                <a:ea typeface="ＭＳ Ｐゴシック" charset="0"/>
                <a:cs typeface="ＭＳ Ｐゴシック" charset="0"/>
              </a:rPr>
              <a:t>”</a:t>
            </a:r>
            <a:r>
              <a:rPr lang="en-US" sz="4000" b="1" dirty="0">
                <a:effectLst>
                  <a:glow rad="127000">
                    <a:schemeClr val="tx1"/>
                  </a:glow>
                </a:effectLst>
                <a:latin typeface="Arial" charset="0"/>
                <a:ea typeface="ＭＳ Ｐゴシック" charset="0"/>
                <a:cs typeface="ＭＳ Ｐゴシック" charset="0"/>
              </a:rPr>
              <a:t> </a:t>
            </a:r>
            <a:br>
              <a:rPr lang="en-US" sz="4000" b="1" dirty="0">
                <a:effectLst>
                  <a:glow rad="127000">
                    <a:schemeClr val="tx1"/>
                  </a:glow>
                </a:effectLst>
                <a:latin typeface="Arial" charset="0"/>
                <a:ea typeface="ＭＳ Ｐゴシック" charset="0"/>
                <a:cs typeface="ＭＳ Ｐゴシック" charset="0"/>
              </a:rPr>
            </a:br>
            <a:r>
              <a:rPr lang="en-US" sz="4000" b="1" dirty="0">
                <a:effectLst>
                  <a:glow rad="127000">
                    <a:schemeClr val="tx1"/>
                  </a:glow>
                </a:effectLst>
                <a:latin typeface="Arial" charset="0"/>
                <a:ea typeface="ＭＳ Ｐゴシック" charset="0"/>
                <a:cs typeface="ＭＳ Ｐゴシック" charset="0"/>
              </a:rPr>
              <a:t>(</a:t>
            </a:r>
            <a:r>
              <a:rPr lang="zh-CN" altLang="en-US" sz="4000" b="1" dirty="0">
                <a:effectLst>
                  <a:glow rad="127000">
                    <a:schemeClr val="tx1"/>
                  </a:glow>
                </a:effectLst>
                <a:latin typeface="Arial" charset="0"/>
                <a:ea typeface="ＭＳ Ｐゴシック" charset="0"/>
                <a:cs typeface="ＭＳ Ｐゴシック" charset="0"/>
              </a:rPr>
              <a:t>约翰一 </a:t>
            </a:r>
            <a:r>
              <a:rPr lang="en-US" sz="4000" b="1" dirty="0">
                <a:effectLst>
                  <a:glow rad="127000">
                    <a:schemeClr val="tx1"/>
                  </a:glow>
                </a:effectLst>
                <a:latin typeface="Arial" charset="0"/>
                <a:ea typeface="ＭＳ Ｐゴシック" charset="0"/>
                <a:cs typeface="ＭＳ Ｐゴシック" charset="0"/>
              </a:rPr>
              <a:t>4:1-2 </a:t>
            </a:r>
            <a:r>
              <a:rPr lang="en-US" altLang="zh-CN" sz="4000" b="1" dirty="0">
                <a:effectLst>
                  <a:glow rad="127000">
                    <a:schemeClr val="tx1"/>
                  </a:glow>
                </a:effectLst>
                <a:latin typeface="Arial" charset="0"/>
                <a:ea typeface="ＭＳ Ｐゴシック" charset="0"/>
                <a:cs typeface="ＭＳ Ｐゴシック" charset="0"/>
              </a:rPr>
              <a:t>CNV</a:t>
            </a:r>
            <a:r>
              <a:rPr lang="en-US" sz="40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692885532"/>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羊趋向迷失方向</a:t>
            </a:r>
            <a:endParaRPr 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pic>
        <p:nvPicPr>
          <p:cNvPr id="5122" name="Picture 2">
            <a:extLst>
              <a:ext uri="{FF2B5EF4-FFF2-40B4-BE49-F238E27FC236}">
                <a16:creationId xmlns:a16="http://schemas.microsoft.com/office/drawing/2014/main" id="{3A2ECD8B-31FA-6440-A804-F8B7D47607B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010" y="1133061"/>
            <a:ext cx="9144000" cy="572493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038EC5B3-D945-904E-BCE4-52850365DF43}"/>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约翰一书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206926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sz="3200">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263137" y="1600199"/>
            <a:ext cx="8603426" cy="5013229"/>
          </a:xfrm>
          <a:gradFill flip="none" rotWithShape="1">
            <a:gsLst>
              <a:gs pos="0">
                <a:schemeClr val="accent1"/>
              </a:gs>
              <a:gs pos="100000">
                <a:schemeClr val="tx2"/>
              </a:gs>
            </a:gsLst>
            <a:path path="rect">
              <a:fillToRect l="50000" t="50000" r="50000" b="50000"/>
            </a:path>
            <a:tileRect/>
          </a:gradFill>
          <a:effectLst>
            <a:outerShdw blurRad="63500" dist="35921" dir="2700000" algn="ctr" rotWithShape="0">
              <a:schemeClr val="tx2">
                <a:alpha val="74998"/>
              </a:schemeClr>
            </a:outerShdw>
          </a:effectLst>
        </p:spPr>
        <p:txBody>
          <a:bodyPr anchor="t"/>
          <a:lstStyle/>
          <a:p>
            <a:pPr>
              <a:defRPr/>
            </a:pPr>
            <a:r>
              <a:rPr lang="ru-RU" sz="4000" b="1" dirty="0">
                <a:effectLst>
                  <a:glow rad="127000">
                    <a:schemeClr val="tx1"/>
                  </a:glow>
                </a:effectLst>
                <a:latin typeface="Arial" charset="0"/>
                <a:ea typeface="ＭＳ Ｐゴシック" charset="0"/>
                <a:cs typeface="ＭＳ Ｐゴシック" charset="0"/>
              </a:rPr>
              <a:t>“</a:t>
            </a:r>
            <a:r>
              <a:rPr lang="zh-CN" altLang="en-US" sz="4000" b="1" dirty="0">
                <a:effectLst>
                  <a:glow rad="127000">
                    <a:schemeClr val="tx1"/>
                  </a:glow>
                </a:effectLst>
                <a:latin typeface="Arial" charset="0"/>
                <a:ea typeface="ＭＳ Ｐゴシック" charset="0"/>
                <a:cs typeface="ＭＳ Ｐゴシック" charset="0"/>
              </a:rPr>
              <a:t>凡是不承认耶稣基督是成了肉身来的，那灵就不是出于　神，而是敌基督者的灵；你们听过他要来，现在他已经在世上了。</a:t>
            </a:r>
            <a:r>
              <a:rPr lang="ru-RU" sz="4000" b="1" dirty="0">
                <a:effectLst>
                  <a:glow rad="127000">
                    <a:schemeClr val="tx1"/>
                  </a:glow>
                </a:effectLst>
                <a:latin typeface="Arial" charset="0"/>
                <a:ea typeface="ＭＳ Ｐゴシック" charset="0"/>
                <a:cs typeface="ＭＳ Ｐゴシック" charset="0"/>
              </a:rPr>
              <a:t>”</a:t>
            </a:r>
            <a:r>
              <a:rPr lang="en-US" sz="4000" b="1" dirty="0">
                <a:effectLst>
                  <a:glow rad="127000">
                    <a:schemeClr val="tx1"/>
                  </a:glow>
                </a:effectLst>
                <a:latin typeface="Arial" charset="0"/>
                <a:ea typeface="ＭＳ Ｐゴシック" charset="0"/>
                <a:cs typeface="ＭＳ Ｐゴシック" charset="0"/>
              </a:rPr>
              <a:t> </a:t>
            </a:r>
            <a:br>
              <a:rPr lang="en-US" sz="4000" b="1" dirty="0">
                <a:effectLst>
                  <a:glow rad="127000">
                    <a:schemeClr val="tx1"/>
                  </a:glow>
                </a:effectLst>
                <a:latin typeface="Arial" charset="0"/>
                <a:ea typeface="ＭＳ Ｐゴシック" charset="0"/>
                <a:cs typeface="ＭＳ Ｐゴシック" charset="0"/>
              </a:rPr>
            </a:br>
            <a:r>
              <a:rPr lang="en-US" sz="4000" b="1" dirty="0">
                <a:effectLst>
                  <a:glow rad="127000">
                    <a:schemeClr val="tx1"/>
                  </a:glow>
                </a:effectLst>
                <a:latin typeface="Arial" charset="0"/>
                <a:ea typeface="ＭＳ Ｐゴシック" charset="0"/>
                <a:cs typeface="ＭＳ Ｐゴシック" charset="0"/>
              </a:rPr>
              <a:t>(</a:t>
            </a:r>
            <a:r>
              <a:rPr lang="zh-CN" altLang="en-US" sz="4000" b="1" dirty="0">
                <a:effectLst>
                  <a:glow rad="127000">
                    <a:schemeClr val="tx1"/>
                  </a:glow>
                </a:effectLst>
                <a:latin typeface="Arial" charset="0"/>
                <a:ea typeface="ＭＳ Ｐゴシック" charset="0"/>
                <a:cs typeface="ＭＳ Ｐゴシック" charset="0"/>
              </a:rPr>
              <a:t>约翰一 </a:t>
            </a:r>
            <a:r>
              <a:rPr lang="en-US" sz="4000" b="1" dirty="0">
                <a:effectLst>
                  <a:glow rad="127000">
                    <a:schemeClr val="tx1"/>
                  </a:glow>
                </a:effectLst>
                <a:latin typeface="Arial" charset="0"/>
                <a:ea typeface="ＭＳ Ｐゴシック" charset="0"/>
                <a:cs typeface="ＭＳ Ｐゴシック" charset="0"/>
              </a:rPr>
              <a:t>4:3 </a:t>
            </a:r>
            <a:r>
              <a:rPr lang="en-US" altLang="zh-CN" sz="4000" b="1" dirty="0">
                <a:effectLst>
                  <a:glow rad="127000">
                    <a:schemeClr val="tx1"/>
                  </a:glow>
                </a:effectLst>
                <a:latin typeface="Arial" charset="0"/>
                <a:ea typeface="ＭＳ Ｐゴシック" charset="0"/>
                <a:cs typeface="ＭＳ Ｐゴシック" charset="0"/>
              </a:rPr>
              <a:t>CNV</a:t>
            </a:r>
            <a:r>
              <a:rPr lang="en-US" sz="40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40774568"/>
      </p:ext>
    </p:extLst>
  </p:cSld>
  <p:clrMapOvr>
    <a:masterClrMapping/>
  </p:clrMapOvr>
  <p:transition/>
</p:sld>
</file>

<file path=ppt/slides/slide1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62783" y="332656"/>
            <a:ext cx="8873713" cy="6249986"/>
          </a:xfrm>
          <a:gradFill flip="none" rotWithShape="1">
            <a:gsLst>
              <a:gs pos="0">
                <a:schemeClr val="accent1"/>
              </a:gs>
              <a:gs pos="100000">
                <a:schemeClr val="tx2"/>
              </a:gs>
            </a:gsLst>
            <a:path path="rect">
              <a:fillToRect l="50000" t="50000" r="50000" b="50000"/>
            </a:path>
            <a:tileRect/>
          </a:gradFill>
          <a:effectLst>
            <a:outerShdw blurRad="63500" dist="35921" dir="2700000" algn="ctr" rotWithShape="0">
              <a:schemeClr val="tx2">
                <a:alpha val="74998"/>
              </a:schemeClr>
            </a:outerShdw>
          </a:effectLst>
        </p:spPr>
        <p:txBody>
          <a:bodyPr anchor="ctr"/>
          <a:lstStyle/>
          <a:p>
            <a:pPr>
              <a:defRPr/>
            </a:pPr>
            <a:r>
              <a:rPr lang="ru-RU" sz="3600" b="1" dirty="0">
                <a:effectLst>
                  <a:glow rad="127000">
                    <a:schemeClr val="tx1"/>
                  </a:glow>
                </a:effectLst>
                <a:latin typeface="Arial" charset="0"/>
                <a:ea typeface="ＭＳ Ｐゴシック" charset="0"/>
                <a:cs typeface="ＭＳ Ｐゴシック" charset="0"/>
              </a:rPr>
              <a:t>"</a:t>
            </a:r>
            <a:r>
              <a:rPr lang="en-SG" sz="3600" b="1" dirty="0">
                <a:effectLst>
                  <a:glow rad="127000">
                    <a:schemeClr val="tx1"/>
                  </a:glow>
                </a:effectLst>
                <a:latin typeface="Arial" charset="0"/>
                <a:ea typeface="ＭＳ Ｐゴシック" charset="0"/>
                <a:cs typeface="ＭＳ Ｐゴシック" charset="0"/>
              </a:rPr>
              <a:t>But you belong to God, my dear children. You have already won a victory over those people, because the Spirit who lives in you is greater than the spirit who lives in the world.  </a:t>
            </a:r>
            <a:br>
              <a:rPr lang="en-SG" sz="3600" b="1" dirty="0">
                <a:effectLst>
                  <a:glow rad="127000">
                    <a:schemeClr val="tx1"/>
                  </a:glow>
                </a:effectLst>
                <a:latin typeface="Arial" charset="0"/>
                <a:ea typeface="ＭＳ Ｐゴシック" charset="0"/>
                <a:cs typeface="ＭＳ Ｐゴシック" charset="0"/>
              </a:rPr>
            </a:br>
            <a:r>
              <a:rPr lang="en-SG" sz="3600" b="1" baseline="30000" dirty="0">
                <a:effectLst>
                  <a:glow rad="127000">
                    <a:schemeClr val="tx1"/>
                  </a:glow>
                </a:effectLst>
                <a:latin typeface="Arial" charset="0"/>
                <a:ea typeface="ＭＳ Ｐゴシック" charset="0"/>
                <a:cs typeface="ＭＳ Ｐゴシック" charset="0"/>
              </a:rPr>
              <a:t>5 </a:t>
            </a:r>
            <a:r>
              <a:rPr lang="en-SG" sz="3600" b="1" dirty="0">
                <a:effectLst>
                  <a:glow rad="127000">
                    <a:schemeClr val="tx1"/>
                  </a:glow>
                </a:effectLst>
                <a:latin typeface="Arial" charset="0"/>
                <a:ea typeface="ＭＳ Ｐゴシック" charset="0"/>
                <a:cs typeface="ＭＳ Ｐゴシック" charset="0"/>
              </a:rPr>
              <a:t>Those people belong to this world, so they speak from the world’s viewpoint, and the world listens to them</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(1 John 4:4-5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439577565"/>
      </p:ext>
    </p:extLst>
  </p:cSld>
  <p:clrMapOvr>
    <a:masterClrMapping/>
  </p:clrMapOvr>
  <p:transition/>
</p:sld>
</file>

<file path=ppt/slides/slide1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62783" y="332656"/>
            <a:ext cx="8873713" cy="6249986"/>
          </a:xfrm>
          <a:gradFill flip="none" rotWithShape="1">
            <a:gsLst>
              <a:gs pos="0">
                <a:schemeClr val="accent1"/>
              </a:gs>
              <a:gs pos="100000">
                <a:schemeClr val="tx2"/>
              </a:gs>
            </a:gsLst>
            <a:path path="rect">
              <a:fillToRect l="50000" t="50000" r="50000" b="50000"/>
            </a:path>
            <a:tileRect/>
          </a:gradFill>
          <a:effectLst>
            <a:outerShdw blurRad="63500" dist="35921" dir="2700000" algn="ctr" rotWithShape="0">
              <a:schemeClr val="tx2">
                <a:alpha val="74998"/>
              </a:schemeClr>
            </a:outerShdw>
          </a:effectLst>
        </p:spPr>
        <p:txBody>
          <a:bodyPr anchor="ctr"/>
          <a:lstStyle/>
          <a:p>
            <a:pPr>
              <a:defRPr/>
            </a:pPr>
            <a:r>
              <a:rPr lang="ru-RU" sz="3600" b="1" dirty="0">
                <a:effectLst>
                  <a:glow rad="127000">
                    <a:schemeClr val="tx1"/>
                  </a:glow>
                </a:effectLst>
                <a:latin typeface="Arial" charset="0"/>
                <a:ea typeface="ＭＳ Ｐゴシック" charset="0"/>
                <a:cs typeface="ＭＳ Ｐゴシック" charset="0"/>
              </a:rPr>
              <a:t>"</a:t>
            </a:r>
            <a:r>
              <a:rPr lang="en-SG" sz="3600" b="1" dirty="0">
                <a:effectLst>
                  <a:glow rad="127000">
                    <a:schemeClr val="tx1"/>
                  </a:glow>
                </a:effectLst>
                <a:latin typeface="Arial" charset="0"/>
                <a:ea typeface="ＭＳ Ｐゴシック" charset="0"/>
                <a:cs typeface="ＭＳ Ｐゴシック" charset="0"/>
              </a:rPr>
              <a:t>But we belong to God, and those who know God listen to us. If they do not belong to God, they do not listen to us. That is how we know if someone has the Spirit of truth or the spirit of deception</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(1 John 4:6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449685572"/>
      </p:ext>
    </p:extLst>
  </p:cSld>
  <p:clrMapOvr>
    <a:masterClrMapping/>
  </p:clrMapOvr>
  <p:transition/>
</p:sld>
</file>

<file path=ppt/slides/slide1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380E03-2082-A847-9DE6-D906ECE7CD76}"/>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4898" y="0"/>
            <a:ext cx="9120471" cy="680821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7384"/>
            <a:ext cx="9144000" cy="1086599"/>
          </a:xfrm>
          <a:solidFill>
            <a:srgbClr val="C00000"/>
          </a:solidFill>
          <a:effectLst>
            <a:outerShdw blurRad="63500" dist="35921" dir="2700000" algn="ctr" rotWithShape="0">
              <a:schemeClr val="tx2">
                <a:alpha val="74998"/>
              </a:schemeClr>
            </a:outerShdw>
          </a:effectLst>
        </p:spPr>
        <p:txBody>
          <a:bodyPr anchor="ctr"/>
          <a:lstStyle/>
          <a:p>
            <a:pPr>
              <a:defRPr/>
            </a:pPr>
            <a:r>
              <a:rPr lang="en-US" b="1" dirty="0">
                <a:effectLst>
                  <a:glow rad="127000">
                    <a:schemeClr val="tx1"/>
                  </a:glow>
                </a:effectLst>
                <a:latin typeface="Arial" charset="0"/>
                <a:ea typeface="ＭＳ Ｐゴシック" charset="0"/>
                <a:cs typeface="ＭＳ Ｐゴシック" charset="0"/>
              </a:rPr>
              <a:t>II. </a:t>
            </a:r>
            <a:r>
              <a:rPr lang="en-US" b="1" dirty="0">
                <a:solidFill>
                  <a:srgbClr val="FFFF00"/>
                </a:solidFill>
                <a:effectLst>
                  <a:glow rad="127000">
                    <a:schemeClr val="tx1"/>
                  </a:glow>
                </a:effectLst>
                <a:latin typeface="Arial" charset="0"/>
                <a:ea typeface="ＭＳ Ｐゴシック" charset="0"/>
                <a:cs typeface="ＭＳ Ｐゴシック" charset="0"/>
              </a:rPr>
              <a:t>Love</a:t>
            </a:r>
            <a:r>
              <a:rPr lang="en-US" b="1" dirty="0">
                <a:effectLst>
                  <a:glow rad="127000">
                    <a:schemeClr val="tx1"/>
                  </a:glow>
                </a:effectLst>
                <a:latin typeface="Arial" charset="0"/>
                <a:ea typeface="ＭＳ Ｐゴシック" charset="0"/>
                <a:cs typeface="ＭＳ Ｐゴシック" charset="0"/>
              </a:rPr>
              <a:t> others (3:1–5:3). </a:t>
            </a:r>
          </a:p>
        </p:txBody>
      </p:sp>
      <p:sp>
        <p:nvSpPr>
          <p:cNvPr id="4" name="Rectangle 2">
            <a:extLst>
              <a:ext uri="{FF2B5EF4-FFF2-40B4-BE49-F238E27FC236}">
                <a16:creationId xmlns:a16="http://schemas.microsoft.com/office/drawing/2014/main" id="{8B23CD38-C58D-1048-915A-DFDDBD434045}"/>
              </a:ext>
            </a:extLst>
          </p:cNvPr>
          <p:cNvSpPr txBox="1">
            <a:spLocks noChangeArrowheads="1"/>
          </p:cNvSpPr>
          <p:nvPr/>
        </p:nvSpPr>
        <p:spPr bwMode="auto">
          <a:xfrm>
            <a:off x="-36512" y="1403692"/>
            <a:ext cx="9144000" cy="405061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457200" marR="0" lvl="1"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pitchFamily="-108" charset="-128"/>
              </a:rPr>
              <a:t>Don’t sin (3:1-10)</a:t>
            </a:r>
            <a:endParaRPr kumimoji="0" lang="en-SG" sz="36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pitchFamily="-108" charset="-128"/>
            </a:endParaRPr>
          </a:p>
          <a:p>
            <a:pPr marL="457200" marR="0" lvl="1"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pitchFamily="-108" charset="-128"/>
              </a:rPr>
              <a:t>Don’t hate believers (3:11-15)</a:t>
            </a:r>
            <a:endParaRPr kumimoji="0" lang="en-SG" sz="36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pitchFamily="-108" charset="-128"/>
            </a:endParaRPr>
          </a:p>
          <a:p>
            <a:pPr marL="457200" marR="0" lvl="1"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pitchFamily="-108" charset="-128"/>
              </a:rPr>
              <a:t>Show compassion (3:16-20)</a:t>
            </a:r>
            <a:endParaRPr kumimoji="0" lang="en-SG" sz="36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pitchFamily="-108" charset="-128"/>
            </a:endParaRPr>
          </a:p>
          <a:p>
            <a:pPr marL="457200" marR="0" lvl="1"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pitchFamily="-108" charset="-128"/>
              </a:rPr>
              <a:t>Be confident before God (3:21-24)</a:t>
            </a:r>
            <a:endParaRPr kumimoji="0" lang="en-SG" sz="36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pitchFamily="-108" charset="-128"/>
            </a:endParaRPr>
          </a:p>
          <a:p>
            <a:pPr marL="457200" marR="0" lvl="1"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pitchFamily="-108" charset="-128"/>
              </a:rPr>
              <a:t>Obey apostolic teaching (4:1-6)</a:t>
            </a:r>
            <a:endParaRPr kumimoji="0" lang="en-SG" sz="36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pitchFamily="-108" charset="-128"/>
            </a:endParaRPr>
          </a:p>
          <a:p>
            <a:pPr marL="457200" marR="0" lvl="1"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00"/>
                </a:solidFill>
                <a:effectLst>
                  <a:glow rad="228600">
                    <a:srgbClr val="000000">
                      <a:satMod val="175000"/>
                    </a:srgbClr>
                  </a:glow>
                </a:effectLst>
                <a:uLnTx/>
                <a:uFillTx/>
                <a:latin typeface="Arial" charset="0"/>
                <a:ea typeface="ＭＳ Ｐゴシック" pitchFamily="-108" charset="-128"/>
              </a:rPr>
              <a:t>Care for believers (4:7-21)</a:t>
            </a:r>
            <a:endParaRPr kumimoji="0" lang="en-SG" sz="3600" b="1" i="0" u="none" strike="noStrike" kern="1200" cap="none" spc="0" normalizeH="0" baseline="0" noProof="0" dirty="0">
              <a:ln>
                <a:noFill/>
              </a:ln>
              <a:solidFill>
                <a:srgbClr val="FFFF00"/>
              </a:solidFill>
              <a:effectLst>
                <a:glow rad="228600">
                  <a:srgbClr val="000000">
                    <a:satMod val="175000"/>
                  </a:srgbClr>
                </a:glow>
              </a:effectLst>
              <a:uLnTx/>
              <a:uFillTx/>
              <a:latin typeface="Arial" charset="0"/>
              <a:ea typeface="ＭＳ Ｐゴシック" pitchFamily="-108" charset="-128"/>
            </a:endParaRPr>
          </a:p>
        </p:txBody>
      </p:sp>
    </p:spTree>
    <p:extLst>
      <p:ext uri="{BB962C8B-B14F-4D97-AF65-F5344CB8AC3E}">
        <p14:creationId xmlns:p14="http://schemas.microsoft.com/office/powerpoint/2010/main" val="716868726"/>
      </p:ext>
    </p:extLst>
  </p:cSld>
  <p:clrMapOvr>
    <a:masterClrMapping/>
  </p:clrMapOvr>
  <p:transition/>
</p:sld>
</file>

<file path=ppt/slides/slide1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1442" name="Picture 2">
            <a:extLst>
              <a:ext uri="{FF2B5EF4-FFF2-40B4-BE49-F238E27FC236}">
                <a16:creationId xmlns:a16="http://schemas.microsoft.com/office/drawing/2014/main" id="{35A27A5B-AA50-0042-A438-509B0B10504C}"/>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7350" y="2060848"/>
            <a:ext cx="8369300" cy="55753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9469"/>
            <a:ext cx="9144000" cy="3687563"/>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Dear friends, let us continue to love one another, for love comes from God. Anyone who loves is a child of God and knows God.  </a:t>
            </a:r>
            <a:r>
              <a:rPr lang="en-US" sz="3600" b="1" baseline="30000" dirty="0">
                <a:effectLst>
                  <a:glow rad="127000">
                    <a:schemeClr val="tx1"/>
                  </a:glow>
                </a:effectLst>
                <a:latin typeface="Arial" charset="0"/>
                <a:ea typeface="ＭＳ Ｐゴシック" charset="0"/>
                <a:cs typeface="ＭＳ Ｐゴシック" charset="0"/>
              </a:rPr>
              <a:t>8 </a:t>
            </a:r>
            <a:r>
              <a:rPr lang="en-US" sz="3600" b="1" dirty="0">
                <a:effectLst>
                  <a:glow rad="127000">
                    <a:schemeClr val="tx1"/>
                  </a:glow>
                </a:effectLst>
                <a:latin typeface="Arial" charset="0"/>
                <a:ea typeface="ＭＳ Ｐゴシック" charset="0"/>
                <a:cs typeface="ＭＳ Ｐゴシック" charset="0"/>
              </a:rPr>
              <a:t>But anyone who does not love does not know God, for God is love</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(1 John 4:7-8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945650521"/>
      </p:ext>
    </p:extLst>
  </p:cSld>
  <p:clrMapOvr>
    <a:masterClrMapping/>
  </p:clrMapOvr>
  <p:transition/>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约壹</a:t>
            </a:r>
            <a:r>
              <a:rPr lang="en-US" sz="8800" dirty="0">
                <a:solidFill>
                  <a:schemeClr val="bg1"/>
                </a:solidFill>
                <a:latin typeface="Arial" charset="0"/>
                <a:ea typeface="Osaka" charset="0"/>
                <a:cs typeface="Arial" charset="0"/>
              </a:rPr>
              <a:t> 5</a:t>
            </a:r>
          </a:p>
        </p:txBody>
      </p:sp>
    </p:spTree>
    <p:extLst>
      <p:ext uri="{BB962C8B-B14F-4D97-AF65-F5344CB8AC3E}">
        <p14:creationId xmlns:p14="http://schemas.microsoft.com/office/powerpoint/2010/main" val="3224446176"/>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380E03-2082-A847-9DE6-D906ECE7CD76}"/>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4898" y="0"/>
            <a:ext cx="9120471" cy="680821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7384"/>
            <a:ext cx="9144000" cy="1086599"/>
          </a:xfrm>
          <a:solidFill>
            <a:srgbClr val="C00000"/>
          </a:solidFill>
          <a:effectLst>
            <a:outerShdw blurRad="63500" dist="35921" dir="2700000" algn="ctr" rotWithShape="0">
              <a:schemeClr val="tx2">
                <a:alpha val="74998"/>
              </a:schemeClr>
            </a:outerShdw>
          </a:effectLst>
        </p:spPr>
        <p:txBody>
          <a:bodyPr anchor="ctr"/>
          <a:lstStyle/>
          <a:p>
            <a:pPr>
              <a:defRPr/>
            </a:pPr>
            <a:r>
              <a:rPr lang="en-US" b="1" dirty="0">
                <a:effectLst>
                  <a:glow rad="127000">
                    <a:schemeClr val="tx1"/>
                  </a:glow>
                </a:effectLst>
                <a:latin typeface="Arial" charset="0"/>
                <a:ea typeface="ＭＳ Ｐゴシック" charset="0"/>
                <a:cs typeface="ＭＳ Ｐゴシック" charset="0"/>
              </a:rPr>
              <a:t>II. </a:t>
            </a:r>
            <a:r>
              <a:rPr lang="en-US" b="1" dirty="0">
                <a:solidFill>
                  <a:srgbClr val="FFFF00"/>
                </a:solidFill>
                <a:effectLst>
                  <a:glow rad="127000">
                    <a:schemeClr val="tx1"/>
                  </a:glow>
                </a:effectLst>
                <a:latin typeface="Arial" charset="0"/>
                <a:ea typeface="ＭＳ Ｐゴシック" charset="0"/>
                <a:cs typeface="ＭＳ Ｐゴシック" charset="0"/>
              </a:rPr>
              <a:t>Love</a:t>
            </a:r>
            <a:r>
              <a:rPr lang="en-US" b="1" dirty="0">
                <a:effectLst>
                  <a:glow rad="127000">
                    <a:schemeClr val="tx1"/>
                  </a:glow>
                </a:effectLst>
                <a:latin typeface="Arial" charset="0"/>
                <a:ea typeface="ＭＳ Ｐゴシック" charset="0"/>
                <a:cs typeface="ＭＳ Ｐゴシック" charset="0"/>
              </a:rPr>
              <a:t> others (3:1–5:3). </a:t>
            </a:r>
          </a:p>
        </p:txBody>
      </p:sp>
      <p:sp>
        <p:nvSpPr>
          <p:cNvPr id="4" name="Rectangle 2">
            <a:extLst>
              <a:ext uri="{FF2B5EF4-FFF2-40B4-BE49-F238E27FC236}">
                <a16:creationId xmlns:a16="http://schemas.microsoft.com/office/drawing/2014/main" id="{8B23CD38-C58D-1048-915A-DFDDBD434045}"/>
              </a:ext>
            </a:extLst>
          </p:cNvPr>
          <p:cNvSpPr txBox="1">
            <a:spLocks noChangeArrowheads="1"/>
          </p:cNvSpPr>
          <p:nvPr/>
        </p:nvSpPr>
        <p:spPr bwMode="auto">
          <a:xfrm>
            <a:off x="-36512" y="1403692"/>
            <a:ext cx="9144000" cy="405061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457200" marR="0" lvl="1"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pitchFamily="-108" charset="-128"/>
              </a:rPr>
              <a:t>Don’t sin (3:1-10)</a:t>
            </a:r>
            <a:endParaRPr kumimoji="0" lang="en-SG" sz="36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pitchFamily="-108" charset="-128"/>
            </a:endParaRPr>
          </a:p>
          <a:p>
            <a:pPr marL="457200" marR="0" lvl="1"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pitchFamily="-108" charset="-128"/>
              </a:rPr>
              <a:t>Don’t hate believers (3:11-15)</a:t>
            </a:r>
            <a:endParaRPr kumimoji="0" lang="en-SG" sz="36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pitchFamily="-108" charset="-128"/>
            </a:endParaRPr>
          </a:p>
          <a:p>
            <a:pPr marL="457200" marR="0" lvl="1"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pitchFamily="-108" charset="-128"/>
              </a:rPr>
              <a:t>Show compassion (3:16-20)</a:t>
            </a:r>
            <a:endParaRPr kumimoji="0" lang="en-SG" sz="36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pitchFamily="-108" charset="-128"/>
            </a:endParaRPr>
          </a:p>
          <a:p>
            <a:pPr marL="457200" marR="0" lvl="1"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pitchFamily="-108" charset="-128"/>
              </a:rPr>
              <a:t>Be confident before God (3:21-24)</a:t>
            </a:r>
            <a:endParaRPr kumimoji="0" lang="en-SG" sz="36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pitchFamily="-108" charset="-128"/>
            </a:endParaRPr>
          </a:p>
          <a:p>
            <a:pPr marL="457200" marR="0" lvl="1"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pitchFamily="-108" charset="-128"/>
              </a:rPr>
              <a:t>Obey apostolic teaching (4:1-6)</a:t>
            </a:r>
            <a:endParaRPr kumimoji="0" lang="en-SG" sz="36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pitchFamily="-108" charset="-128"/>
            </a:endParaRPr>
          </a:p>
          <a:p>
            <a:pPr marL="457200" marR="0" lvl="1"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pitchFamily="-108" charset="-128"/>
              </a:rPr>
              <a:t>Care for believers (4:7-21)</a:t>
            </a:r>
            <a:endParaRPr kumimoji="0" lang="en-SG" sz="36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pitchFamily="-108" charset="-128"/>
            </a:endParaRPr>
          </a:p>
          <a:p>
            <a:pPr marL="457200" marR="0" lvl="1"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00"/>
                </a:solidFill>
                <a:effectLst>
                  <a:glow rad="228600">
                    <a:srgbClr val="000000">
                      <a:satMod val="175000"/>
                    </a:srgbClr>
                  </a:glow>
                </a:effectLst>
                <a:uLnTx/>
                <a:uFillTx/>
                <a:latin typeface="Arial" charset="0"/>
                <a:ea typeface="ＭＳ Ｐゴシック" pitchFamily="-108" charset="-128"/>
              </a:rPr>
              <a:t>Obey God’s commands (5:1-3)</a:t>
            </a:r>
            <a:endParaRPr kumimoji="0" lang="en-SG" sz="3600" b="1" i="0" u="none" strike="noStrike" kern="1200" cap="none" spc="0" normalizeH="0" baseline="0" noProof="0" dirty="0">
              <a:ln>
                <a:noFill/>
              </a:ln>
              <a:solidFill>
                <a:srgbClr val="FFFF00"/>
              </a:solidFill>
              <a:effectLst>
                <a:glow rad="228600">
                  <a:srgbClr val="000000">
                    <a:satMod val="175000"/>
                  </a:srgbClr>
                </a:glow>
              </a:effectLst>
              <a:uLnTx/>
              <a:uFillTx/>
              <a:latin typeface="Arial" charset="0"/>
              <a:ea typeface="ＭＳ Ｐゴシック" pitchFamily="-108" charset="-128"/>
            </a:endParaRPr>
          </a:p>
        </p:txBody>
      </p:sp>
    </p:spTree>
    <p:extLst>
      <p:ext uri="{BB962C8B-B14F-4D97-AF65-F5344CB8AC3E}">
        <p14:creationId xmlns:p14="http://schemas.microsoft.com/office/powerpoint/2010/main" val="2740516226"/>
      </p:ext>
    </p:extLst>
  </p:cSld>
  <p:clrMapOvr>
    <a:masterClrMapping/>
  </p:clrMapOvr>
  <p:transition/>
</p:sld>
</file>

<file path=ppt/slides/slide1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2466" name="Picture 2">
            <a:extLst>
              <a:ext uri="{FF2B5EF4-FFF2-40B4-BE49-F238E27FC236}">
                <a16:creationId xmlns:a16="http://schemas.microsoft.com/office/drawing/2014/main" id="{B555279C-9205-8C42-8B22-0AAF917E864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 y="0"/>
            <a:ext cx="9142265" cy="6165304"/>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9469"/>
            <a:ext cx="9144000" cy="5343747"/>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Everyone who believes that Jesus is the Christ has become a child of God. And everyone who loves the Father loves his children, too.  </a:t>
            </a:r>
            <a:r>
              <a:rPr lang="en-US" sz="3600" b="1" baseline="30000" dirty="0">
                <a:effectLst>
                  <a:glow rad="127000">
                    <a:schemeClr val="tx1"/>
                  </a:glow>
                </a:effectLst>
                <a:latin typeface="Arial" charset="0"/>
                <a:ea typeface="ＭＳ Ｐゴシック" charset="0"/>
                <a:cs typeface="ＭＳ Ｐゴシック" charset="0"/>
              </a:rPr>
              <a:t>2 </a:t>
            </a:r>
            <a:r>
              <a:rPr lang="en-US" sz="3600" b="1" dirty="0">
                <a:effectLst>
                  <a:glow rad="127000">
                    <a:schemeClr val="tx1"/>
                  </a:glow>
                </a:effectLst>
                <a:latin typeface="Arial" charset="0"/>
                <a:ea typeface="ＭＳ Ｐゴシック" charset="0"/>
                <a:cs typeface="ＭＳ Ｐゴシック" charset="0"/>
              </a:rPr>
              <a:t>We know we love God’s children if we love God and obey his commandments.  </a:t>
            </a:r>
            <a:r>
              <a:rPr lang="en-US" sz="3600" b="1" baseline="30000" dirty="0">
                <a:effectLst>
                  <a:glow rad="127000">
                    <a:schemeClr val="tx1"/>
                  </a:glow>
                </a:effectLst>
                <a:latin typeface="Arial" charset="0"/>
                <a:ea typeface="ＭＳ Ｐゴシック" charset="0"/>
                <a:cs typeface="ＭＳ Ｐゴシック" charset="0"/>
              </a:rPr>
              <a:t>3 </a:t>
            </a:r>
            <a:r>
              <a:rPr lang="en-US" sz="3600" b="1" dirty="0">
                <a:effectLst>
                  <a:glow rad="127000">
                    <a:schemeClr val="tx1"/>
                  </a:glow>
                </a:effectLst>
                <a:latin typeface="Arial" charset="0"/>
                <a:ea typeface="ＭＳ Ｐゴシック" charset="0"/>
                <a:cs typeface="ＭＳ Ｐゴシック" charset="0"/>
              </a:rPr>
              <a:t>Loving God means keeping his commandments, and his commandments are not burdensome</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(1 John 5:1-3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957020647"/>
      </p:ext>
    </p:extLst>
  </p:cSld>
  <p:clrMapOvr>
    <a:masterClrMapping/>
  </p:clrMapOvr>
  <p:transition/>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a:extLst>
              <a:ext uri="{FF2B5EF4-FFF2-40B4-BE49-F238E27FC236}">
                <a16:creationId xmlns:a16="http://schemas.microsoft.com/office/drawing/2014/main" id="{44806B57-E955-F844-9614-FDBC56D83AE2}"/>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0"/>
            <a:ext cx="9144000" cy="687909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49785"/>
            <a:ext cx="5220072" cy="426887"/>
          </a:xfrm>
          <a:effectLst>
            <a:outerShdw blurRad="63500" dist="35921" dir="2700000" algn="ctr" rotWithShape="0">
              <a:schemeClr val="tx2">
                <a:alpha val="74998"/>
              </a:schemeClr>
            </a:outerShdw>
          </a:effectLst>
        </p:spPr>
        <p:txBody>
          <a:bodyPr anchor="ctr"/>
          <a:lstStyle/>
          <a:p>
            <a:pPr algn="l">
              <a:defRPr/>
            </a:pPr>
            <a:r>
              <a:rPr lang="zh-CN" altLang="en-US" sz="32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怎么不因为假教诲而</a:t>
            </a:r>
            <a:r>
              <a:rPr lang="en-US" altLang="zh-CN" sz="32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a:t>
            </a:r>
            <a:endParaRPr lang="en-US" sz="3200" b="1" i="1" dirty="0">
              <a:effectLst>
                <a:glow rad="127000">
                  <a:schemeClr val="tx1"/>
                </a:glow>
              </a:effectLst>
              <a:latin typeface="Arial" charset="0"/>
              <a:ea typeface="ＭＳ Ｐゴシック" charset="0"/>
              <a:cs typeface="ＭＳ Ｐゴシック" charset="0"/>
            </a:endParaRPr>
          </a:p>
        </p:txBody>
      </p:sp>
      <p:sp>
        <p:nvSpPr>
          <p:cNvPr id="4" name="Rectangle 2">
            <a:extLst>
              <a:ext uri="{FF2B5EF4-FFF2-40B4-BE49-F238E27FC236}">
                <a16:creationId xmlns:a16="http://schemas.microsoft.com/office/drawing/2014/main" id="{B33A0B84-3A7C-DD46-AABB-D3E788989778}"/>
              </a:ext>
            </a:extLst>
          </p:cNvPr>
          <p:cNvSpPr txBox="1">
            <a:spLocks noChangeArrowheads="1"/>
          </p:cNvSpPr>
          <p:nvPr/>
        </p:nvSpPr>
        <p:spPr bwMode="auto">
          <a:xfrm>
            <a:off x="2056234" y="2819400"/>
            <a:ext cx="4748014" cy="1234287"/>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迷失方向</a:t>
            </a:r>
            <a:r>
              <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endParaRPr kumimoji="0" lang="en-US" sz="48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endParaRPr>
          </a:p>
        </p:txBody>
      </p:sp>
      <p:sp>
        <p:nvSpPr>
          <p:cNvPr id="7" name="Rectangle 2">
            <a:extLst>
              <a:ext uri="{FF2B5EF4-FFF2-40B4-BE49-F238E27FC236}">
                <a16:creationId xmlns:a16="http://schemas.microsoft.com/office/drawing/2014/main" id="{B44D5CD2-B388-0D46-8D40-7AEA3E0220F4}"/>
              </a:ext>
            </a:extLst>
          </p:cNvPr>
          <p:cNvSpPr txBox="1">
            <a:spLocks noChangeArrowheads="1"/>
          </p:cNvSpPr>
          <p:nvPr/>
        </p:nvSpPr>
        <p:spPr bwMode="auto">
          <a:xfrm>
            <a:off x="-13743" y="1344728"/>
            <a:ext cx="4912036" cy="908066"/>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遵守</a:t>
            </a:r>
            <a:r>
              <a:rPr kumimoji="0" lang="en-US" sz="36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a:t>
            </a:r>
            <a:r>
              <a:rPr kumimoji="0" lang="zh-CN" altLang="en-US" sz="36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神的命令</a:t>
            </a:r>
            <a:r>
              <a:rPr kumimoji="0" lang="en-US" sz="36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(1–2)</a:t>
            </a:r>
            <a:endPar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2" name="Down Arrow 1">
            <a:extLst>
              <a:ext uri="{FF2B5EF4-FFF2-40B4-BE49-F238E27FC236}">
                <a16:creationId xmlns:a16="http://schemas.microsoft.com/office/drawing/2014/main" id="{497D00CE-964C-EE41-A53C-3F427AFBA0FE}"/>
              </a:ext>
            </a:extLst>
          </p:cNvPr>
          <p:cNvSpPr/>
          <p:nvPr/>
        </p:nvSpPr>
        <p:spPr bwMode="auto">
          <a:xfrm rot="7630003">
            <a:off x="2414894" y="2328368"/>
            <a:ext cx="936104" cy="637883"/>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9" name="Rectangle 2">
            <a:extLst>
              <a:ext uri="{FF2B5EF4-FFF2-40B4-BE49-F238E27FC236}">
                <a16:creationId xmlns:a16="http://schemas.microsoft.com/office/drawing/2014/main" id="{026EBFA3-B6F4-5E44-A44A-A8DB2F598772}"/>
              </a:ext>
            </a:extLst>
          </p:cNvPr>
          <p:cNvSpPr txBox="1">
            <a:spLocks noChangeArrowheads="1"/>
          </p:cNvSpPr>
          <p:nvPr/>
        </p:nvSpPr>
        <p:spPr bwMode="auto">
          <a:xfrm>
            <a:off x="4716016" y="1344728"/>
            <a:ext cx="4427984" cy="934938"/>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爱</a:t>
            </a:r>
            <a:r>
              <a:rPr kumimoji="0" lang="en-US" sz="36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a:t>
            </a:r>
            <a:r>
              <a:rPr kumimoji="0" lang="zh-CN" altLang="en-US" sz="36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他人</a:t>
            </a:r>
            <a:r>
              <a:rPr kumimoji="0" lang="en-US" sz="36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(3:1–5:3)</a:t>
            </a:r>
            <a:endPar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10" name="Down Arrow 9">
            <a:extLst>
              <a:ext uri="{FF2B5EF4-FFF2-40B4-BE49-F238E27FC236}">
                <a16:creationId xmlns:a16="http://schemas.microsoft.com/office/drawing/2014/main" id="{05B85287-23FD-A347-9DB6-80B1D4015076}"/>
              </a:ext>
            </a:extLst>
          </p:cNvPr>
          <p:cNvSpPr/>
          <p:nvPr/>
        </p:nvSpPr>
        <p:spPr bwMode="auto">
          <a:xfrm rot="13648222">
            <a:off x="5656430" y="2323218"/>
            <a:ext cx="936104" cy="637883"/>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11" name="Rectangle 2">
            <a:extLst>
              <a:ext uri="{FF2B5EF4-FFF2-40B4-BE49-F238E27FC236}">
                <a16:creationId xmlns:a16="http://schemas.microsoft.com/office/drawing/2014/main" id="{68414B0D-090C-0040-A9D2-47D26B6FA86E}"/>
              </a:ext>
            </a:extLst>
          </p:cNvPr>
          <p:cNvSpPr txBox="1">
            <a:spLocks noChangeArrowheads="1"/>
          </p:cNvSpPr>
          <p:nvPr/>
        </p:nvSpPr>
        <p:spPr bwMode="auto">
          <a:xfrm>
            <a:off x="0" y="4800600"/>
            <a:ext cx="9144000" cy="1508720"/>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6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要明白只有借着服从才能得到你真正</a:t>
            </a:r>
            <a:r>
              <a:rPr kumimoji="0" lang="zh-CN" altLang="en-US" sz="3600" b="1" i="0" u="none" strike="noStrike" kern="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需要</a:t>
            </a:r>
            <a:r>
              <a:rPr kumimoji="0" lang="zh-CN" altLang="en-US" sz="36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的东西</a:t>
            </a:r>
            <a:r>
              <a:rPr kumimoji="0" lang="en-US" altLang="zh-CN" sz="36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r>
              <a:rPr kumimoji="0" lang="en-US" sz="36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5:4-21)</a:t>
            </a:r>
            <a:endPar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12" name="Down Arrow 11">
            <a:extLst>
              <a:ext uri="{FF2B5EF4-FFF2-40B4-BE49-F238E27FC236}">
                <a16:creationId xmlns:a16="http://schemas.microsoft.com/office/drawing/2014/main" id="{ADCA541C-A88C-6145-B6FB-D4D668ADCDBB}"/>
              </a:ext>
            </a:extLst>
          </p:cNvPr>
          <p:cNvSpPr/>
          <p:nvPr/>
        </p:nvSpPr>
        <p:spPr bwMode="auto">
          <a:xfrm>
            <a:off x="3962189" y="3960653"/>
            <a:ext cx="936104" cy="637883"/>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13" name="Rectangle 2">
            <a:extLst>
              <a:ext uri="{FF2B5EF4-FFF2-40B4-BE49-F238E27FC236}">
                <a16:creationId xmlns:a16="http://schemas.microsoft.com/office/drawing/2014/main" id="{4C6900FF-4A2F-AA4D-A602-5E82D3DB91F6}"/>
              </a:ext>
            </a:extLst>
          </p:cNvPr>
          <p:cNvSpPr txBox="1">
            <a:spLocks noChangeArrowheads="1"/>
          </p:cNvSpPr>
          <p:nvPr/>
        </p:nvSpPr>
        <p:spPr bwMode="auto">
          <a:xfrm>
            <a:off x="5580112" y="44624"/>
            <a:ext cx="3443133" cy="56234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约翰一书</a:t>
            </a:r>
            <a:endParaRPr kumimoji="0" lang="en-US" sz="3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142286287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up)">
                                      <p:cBhvr>
                                        <p:cTn id="23" dur="500"/>
                                        <p:tgtEl>
                                          <p:spTgt spid="12"/>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up)">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animBg="1"/>
      <p:bldP spid="9" grpId="0"/>
      <p:bldP spid="10" grpId="0" animBg="1"/>
      <p:bldP spid="11" grpId="0"/>
      <p:bldP spid="12" grpId="0" animBg="1"/>
    </p:bldLst>
  </p:timing>
</p:sld>
</file>

<file path=ppt/slides/slide1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3314" name="Picture 2">
            <a:extLst>
              <a:ext uri="{FF2B5EF4-FFF2-40B4-BE49-F238E27FC236}">
                <a16:creationId xmlns:a16="http://schemas.microsoft.com/office/drawing/2014/main" id="{B2E57DC8-5222-4B43-8A37-25496C0EAA96}"/>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79512" y="764704"/>
            <a:ext cx="2988910" cy="4104457"/>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3168422" y="5733256"/>
            <a:ext cx="5928722" cy="829727"/>
          </a:xfrm>
          <a:effectLst>
            <a:outerShdw blurRad="63500" dist="35921" dir="2700000" algn="ctr" rotWithShape="0">
              <a:schemeClr val="tx2">
                <a:alpha val="74998"/>
              </a:schemeClr>
            </a:outerShdw>
          </a:effectLst>
        </p:spPr>
        <p:txBody>
          <a:bodyPr anchor="t"/>
          <a:lstStyle/>
          <a:p>
            <a:pPr>
              <a:defRPr/>
            </a:pPr>
            <a:r>
              <a:rPr lang="en-US" sz="2800" b="1" i="1" dirty="0">
                <a:effectLst>
                  <a:glow rad="127000">
                    <a:schemeClr val="tx1"/>
                  </a:glow>
                </a:effectLst>
                <a:latin typeface="Arial" charset="0"/>
                <a:ea typeface="ＭＳ Ｐゴシック" charset="0"/>
                <a:cs typeface="ＭＳ Ｐゴシック" charset="0"/>
              </a:rPr>
              <a:t>— Francis Chan —</a:t>
            </a:r>
          </a:p>
        </p:txBody>
      </p:sp>
      <p:sp>
        <p:nvSpPr>
          <p:cNvPr id="4" name="Rectangle 2">
            <a:extLst>
              <a:ext uri="{FF2B5EF4-FFF2-40B4-BE49-F238E27FC236}">
                <a16:creationId xmlns:a16="http://schemas.microsoft.com/office/drawing/2014/main" id="{6389E437-F3DE-E44C-A6E9-09062FC1F0D2}"/>
              </a:ext>
            </a:extLst>
          </p:cNvPr>
          <p:cNvSpPr txBox="1">
            <a:spLocks noChangeArrowheads="1"/>
          </p:cNvSpPr>
          <p:nvPr/>
        </p:nvSpPr>
        <p:spPr bwMode="auto">
          <a:xfrm>
            <a:off x="3168422" y="40521"/>
            <a:ext cx="5928722" cy="569273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The Bible says that when we obey God’s commands, we benefit. I think we naturally assume that if we look out for our own interests and concerns, we will be happy. But people who sacrifice for others will tell you that seasons of giving are the most rewarding of their lives.</a:t>
            </a:r>
          </a:p>
        </p:txBody>
      </p:sp>
    </p:spTree>
    <p:extLst>
      <p:ext uri="{BB962C8B-B14F-4D97-AF65-F5344CB8AC3E}">
        <p14:creationId xmlns:p14="http://schemas.microsoft.com/office/powerpoint/2010/main" val="2562411390"/>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8E56C8F2-E6B7-8145-9FE6-F31BB212FE7F}"/>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0"/>
            <a:ext cx="9144000" cy="687909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7384"/>
            <a:ext cx="9144000" cy="3052976"/>
          </a:xfrm>
          <a:effectLst>
            <a:outerShdw blurRad="63500" dist="35921" dir="2700000" algn="ctr" rotWithShape="0">
              <a:schemeClr val="tx2">
                <a:alpha val="74998"/>
              </a:schemeClr>
            </a:outerShdw>
          </a:effectLst>
        </p:spPr>
        <p:txBody>
          <a:bodyPr anchor="ctr"/>
          <a:lstStyle/>
          <a:p>
            <a:pPr>
              <a:defRPr/>
            </a:pPr>
            <a:r>
              <a:rPr lang="zh-CN" altLang="en-US" sz="66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怎么不因为假教诲而</a:t>
            </a:r>
            <a:br>
              <a:rPr lang="en-US" altLang="zh-CN" sz="66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br>
            <a:r>
              <a:rPr lang="zh-CN" altLang="en-US" sz="6600"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迷失方向</a:t>
            </a:r>
            <a:r>
              <a:rPr lang="en-US" sz="66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a:t>
            </a:r>
          </a:p>
        </p:txBody>
      </p:sp>
      <p:sp>
        <p:nvSpPr>
          <p:cNvPr id="6" name="Rectangle 2">
            <a:extLst>
              <a:ext uri="{FF2B5EF4-FFF2-40B4-BE49-F238E27FC236}">
                <a16:creationId xmlns:a16="http://schemas.microsoft.com/office/drawing/2014/main" id="{FF47549B-616B-5949-874C-4B02473B5A99}"/>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约翰一书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13" name="Plus 12">
            <a:extLst>
              <a:ext uri="{FF2B5EF4-FFF2-40B4-BE49-F238E27FC236}">
                <a16:creationId xmlns:a16="http://schemas.microsoft.com/office/drawing/2014/main" id="{D6B70916-65AC-F04C-B9A9-E069D542E41C}"/>
              </a:ext>
            </a:extLst>
          </p:cNvPr>
          <p:cNvSpPr/>
          <p:nvPr/>
        </p:nvSpPr>
        <p:spPr bwMode="auto">
          <a:xfrm>
            <a:off x="2611068" y="4257092"/>
            <a:ext cx="936104" cy="936104"/>
          </a:xfrm>
          <a:prstGeom prst="mathPlus">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14" name="Plus 13">
            <a:extLst>
              <a:ext uri="{FF2B5EF4-FFF2-40B4-BE49-F238E27FC236}">
                <a16:creationId xmlns:a16="http://schemas.microsoft.com/office/drawing/2014/main" id="{95B57230-52CE-7B45-A50C-788C91CEB264}"/>
              </a:ext>
            </a:extLst>
          </p:cNvPr>
          <p:cNvSpPr/>
          <p:nvPr/>
        </p:nvSpPr>
        <p:spPr bwMode="auto">
          <a:xfrm>
            <a:off x="5457954" y="4257092"/>
            <a:ext cx="936104" cy="936104"/>
          </a:xfrm>
          <a:prstGeom prst="mathPlus">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12" name="Rounded Rectangle 11">
            <a:extLst>
              <a:ext uri="{FF2B5EF4-FFF2-40B4-BE49-F238E27FC236}">
                <a16:creationId xmlns:a16="http://schemas.microsoft.com/office/drawing/2014/main" id="{46A0A755-BDE1-E24D-B1C8-998CA6707BFE}"/>
              </a:ext>
            </a:extLst>
          </p:cNvPr>
          <p:cNvSpPr/>
          <p:nvPr/>
        </p:nvSpPr>
        <p:spPr bwMode="auto">
          <a:xfrm>
            <a:off x="899593" y="4077072"/>
            <a:ext cx="1512168" cy="1296144"/>
          </a:xfrm>
          <a:prstGeom prst="roundRect">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15" name="Rounded Rectangle 14">
            <a:extLst>
              <a:ext uri="{FF2B5EF4-FFF2-40B4-BE49-F238E27FC236}">
                <a16:creationId xmlns:a16="http://schemas.microsoft.com/office/drawing/2014/main" id="{09116B01-EA7E-1B4B-92EA-7F80B240251B}"/>
              </a:ext>
            </a:extLst>
          </p:cNvPr>
          <p:cNvSpPr/>
          <p:nvPr/>
        </p:nvSpPr>
        <p:spPr bwMode="auto">
          <a:xfrm>
            <a:off x="3746479" y="4077072"/>
            <a:ext cx="1512168" cy="1296144"/>
          </a:xfrm>
          <a:prstGeom prst="roundRect">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16" name="Rounded Rectangle 15">
            <a:extLst>
              <a:ext uri="{FF2B5EF4-FFF2-40B4-BE49-F238E27FC236}">
                <a16:creationId xmlns:a16="http://schemas.microsoft.com/office/drawing/2014/main" id="{D782D216-8ACB-904C-96F7-8CF81B06A676}"/>
              </a:ext>
            </a:extLst>
          </p:cNvPr>
          <p:cNvSpPr/>
          <p:nvPr/>
        </p:nvSpPr>
        <p:spPr bwMode="auto">
          <a:xfrm>
            <a:off x="6593366" y="4077072"/>
            <a:ext cx="1512168" cy="1296144"/>
          </a:xfrm>
          <a:prstGeom prst="roundRect">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p:txBody>
      </p:sp>
    </p:spTree>
    <p:extLst>
      <p:ext uri="{BB962C8B-B14F-4D97-AF65-F5344CB8AC3E}">
        <p14:creationId xmlns:p14="http://schemas.microsoft.com/office/powerpoint/2010/main" val="1520522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14"/>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childTnLst>
                                </p:cTn>
                              </p:par>
                            </p:childTnLst>
                          </p:cTn>
                        </p:par>
                        <p:par>
                          <p:cTn id="12" fill="hold">
                            <p:stCondLst>
                              <p:cond delay="0"/>
                            </p:stCondLst>
                            <p:childTnLst>
                              <p:par>
                                <p:cTn id="13" presetID="1" presetClass="entr" presetSubtype="0" fill="hold" grpId="0" nodeType="after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grpId="0" nodeType="afterEffect">
                                  <p:stCondLst>
                                    <p:cond delay="0"/>
                                  </p:stCondLst>
                                  <p:childTnLst>
                                    <p:set>
                                      <p:cBhvr>
                                        <p:cTn id="17" dur="1" fill="hold">
                                          <p:stCondLst>
                                            <p:cond delay="0"/>
                                          </p:stCondLst>
                                        </p:cTn>
                                        <p:tgtEl>
                                          <p:spTgt spid="16"/>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500" fill="hold"/>
                                        <p:tgtEl>
                                          <p:spTgt spid="6"/>
                                        </p:tgtEl>
                                        <p:attrNameLst>
                                          <p:attrName>ppt_x</p:attrName>
                                        </p:attrNameLst>
                                      </p:cBhvr>
                                      <p:tavLst>
                                        <p:tav tm="0">
                                          <p:val>
                                            <p:strVal val="#ppt_x"/>
                                          </p:val>
                                        </p:tav>
                                        <p:tav tm="100000">
                                          <p:val>
                                            <p:strVal val="#ppt_x"/>
                                          </p:val>
                                        </p:tav>
                                      </p:tavLst>
                                    </p:anim>
                                    <p:anim calcmode="lin" valueType="num">
                                      <p:cBhvr additive="base">
                                        <p:cTn id="2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3" grpId="0" animBg="1"/>
      <p:bldP spid="14" grpId="0" animBg="1"/>
      <p:bldP spid="12" grpId="0" animBg="1"/>
      <p:bldP spid="15" grpId="0" animBg="1"/>
      <p:bldP spid="16" grpId="0" animBg="1"/>
    </p:bldLst>
  </p:timing>
</p:sld>
</file>

<file path=ppt/slides/slide1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descr="Sanctity of Life Week Wood Panel Worship Background.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057" y="0"/>
            <a:ext cx="9139943"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556792"/>
            <a:ext cx="9144000" cy="898638"/>
          </a:xfrm>
          <a:solidFill>
            <a:schemeClr val="accent6">
              <a:lumMod val="75000"/>
            </a:schemeClr>
          </a:solidFill>
          <a:effectLst>
            <a:outerShdw blurRad="63500" dist="35921" dir="2700000" algn="ctr" rotWithShape="0">
              <a:schemeClr val="tx2">
                <a:alpha val="74998"/>
              </a:schemeClr>
            </a:outerShdw>
          </a:effectLst>
        </p:spPr>
        <p:txBody>
          <a:bodyPr anchor="t"/>
          <a:lstStyle/>
          <a:p>
            <a:pPr>
              <a:defRPr/>
            </a:pPr>
            <a:r>
              <a:rPr lang="en-US" sz="4800" b="1" i="1" dirty="0">
                <a:effectLst>
                  <a:glow rad="127000">
                    <a:schemeClr val="tx1"/>
                  </a:glow>
                </a:effectLst>
                <a:latin typeface="Arial" charset="0"/>
                <a:ea typeface="ＭＳ Ｐゴシック" charset="0"/>
                <a:cs typeface="ＭＳ Ｐゴシック" charset="0"/>
              </a:rPr>
              <a:t>Benefits of Obedience:</a:t>
            </a:r>
          </a:p>
        </p:txBody>
      </p:sp>
      <p:sp>
        <p:nvSpPr>
          <p:cNvPr id="5" name="Rectangle 2">
            <a:extLst>
              <a:ext uri="{FF2B5EF4-FFF2-40B4-BE49-F238E27FC236}">
                <a16:creationId xmlns:a16="http://schemas.microsoft.com/office/drawing/2014/main" id="{BF7C6B4A-84B7-5641-8A34-D4E8C1FD23C1}"/>
              </a:ext>
            </a:extLst>
          </p:cNvPr>
          <p:cNvSpPr txBox="1">
            <a:spLocks noChangeArrowheads="1"/>
          </p:cNvSpPr>
          <p:nvPr/>
        </p:nvSpPr>
        <p:spPr bwMode="auto">
          <a:xfrm>
            <a:off x="-4057" y="2612122"/>
            <a:ext cx="9144000" cy="405061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Victory over the world system (5:4-5)</a:t>
            </a:r>
          </a:p>
        </p:txBody>
      </p:sp>
      <p:sp>
        <p:nvSpPr>
          <p:cNvPr id="8" name="Rectangle 2">
            <a:extLst>
              <a:ext uri="{FF2B5EF4-FFF2-40B4-BE49-F238E27FC236}">
                <a16:creationId xmlns:a16="http://schemas.microsoft.com/office/drawing/2014/main" id="{72B82EDF-FCB2-7A41-903A-748446B0A1D3}"/>
              </a:ext>
            </a:extLst>
          </p:cNvPr>
          <p:cNvSpPr txBox="1">
            <a:spLocks noChangeArrowheads="1"/>
          </p:cNvSpPr>
          <p:nvPr/>
        </p:nvSpPr>
        <p:spPr bwMode="auto">
          <a:xfrm>
            <a:off x="-36512" y="-27384"/>
            <a:ext cx="9144000" cy="146843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III. Realize that obedience produces what you really </a:t>
            </a:r>
            <a:r>
              <a:rPr kumimoji="0" lang="en-US" sz="40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need</a:t>
            </a:r>
            <a:r>
              <a:rPr kumimoji="0" lang="en-US" sz="4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(5:4-21).</a:t>
            </a:r>
          </a:p>
        </p:txBody>
      </p:sp>
    </p:spTree>
    <p:extLst>
      <p:ext uri="{BB962C8B-B14F-4D97-AF65-F5344CB8AC3E}">
        <p14:creationId xmlns:p14="http://schemas.microsoft.com/office/powerpoint/2010/main" val="238036039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00098"/>
                                        </p:tgtEl>
                                        <p:attrNameLst>
                                          <p:attrName>style.visibility</p:attrName>
                                        </p:attrNameLst>
                                      </p:cBhvr>
                                      <p:to>
                                        <p:strVal val="visible"/>
                                      </p:to>
                                    </p:set>
                                    <p:animEffect transition="in" filter="blinds(horizontal)">
                                      <p:cBhvr>
                                        <p:cTn id="7" dur="500"/>
                                        <p:tgtEl>
                                          <p:spTgt spid="90009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dissolve">
                                      <p:cBhvr>
                                        <p:cTn id="1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098" grpId="0" animBg="1"/>
    </p:bldLst>
  </p:timing>
</p:sld>
</file>

<file path=ppt/slides/slide1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5868144" cy="6711899"/>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For every child of God defeats this evil world, and we achieve this victory through our faith.  </a:t>
            </a:r>
            <a:r>
              <a:rPr lang="en-US" sz="3600" b="1" baseline="30000" dirty="0">
                <a:effectLst>
                  <a:glow rad="127000">
                    <a:schemeClr val="tx1"/>
                  </a:glow>
                </a:effectLst>
                <a:latin typeface="Arial" charset="0"/>
                <a:ea typeface="ＭＳ Ｐゴシック" charset="0"/>
                <a:cs typeface="ＭＳ Ｐゴシック" charset="0"/>
              </a:rPr>
              <a:t>5 </a:t>
            </a:r>
            <a:r>
              <a:rPr lang="en-US" sz="3600" b="1" dirty="0">
                <a:effectLst>
                  <a:glow rad="127000">
                    <a:schemeClr val="tx1"/>
                  </a:glow>
                </a:effectLst>
                <a:latin typeface="Arial" charset="0"/>
                <a:ea typeface="ＭＳ Ｐゴシック" charset="0"/>
                <a:cs typeface="ＭＳ Ｐゴシック" charset="0"/>
              </a:rPr>
              <a:t>And who can win this battle against the world? Only those who believe that Jesus is the Son of God</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(1 John 5:4-5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164103755"/>
      </p:ext>
    </p:extLst>
  </p:cSld>
  <p:clrMapOvr>
    <a:masterClrMapping/>
  </p:clrMapOvr>
  <p:transition/>
</p:sld>
</file>

<file path=ppt/slides/slide1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descr="Sanctity of Life Week Wood Panel Worship Background.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057" y="0"/>
            <a:ext cx="9139943"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556792"/>
            <a:ext cx="9144000" cy="898638"/>
          </a:xfrm>
          <a:solidFill>
            <a:schemeClr val="accent6">
              <a:lumMod val="75000"/>
            </a:schemeClr>
          </a:solidFill>
          <a:effectLst>
            <a:outerShdw blurRad="63500" dist="35921" dir="2700000" algn="ctr" rotWithShape="0">
              <a:schemeClr val="tx2">
                <a:alpha val="74998"/>
              </a:schemeClr>
            </a:outerShdw>
          </a:effectLst>
        </p:spPr>
        <p:txBody>
          <a:bodyPr anchor="t"/>
          <a:lstStyle/>
          <a:p>
            <a:pPr>
              <a:defRPr/>
            </a:pPr>
            <a:r>
              <a:rPr lang="en-US" sz="4800" b="1" i="1" dirty="0">
                <a:effectLst>
                  <a:glow rad="127000">
                    <a:schemeClr val="tx1"/>
                  </a:glow>
                </a:effectLst>
                <a:latin typeface="Arial" charset="0"/>
                <a:ea typeface="ＭＳ Ｐゴシック" charset="0"/>
                <a:cs typeface="ＭＳ Ｐゴシック" charset="0"/>
              </a:rPr>
              <a:t>Benefits of Obedience:</a:t>
            </a:r>
          </a:p>
        </p:txBody>
      </p:sp>
      <p:sp>
        <p:nvSpPr>
          <p:cNvPr id="5" name="Rectangle 2">
            <a:extLst>
              <a:ext uri="{FF2B5EF4-FFF2-40B4-BE49-F238E27FC236}">
                <a16:creationId xmlns:a16="http://schemas.microsoft.com/office/drawing/2014/main" id="{BF7C6B4A-84B7-5641-8A34-D4E8C1FD23C1}"/>
              </a:ext>
            </a:extLst>
          </p:cNvPr>
          <p:cNvSpPr txBox="1">
            <a:spLocks noChangeArrowheads="1"/>
          </p:cNvSpPr>
          <p:nvPr/>
        </p:nvSpPr>
        <p:spPr bwMode="auto">
          <a:xfrm>
            <a:off x="-4057" y="2612122"/>
            <a:ext cx="9144000" cy="405061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Victory over the world system (5:4-5)</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Assurance of salvation (5:6-13)</a:t>
            </a:r>
          </a:p>
        </p:txBody>
      </p:sp>
      <p:sp>
        <p:nvSpPr>
          <p:cNvPr id="8" name="Rectangle 2">
            <a:extLst>
              <a:ext uri="{FF2B5EF4-FFF2-40B4-BE49-F238E27FC236}">
                <a16:creationId xmlns:a16="http://schemas.microsoft.com/office/drawing/2014/main" id="{72B82EDF-FCB2-7A41-903A-748446B0A1D3}"/>
              </a:ext>
            </a:extLst>
          </p:cNvPr>
          <p:cNvSpPr txBox="1">
            <a:spLocks noChangeArrowheads="1"/>
          </p:cNvSpPr>
          <p:nvPr/>
        </p:nvSpPr>
        <p:spPr bwMode="auto">
          <a:xfrm>
            <a:off x="-36512" y="-27384"/>
            <a:ext cx="9144000" cy="146843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III. Realize that obedience produces what you really </a:t>
            </a:r>
            <a:r>
              <a:rPr kumimoji="0" lang="en-US" sz="40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need</a:t>
            </a:r>
            <a:r>
              <a:rPr kumimoji="0" lang="en-US" sz="4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(5:4-21).</a:t>
            </a:r>
          </a:p>
        </p:txBody>
      </p:sp>
    </p:spTree>
    <p:extLst>
      <p:ext uri="{BB962C8B-B14F-4D97-AF65-F5344CB8AC3E}">
        <p14:creationId xmlns:p14="http://schemas.microsoft.com/office/powerpoint/2010/main" val="1995233434"/>
      </p:ext>
    </p:extLst>
  </p:cSld>
  <p:clrMapOvr>
    <a:masterClrMapping/>
  </p:clrMapOvr>
  <p:transition/>
</p:sld>
</file>

<file path=ppt/slides/slide143.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326658" name="Rectangle 6"/>
          <p:cNvSpPr>
            <a:spLocks noGrp="1" noChangeArrowheads="1"/>
          </p:cNvSpPr>
          <p:nvPr>
            <p:ph type="title" idx="4294967295"/>
          </p:nvPr>
        </p:nvSpPr>
        <p:spPr>
          <a:xfrm>
            <a:off x="0" y="0"/>
            <a:ext cx="9144000" cy="1143000"/>
          </a:xfrm>
        </p:spPr>
        <p:txBody>
          <a:bodyPr/>
          <a:lstStyle/>
          <a:p>
            <a:r>
              <a:rPr lang="en-US" sz="4000" b="1">
                <a:latin typeface="Arial" charset="0"/>
                <a:ea typeface="ＭＳ Ｐゴシック" charset="0"/>
              </a:rPr>
              <a:t>Jesus Will Return to Earth</a:t>
            </a:r>
          </a:p>
        </p:txBody>
      </p:sp>
      <p:pic>
        <p:nvPicPr>
          <p:cNvPr id="326659" name="Picture 1"/>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763" y="1125538"/>
            <a:ext cx="9132888" cy="51133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466540670"/>
      </p:ext>
    </p:extLst>
  </p:cSld>
  <p:clrMapOvr>
    <a:overrideClrMapping bg1="lt1" tx1="dk1" bg2="lt2" tx2="dk2" accent1="accent1" accent2="accent2" accent3="accent3" accent4="accent4" accent5="accent5" accent6="accent6" hlink="hlink" folHlink="folHlink"/>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6"/>
          <p:cNvSpPr>
            <a:spLocks noGrp="1" noChangeArrowheads="1"/>
          </p:cNvSpPr>
          <p:nvPr>
            <p:ph type="title" idx="4294967295"/>
          </p:nvPr>
        </p:nvSpPr>
        <p:spPr>
          <a:xfrm>
            <a:off x="0" y="0"/>
            <a:ext cx="9144000" cy="908720"/>
          </a:xfrm>
        </p:spPr>
        <p:txBody>
          <a:bodyPr/>
          <a:lstStyle/>
          <a:p>
            <a:r>
              <a:rPr lang="zh-CN" altLang="en-US" sz="4000" b="1" dirty="0">
                <a:latin typeface="Arial"/>
                <a:ea typeface="ＭＳ Ｐゴシック" charset="0"/>
                <a:cs typeface="Arial"/>
              </a:rPr>
              <a:t>被提</a:t>
            </a:r>
            <a:endParaRPr lang="en-US" sz="4000" b="1" dirty="0">
              <a:latin typeface="Arial"/>
              <a:ea typeface="ＭＳ Ｐゴシック" charset="0"/>
              <a:cs typeface="Arial"/>
            </a:endParaRPr>
          </a:p>
        </p:txBody>
      </p:sp>
      <p:pic>
        <p:nvPicPr>
          <p:cNvPr id="3" name="Picture 2"/>
          <p:cNvPicPr>
            <a:picLocks noChangeAspect="1"/>
          </p:cNvPicPr>
          <p:nvPr/>
        </p:nvPicPr>
        <p:blipFill rotWithShape="1">
          <a:blip r:embed="rId3"/>
          <a:srcRect t="1237"/>
          <a:stretch/>
        </p:blipFill>
        <p:spPr>
          <a:xfrm>
            <a:off x="-1" y="910765"/>
            <a:ext cx="9203907" cy="5916854"/>
          </a:xfrm>
          <a:prstGeom prst="rect">
            <a:avLst/>
          </a:prstGeom>
        </p:spPr>
      </p:pic>
      <p:sp>
        <p:nvSpPr>
          <p:cNvPr id="6" name="Rectangle 2"/>
          <p:cNvSpPr txBox="1">
            <a:spLocks noChangeArrowheads="1"/>
          </p:cNvSpPr>
          <p:nvPr/>
        </p:nvSpPr>
        <p:spPr>
          <a:xfrm>
            <a:off x="0" y="2420888"/>
            <a:ext cx="9144000" cy="4176464"/>
          </a:xfrm>
          <a:prstGeom prst="rect">
            <a:avLst/>
          </a:prstGeom>
          <a:effectLst>
            <a:outerShdw blurRad="63500" dist="35921" dir="2700000" algn="ctr" rotWithShape="0">
              <a:schemeClr val="tx2">
                <a:alpha val="74998"/>
              </a:schemeClr>
            </a:outerShdw>
          </a:effectLst>
        </p:spPr>
        <p:txBody>
          <a:bodyPr anchor="t"/>
          <a:lst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a:defRPr/>
            </a:pPr>
            <a:r>
              <a:rPr lang="en-US" sz="2800" b="1" dirty="0">
                <a:effectLst>
                  <a:glow rad="292100">
                    <a:srgbClr val="000000"/>
                  </a:glow>
                </a:effectLst>
                <a:latin typeface="Arial" charset="0"/>
                <a:ea typeface="ＭＳ Ｐゴシック" charset="0"/>
                <a:cs typeface="ＭＳ Ｐゴシック" charset="0"/>
              </a:rPr>
              <a:t>"</a:t>
            </a:r>
            <a:r>
              <a:rPr lang="zh-CN" altLang="en-US" sz="2800" b="1" dirty="0">
                <a:effectLst>
                  <a:glow rad="292100">
                    <a:srgbClr val="000000"/>
                  </a:glow>
                </a:effectLst>
                <a:latin typeface="Arial" charset="0"/>
                <a:ea typeface="ＭＳ Ｐゴシック" charset="0"/>
                <a:cs typeface="ＭＳ Ｐゴシック" charset="0"/>
              </a:rPr>
              <a:t>因为主必亲自从天降临，那时，有发令的声音，有天使长的呼声，还有　神的号声，那些在基督里死了的人必先复</a:t>
            </a:r>
            <a:endParaRPr lang="en-US" altLang="zh-CN" sz="2800" b="1" dirty="0">
              <a:effectLst>
                <a:glow rad="292100">
                  <a:srgbClr val="000000"/>
                </a:glow>
              </a:effectLst>
              <a:latin typeface="Arial" charset="0"/>
              <a:ea typeface="ＭＳ Ｐゴシック" charset="0"/>
              <a:cs typeface="ＭＳ Ｐゴシック" charset="0"/>
            </a:endParaRPr>
          </a:p>
          <a:p>
            <a:pPr>
              <a:defRPr/>
            </a:pPr>
            <a:r>
              <a:rPr lang="zh-CN" altLang="en-US" sz="2800" b="1" dirty="0">
                <a:effectLst>
                  <a:glow rad="292100">
                    <a:srgbClr val="000000"/>
                  </a:glow>
                </a:effectLst>
                <a:latin typeface="Arial" charset="0"/>
                <a:ea typeface="ＭＳ Ｐゴシック" charset="0"/>
                <a:cs typeface="ＭＳ Ｐゴシック" charset="0"/>
              </a:rPr>
              <a:t>活； </a:t>
            </a:r>
            <a:r>
              <a:rPr lang="en-US" altLang="zh-CN" sz="2800" b="1" baseline="30000" dirty="0">
                <a:effectLst>
                  <a:glow rad="292100">
                    <a:srgbClr val="000000"/>
                  </a:glow>
                </a:effectLst>
                <a:latin typeface="Arial" charset="0"/>
                <a:ea typeface="ＭＳ Ｐゴシック" charset="0"/>
                <a:cs typeface="ＭＳ Ｐゴシック" charset="0"/>
              </a:rPr>
              <a:t>17</a:t>
            </a:r>
            <a:r>
              <a:rPr lang="en-US" altLang="zh-CN" sz="2800" b="1" dirty="0">
                <a:effectLst>
                  <a:glow rad="292100">
                    <a:srgbClr val="000000"/>
                  </a:glow>
                </a:effectLst>
                <a:latin typeface="Arial" charset="0"/>
                <a:ea typeface="ＭＳ Ｐゴシック" charset="0"/>
                <a:cs typeface="ＭＳ Ｐゴシック" charset="0"/>
              </a:rPr>
              <a:t> </a:t>
            </a:r>
            <a:r>
              <a:rPr lang="zh-CN" altLang="en-US" sz="2800" b="1" dirty="0">
                <a:effectLst>
                  <a:glow rad="292100">
                    <a:srgbClr val="000000"/>
                  </a:glow>
                </a:effectLst>
                <a:latin typeface="Arial" charset="0"/>
                <a:ea typeface="ＭＳ Ｐゴシック" charset="0"/>
                <a:cs typeface="ＭＳ Ｐゴシック" charset="0"/>
              </a:rPr>
              <a:t>然后，我们还活着存留的人，必和他们一同被提到云里，在空中与主相会。这样，我们就要和主常常同在。</a:t>
            </a:r>
            <a:endParaRPr lang="en-US" altLang="zh-CN" sz="2800" b="1" dirty="0">
              <a:effectLst>
                <a:glow rad="292100">
                  <a:srgbClr val="000000"/>
                </a:glow>
              </a:effectLst>
              <a:latin typeface="Arial" charset="0"/>
              <a:ea typeface="ＭＳ Ｐゴシック" charset="0"/>
              <a:cs typeface="ＭＳ Ｐゴシック" charset="0"/>
            </a:endParaRPr>
          </a:p>
          <a:p>
            <a:pPr>
              <a:defRPr/>
            </a:pPr>
            <a:r>
              <a:rPr lang="zh-CN" altLang="en-US" sz="2800" b="1" dirty="0">
                <a:effectLst>
                  <a:glow rad="292100">
                    <a:srgbClr val="000000"/>
                  </a:glow>
                </a:effectLst>
                <a:latin typeface="Arial" charset="0"/>
                <a:ea typeface="ＭＳ Ｐゴシック" charset="0"/>
                <a:cs typeface="ＭＳ Ｐゴシック" charset="0"/>
              </a:rPr>
              <a:t> </a:t>
            </a:r>
            <a:r>
              <a:rPr lang="en-US" altLang="zh-CN" sz="2800" b="1" baseline="30000" dirty="0">
                <a:effectLst>
                  <a:glow rad="292100">
                    <a:srgbClr val="000000"/>
                  </a:glow>
                </a:effectLst>
                <a:latin typeface="Arial" charset="0"/>
                <a:ea typeface="ＭＳ Ｐゴシック" charset="0"/>
                <a:cs typeface="ＭＳ Ｐゴシック" charset="0"/>
              </a:rPr>
              <a:t>18 </a:t>
            </a:r>
            <a:r>
              <a:rPr lang="zh-CN" altLang="en-US" sz="2800" b="1" dirty="0">
                <a:effectLst>
                  <a:glow rad="292100">
                    <a:srgbClr val="000000"/>
                  </a:glow>
                </a:effectLst>
                <a:latin typeface="Arial" charset="0"/>
                <a:ea typeface="ＭＳ Ｐゴシック" charset="0"/>
                <a:cs typeface="ＭＳ Ｐゴシック" charset="0"/>
              </a:rPr>
              <a:t>所以，你们应该用这些话彼此劝慰。</a:t>
            </a:r>
            <a:r>
              <a:rPr lang="en-US" sz="2800" b="1" dirty="0">
                <a:effectLst>
                  <a:glow rad="292100">
                    <a:srgbClr val="000000"/>
                  </a:glow>
                </a:effectLst>
                <a:latin typeface="Arial" charset="0"/>
                <a:ea typeface="ＭＳ Ｐゴシック" charset="0"/>
                <a:cs typeface="ＭＳ Ｐゴシック" charset="0"/>
              </a:rPr>
              <a:t>“</a:t>
            </a:r>
          </a:p>
          <a:p>
            <a:pPr>
              <a:defRPr/>
            </a:pPr>
            <a:r>
              <a:rPr lang="en-US" sz="2800" b="1" dirty="0">
                <a:effectLst>
                  <a:glow rad="292100">
                    <a:srgbClr val="000000"/>
                  </a:glow>
                </a:effectLst>
                <a:latin typeface="Arial" charset="0"/>
                <a:ea typeface="ＭＳ Ｐゴシック" charset="0"/>
                <a:cs typeface="ＭＳ Ｐゴシック" charset="0"/>
              </a:rPr>
              <a:t> (</a:t>
            </a:r>
            <a:r>
              <a:rPr lang="zh-CN" altLang="en-US" sz="2800" b="1" dirty="0">
                <a:effectLst>
                  <a:glow rad="292100">
                    <a:srgbClr val="000000"/>
                  </a:glow>
                </a:effectLst>
                <a:latin typeface="Arial" charset="0"/>
                <a:ea typeface="ＭＳ Ｐゴシック" charset="0"/>
                <a:cs typeface="ＭＳ Ｐゴシック" charset="0"/>
              </a:rPr>
              <a:t>贴前</a:t>
            </a:r>
            <a:r>
              <a:rPr lang="en-US" sz="2800" b="1" dirty="0">
                <a:effectLst>
                  <a:glow rad="292100">
                    <a:srgbClr val="000000"/>
                  </a:glow>
                </a:effectLst>
                <a:latin typeface="Arial" charset="0"/>
                <a:ea typeface="ＭＳ Ｐゴシック" charset="0"/>
                <a:cs typeface="ＭＳ Ｐゴシック" charset="0"/>
              </a:rPr>
              <a:t> 4:16-18 </a:t>
            </a:r>
            <a:r>
              <a:rPr lang="en-US" altLang="zh-CN" sz="2400" b="1" dirty="0">
                <a:effectLst>
                  <a:glow rad="292100">
                    <a:srgbClr val="000000"/>
                  </a:glow>
                </a:effectLst>
                <a:latin typeface="Arial" charset="0"/>
                <a:ea typeface="ＭＳ Ｐゴシック" charset="0"/>
                <a:cs typeface="ＭＳ Ｐゴシック" charset="0"/>
              </a:rPr>
              <a:t>CNVS</a:t>
            </a:r>
            <a:r>
              <a:rPr lang="en-US" sz="2800" b="1" dirty="0">
                <a:effectLst>
                  <a:glow rad="292100">
                    <a:srgbClr val="000000"/>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19446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5.xml><?xml version="1.0" encoding="utf-8"?>
<p:sld xmlns:a="http://schemas.openxmlformats.org/drawingml/2006/main" xmlns:r="http://schemas.openxmlformats.org/officeDocument/2006/relationships" xmlns:p="http://schemas.openxmlformats.org/presentationml/2006/main" show="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8355947"/>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5805264"/>
            <a:ext cx="9144000" cy="1052736"/>
          </a:xfrm>
        </p:spPr>
        <p:txBody>
          <a:bodyPr/>
          <a:lstStyle/>
          <a:p>
            <a:pPr>
              <a:defRPr/>
            </a:pPr>
            <a:r>
              <a:rPr lang="zh-CN" altLang="en-US" dirty="0">
                <a:solidFill>
                  <a:schemeClr val="bg1"/>
                </a:solidFill>
                <a:effectLst>
                  <a:glow rad="101600">
                    <a:schemeClr val="tx1"/>
                  </a:glow>
                </a:effectLst>
                <a:latin typeface="Chalkboard SE Bold"/>
                <a:cs typeface="Chalkboard SE Bold"/>
              </a:rPr>
              <a:t>上帝的礼物 </a:t>
            </a:r>
            <a:r>
              <a:rPr lang="en-US" dirty="0">
                <a:solidFill>
                  <a:schemeClr val="bg1"/>
                </a:solidFill>
                <a:effectLst>
                  <a:glow rad="101600">
                    <a:schemeClr val="tx1"/>
                  </a:glow>
                </a:effectLst>
                <a:latin typeface="Chalkboard SE Bold"/>
                <a:cs typeface="Chalkboard SE Bold"/>
              </a:rPr>
              <a:t>(</a:t>
            </a:r>
            <a:r>
              <a:rPr lang="zh-CN" altLang="en-US" dirty="0">
                <a:solidFill>
                  <a:schemeClr val="bg1"/>
                </a:solidFill>
                <a:effectLst>
                  <a:glow rad="101600">
                    <a:schemeClr val="tx1"/>
                  </a:glow>
                </a:effectLst>
                <a:latin typeface="Chalkboard SE Bold"/>
                <a:cs typeface="Chalkboard SE Bold"/>
              </a:rPr>
              <a:t>约翰一书</a:t>
            </a:r>
            <a:r>
              <a:rPr lang="en-US" dirty="0">
                <a:solidFill>
                  <a:schemeClr val="bg1"/>
                </a:solidFill>
                <a:effectLst>
                  <a:glow rad="101600">
                    <a:schemeClr val="tx1"/>
                  </a:glow>
                </a:effectLst>
                <a:latin typeface="Chalkboard SE Bold"/>
                <a:cs typeface="Chalkboard SE Bold"/>
              </a:rPr>
              <a:t>5)</a:t>
            </a:r>
          </a:p>
        </p:txBody>
      </p:sp>
      <p:sp>
        <p:nvSpPr>
          <p:cNvPr id="4" name="Text Box 6"/>
          <p:cNvSpPr txBox="1">
            <a:spLocks noChangeArrowheads="1"/>
          </p:cNvSpPr>
          <p:nvPr/>
        </p:nvSpPr>
        <p:spPr bwMode="auto">
          <a:xfrm>
            <a:off x="7778" y="18322"/>
            <a:ext cx="9144000" cy="3046988"/>
          </a:xfrm>
          <a:prstGeom prst="rect">
            <a:avLst/>
          </a:prstGeom>
          <a:noFill/>
          <a:ln w="9525">
            <a:no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457200" eaLnBrk="1" hangingPunct="1">
              <a:defRPr/>
            </a:pPr>
            <a:r>
              <a:rPr lang="en-US" altLang="zh-CN" sz="3200" dirty="0">
                <a:solidFill>
                  <a:srgbClr val="FFFFFF"/>
                </a:solidFill>
                <a:effectLst>
                  <a:glow rad="127000">
                    <a:srgbClr val="000000">
                      <a:alpha val="99000"/>
                    </a:srgbClr>
                  </a:glow>
                </a:effectLst>
                <a:latin typeface="Chalkboard SE Bold"/>
                <a:ea typeface="宋体" charset="0"/>
                <a:cs typeface="Chalkboard SE Bold"/>
              </a:rPr>
              <a:t>"</a:t>
            </a:r>
            <a:r>
              <a:rPr lang="zh-CN" altLang="en-US" sz="3200" dirty="0">
                <a:solidFill>
                  <a:srgbClr val="FFFFFF"/>
                </a:solidFill>
                <a:effectLst>
                  <a:glow rad="127000">
                    <a:srgbClr val="000000">
                      <a:alpha val="99000"/>
                    </a:srgbClr>
                  </a:glow>
                </a:effectLst>
                <a:latin typeface="Chalkboard SE Bold"/>
                <a:ea typeface="宋体" charset="0"/>
                <a:cs typeface="Chalkboard SE Bold"/>
              </a:rPr>
              <a:t>这见证就是　</a:t>
            </a:r>
            <a:r>
              <a:rPr lang="zh-CN" altLang="en-US" sz="3200" dirty="0">
                <a:solidFill>
                  <a:srgbClr val="FFFF00"/>
                </a:solidFill>
                <a:effectLst>
                  <a:glow rad="127000">
                    <a:srgbClr val="000000">
                      <a:alpha val="99000"/>
                    </a:srgbClr>
                  </a:glow>
                </a:effectLst>
                <a:latin typeface="Chalkboard SE Bold"/>
                <a:ea typeface="宋体" charset="0"/>
                <a:cs typeface="Chalkboard SE Bold"/>
              </a:rPr>
              <a:t>神已经把永远的生命赐给我们</a:t>
            </a:r>
            <a:r>
              <a:rPr lang="zh-CN" altLang="en-US" sz="3200" dirty="0">
                <a:solidFill>
                  <a:srgbClr val="FFFFFF"/>
                </a:solidFill>
                <a:effectLst>
                  <a:glow rad="127000">
                    <a:srgbClr val="000000">
                      <a:alpha val="99000"/>
                    </a:srgbClr>
                  </a:glow>
                </a:effectLst>
                <a:latin typeface="Chalkboard SE Bold"/>
                <a:ea typeface="宋体" charset="0"/>
                <a:cs typeface="Chalkboard SE Bold"/>
              </a:rPr>
              <a:t>，这生命是在他儿子里面的。 </a:t>
            </a:r>
            <a:r>
              <a:rPr lang="en-US" altLang="zh-CN" sz="3200" baseline="30000" dirty="0">
                <a:solidFill>
                  <a:srgbClr val="FFFFFF"/>
                </a:solidFill>
                <a:effectLst>
                  <a:glow rad="127000">
                    <a:srgbClr val="000000">
                      <a:alpha val="99000"/>
                    </a:srgbClr>
                  </a:glow>
                </a:effectLst>
                <a:latin typeface="Chalkboard SE Bold"/>
                <a:ea typeface="宋体" charset="0"/>
                <a:cs typeface="Chalkboard SE Bold"/>
              </a:rPr>
              <a:t>12</a:t>
            </a:r>
            <a:r>
              <a:rPr lang="en-US" altLang="zh-CN" sz="3200" dirty="0">
                <a:solidFill>
                  <a:srgbClr val="FFFFFF"/>
                </a:solidFill>
                <a:effectLst>
                  <a:glow rad="127000">
                    <a:srgbClr val="000000">
                      <a:alpha val="99000"/>
                    </a:srgbClr>
                  </a:glow>
                </a:effectLst>
                <a:latin typeface="Chalkboard SE Bold"/>
                <a:ea typeface="宋体" charset="0"/>
                <a:cs typeface="Chalkboard SE Bold"/>
              </a:rPr>
              <a:t> </a:t>
            </a:r>
            <a:r>
              <a:rPr lang="zh-CN" altLang="en-US" sz="3200" dirty="0">
                <a:solidFill>
                  <a:srgbClr val="FFFF00"/>
                </a:solidFill>
                <a:effectLst>
                  <a:glow rad="127000">
                    <a:srgbClr val="000000">
                      <a:alpha val="99000"/>
                    </a:srgbClr>
                  </a:glow>
                </a:effectLst>
                <a:latin typeface="Chalkboard SE Bold"/>
                <a:ea typeface="宋体" charset="0"/>
                <a:cs typeface="Chalkboard SE Bold"/>
              </a:rPr>
              <a:t>凡有　神儿子的，就有生命</a:t>
            </a:r>
            <a:r>
              <a:rPr lang="zh-CN" altLang="en-US" sz="3200" dirty="0">
                <a:solidFill>
                  <a:srgbClr val="FFFFFF"/>
                </a:solidFill>
                <a:effectLst>
                  <a:glow rad="127000">
                    <a:srgbClr val="000000">
                      <a:alpha val="99000"/>
                    </a:srgbClr>
                  </a:glow>
                </a:effectLst>
                <a:latin typeface="Chalkboard SE Bold"/>
                <a:ea typeface="宋体" charset="0"/>
                <a:cs typeface="Chalkboard SE Bold"/>
              </a:rPr>
              <a:t>；没有　神儿子的，就没有生命。</a:t>
            </a:r>
          </a:p>
          <a:p>
            <a:pPr algn="ctr" defTabSz="457200" eaLnBrk="1" hangingPunct="1">
              <a:defRPr/>
            </a:pPr>
            <a:endParaRPr lang="zh-CN" altLang="en-US" sz="3200" dirty="0">
              <a:solidFill>
                <a:srgbClr val="FFFFFF"/>
              </a:solidFill>
              <a:effectLst>
                <a:glow rad="127000">
                  <a:srgbClr val="000000">
                    <a:alpha val="99000"/>
                  </a:srgbClr>
                </a:glow>
              </a:effectLst>
              <a:latin typeface="Chalkboard SE Bold"/>
              <a:ea typeface="宋体" charset="0"/>
              <a:cs typeface="Chalkboard SE Bold"/>
            </a:endParaRPr>
          </a:p>
          <a:p>
            <a:pPr algn="ctr" defTabSz="457200" eaLnBrk="1" hangingPunct="1">
              <a:defRPr/>
            </a:pPr>
            <a:r>
              <a:rPr lang="en-US" altLang="zh-CN" sz="3200" baseline="30000" dirty="0">
                <a:solidFill>
                  <a:srgbClr val="FFFFFF"/>
                </a:solidFill>
                <a:effectLst>
                  <a:glow rad="127000">
                    <a:srgbClr val="000000">
                      <a:alpha val="99000"/>
                    </a:srgbClr>
                  </a:glow>
                </a:effectLst>
                <a:latin typeface="Chalkboard SE Bold"/>
                <a:ea typeface="宋体" charset="0"/>
                <a:cs typeface="Chalkboard SE Bold"/>
              </a:rPr>
              <a:t>13</a:t>
            </a:r>
            <a:r>
              <a:rPr lang="en-US" altLang="zh-CN" sz="3200" dirty="0">
                <a:solidFill>
                  <a:srgbClr val="FFFFFF"/>
                </a:solidFill>
                <a:effectLst>
                  <a:glow rad="127000">
                    <a:srgbClr val="000000">
                      <a:alpha val="99000"/>
                    </a:srgbClr>
                  </a:glow>
                </a:effectLst>
                <a:latin typeface="Chalkboard SE Bold"/>
                <a:ea typeface="宋体" charset="0"/>
                <a:cs typeface="Chalkboard SE Bold"/>
              </a:rPr>
              <a:t> </a:t>
            </a:r>
            <a:r>
              <a:rPr lang="zh-CN" altLang="en-US" sz="3200" dirty="0">
                <a:solidFill>
                  <a:srgbClr val="FFFFFF"/>
                </a:solidFill>
                <a:effectLst>
                  <a:glow rad="127000">
                    <a:srgbClr val="000000">
                      <a:alpha val="99000"/>
                    </a:srgbClr>
                  </a:glow>
                </a:effectLst>
                <a:latin typeface="Chalkboard SE Bold"/>
                <a:ea typeface="宋体" charset="0"/>
                <a:cs typeface="Chalkboard SE Bold"/>
              </a:rPr>
              <a:t>我把这些事写给你们信　神的儿子之名的人，是</a:t>
            </a:r>
            <a:r>
              <a:rPr lang="zh-CN" altLang="en-US" sz="3200" dirty="0">
                <a:solidFill>
                  <a:srgbClr val="FFFF00"/>
                </a:solidFill>
                <a:effectLst>
                  <a:glow rad="127000">
                    <a:srgbClr val="000000">
                      <a:alpha val="99000"/>
                    </a:srgbClr>
                  </a:glow>
                </a:effectLst>
                <a:latin typeface="Chalkboard SE Bold"/>
                <a:ea typeface="宋体" charset="0"/>
                <a:cs typeface="Chalkboard SE Bold"/>
              </a:rPr>
              <a:t>要你们知道自己有永生</a:t>
            </a:r>
            <a:r>
              <a:rPr lang="zh-CN" altLang="en-US" sz="3200" dirty="0">
                <a:solidFill>
                  <a:srgbClr val="FFFFFF"/>
                </a:solidFill>
                <a:effectLst>
                  <a:glow rad="127000">
                    <a:srgbClr val="000000">
                      <a:alpha val="99000"/>
                    </a:srgbClr>
                  </a:glow>
                </a:effectLst>
                <a:latin typeface="Chalkboard SE Bold"/>
                <a:ea typeface="宋体" charset="0"/>
                <a:cs typeface="Chalkboard SE Bold"/>
              </a:rPr>
              <a:t>。 </a:t>
            </a:r>
            <a:r>
              <a:rPr lang="en-US" altLang="zh-CN" sz="3200" dirty="0">
                <a:solidFill>
                  <a:srgbClr val="FFFFFF"/>
                </a:solidFill>
                <a:effectLst>
                  <a:glow rad="127000">
                    <a:srgbClr val="000000">
                      <a:alpha val="99000"/>
                    </a:srgbClr>
                  </a:glow>
                </a:effectLst>
                <a:latin typeface="Chalkboard SE Bold"/>
                <a:ea typeface="宋体" charset="0"/>
                <a:cs typeface="Chalkboard SE Bold"/>
              </a:rPr>
              <a:t>"</a:t>
            </a:r>
          </a:p>
        </p:txBody>
      </p:sp>
    </p:spTree>
    <p:extLst>
      <p:ext uri="{BB962C8B-B14F-4D97-AF65-F5344CB8AC3E}">
        <p14:creationId xmlns:p14="http://schemas.microsoft.com/office/powerpoint/2010/main" val="2989318301"/>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show="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220072" y="15201"/>
            <a:ext cx="3898776" cy="1143000"/>
          </a:xfrm>
        </p:spPr>
        <p:txBody>
          <a:bodyPr/>
          <a:lstStyle/>
          <a:p>
            <a:pPr>
              <a:defRPr/>
            </a:pPr>
            <a:r>
              <a:rPr lang="en-US" sz="3600" b="1" i="1" dirty="0">
                <a:solidFill>
                  <a:schemeClr val="bg1"/>
                </a:solidFill>
                <a:effectLst>
                  <a:glow rad="177800">
                    <a:schemeClr val="tx1"/>
                  </a:glow>
                </a:effectLst>
                <a:latin typeface="Arial"/>
                <a:cs typeface="Arial"/>
              </a:rPr>
              <a:t>A Prayer</a:t>
            </a:r>
          </a:p>
        </p:txBody>
      </p:sp>
      <p:sp>
        <p:nvSpPr>
          <p:cNvPr id="3" name="Title 1"/>
          <p:cNvSpPr txBox="1">
            <a:spLocks/>
          </p:cNvSpPr>
          <p:nvPr/>
        </p:nvSpPr>
        <p:spPr bwMode="auto">
          <a:xfrm>
            <a:off x="107504" y="116632"/>
            <a:ext cx="4773446" cy="66247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kern="1200">
                <a:solidFill>
                  <a:schemeClr val="tx1"/>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1"/>
                </a:solidFill>
                <a:latin typeface="Calibri"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1"/>
                </a:solidFill>
                <a:latin typeface="Calibri"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1"/>
                </a:solidFill>
                <a:latin typeface="Calibri"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1"/>
                </a:solidFill>
                <a:latin typeface="Calibri"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1"/>
                </a:solidFill>
                <a:latin typeface="Calibri" pitchFamily="-107" charset="0"/>
              </a:defRPr>
            </a:lvl6pPr>
            <a:lvl7pPr marL="914400" algn="ctr" rtl="0" fontAlgn="base">
              <a:spcBef>
                <a:spcPct val="0"/>
              </a:spcBef>
              <a:spcAft>
                <a:spcPct val="0"/>
              </a:spcAft>
              <a:defRPr sz="4400">
                <a:solidFill>
                  <a:schemeClr val="tx1"/>
                </a:solidFill>
                <a:latin typeface="Calibri" pitchFamily="-107" charset="0"/>
              </a:defRPr>
            </a:lvl7pPr>
            <a:lvl8pPr marL="1371600" algn="ctr" rtl="0" fontAlgn="base">
              <a:spcBef>
                <a:spcPct val="0"/>
              </a:spcBef>
              <a:spcAft>
                <a:spcPct val="0"/>
              </a:spcAft>
              <a:defRPr sz="4400">
                <a:solidFill>
                  <a:schemeClr val="tx1"/>
                </a:solidFill>
                <a:latin typeface="Calibri" pitchFamily="-107" charset="0"/>
              </a:defRPr>
            </a:lvl8pPr>
            <a:lvl9pPr marL="1828800" algn="ctr" rtl="0" fontAlgn="base">
              <a:spcBef>
                <a:spcPct val="0"/>
              </a:spcBef>
              <a:spcAft>
                <a:spcPct val="0"/>
              </a:spcAft>
              <a:defRPr sz="4400">
                <a:solidFill>
                  <a:schemeClr val="tx1"/>
                </a:solidFill>
                <a:latin typeface="Calibri" pitchFamily="-107" charset="0"/>
              </a:defRPr>
            </a:lvl9pPr>
          </a:lstStyle>
          <a:p>
            <a:pPr defTabSz="457200">
              <a:defRPr/>
            </a:pPr>
            <a:r>
              <a:rPr lang="en-US" sz="3600" b="1" i="1" dirty="0">
                <a:solidFill>
                  <a:prstClr val="white"/>
                </a:solidFill>
                <a:effectLst>
                  <a:glow rad="177800">
                    <a:prstClr val="black"/>
                  </a:glow>
                </a:effectLst>
                <a:latin typeface="Arial"/>
                <a:cs typeface="Arial"/>
              </a:rPr>
              <a:t>“Jesus, thank you for the promise of eternal life by simple trust in you.  </a:t>
            </a:r>
            <a:br>
              <a:rPr lang="en-US" sz="3600" b="1" i="1" dirty="0">
                <a:solidFill>
                  <a:prstClr val="white"/>
                </a:solidFill>
                <a:effectLst>
                  <a:glow rad="177800">
                    <a:prstClr val="black"/>
                  </a:glow>
                </a:effectLst>
                <a:latin typeface="Arial"/>
                <a:cs typeface="Arial"/>
              </a:rPr>
            </a:br>
            <a:r>
              <a:rPr lang="en-US" sz="3600" b="1" i="1" dirty="0">
                <a:solidFill>
                  <a:prstClr val="white"/>
                </a:solidFill>
                <a:effectLst>
                  <a:glow rad="177800">
                    <a:prstClr val="black"/>
                  </a:glow>
                </a:effectLst>
                <a:latin typeface="Arial"/>
                <a:cs typeface="Arial"/>
              </a:rPr>
              <a:t>I trust you now that you are indeed who you said you were—God’s Son—and I thank you by faith for giving me eternal life.  Amen.” </a:t>
            </a:r>
          </a:p>
        </p:txBody>
      </p:sp>
    </p:spTree>
    <p:extLst>
      <p:ext uri="{BB962C8B-B14F-4D97-AF65-F5344CB8AC3E}">
        <p14:creationId xmlns:p14="http://schemas.microsoft.com/office/powerpoint/2010/main" val="102831892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6289" name="Picture 2" descr="Romans Title Hands Grasping.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17463"/>
            <a:ext cx="6911975" cy="6899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3559175" y="260350"/>
            <a:ext cx="5565775" cy="3871913"/>
          </a:xfrm>
        </p:spPr>
        <p:txBody>
          <a:bodyPr/>
          <a:lstStyle/>
          <a:p>
            <a:pPr>
              <a:defRPr/>
            </a:pPr>
            <a:r>
              <a:rPr lang="zh-TW" altLang="en-US" sz="8800" b="1" dirty="0"/>
              <a:t>永</a:t>
            </a:r>
            <a:r>
              <a:rPr lang="zh-CN" altLang="en-US" sz="8800" b="1" dirty="0"/>
              <a:t>恒</a:t>
            </a:r>
            <a:r>
              <a:rPr lang="zh-TW" altLang="en-US" sz="8800" b="1" dirty="0"/>
              <a:t>的</a:t>
            </a:r>
            <a:br>
              <a:rPr lang="en-US" altLang="zh-TW" sz="8800" b="1" dirty="0"/>
            </a:br>
            <a:r>
              <a:rPr lang="zh-TW" altLang="en-US" sz="8800" b="1" dirty="0"/>
              <a:t>保障</a:t>
            </a:r>
            <a:endParaRPr lang="en-US" sz="8800" b="1" dirty="0"/>
          </a:p>
        </p:txBody>
      </p:sp>
      <p:sp>
        <p:nvSpPr>
          <p:cNvPr id="396291" name="Text Box 3"/>
          <p:cNvSpPr txBox="1">
            <a:spLocks noChangeArrowheads="1"/>
          </p:cNvSpPr>
          <p:nvPr/>
        </p:nvSpPr>
        <p:spPr bwMode="auto">
          <a:xfrm>
            <a:off x="7981950" y="115888"/>
            <a:ext cx="101600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defTabSz="914400" eaLnBrk="1" fontAlgn="base" hangingPunct="1">
              <a:spcBef>
                <a:spcPct val="0"/>
              </a:spcBef>
              <a:spcAft>
                <a:spcPct val="0"/>
              </a:spcAft>
            </a:pPr>
            <a:r>
              <a:rPr lang="en-US" b="1" dirty="0">
                <a:solidFill>
                  <a:srgbClr val="FFFFFF"/>
                </a:solidFill>
                <a:latin typeface="Arial" charset="0"/>
              </a:rPr>
              <a:t>61</a:t>
            </a:r>
          </a:p>
        </p:txBody>
      </p:sp>
    </p:spTree>
    <p:extLst>
      <p:ext uri="{BB962C8B-B14F-4D97-AF65-F5344CB8AC3E}">
        <p14:creationId xmlns:p14="http://schemas.microsoft.com/office/powerpoint/2010/main" val="2558081091"/>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51714" y="4132975"/>
            <a:ext cx="9144000" cy="1442181"/>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Eternal Security</a:t>
            </a:r>
          </a:p>
        </p:txBody>
      </p:sp>
      <p:pic>
        <p:nvPicPr>
          <p:cNvPr id="397314"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2388" y="0"/>
            <a:ext cx="8988425" cy="5992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Rectangle 2"/>
          <p:cNvSpPr txBox="1">
            <a:spLocks noChangeArrowheads="1"/>
          </p:cNvSpPr>
          <p:nvPr/>
        </p:nvSpPr>
        <p:spPr bwMode="auto">
          <a:xfrm>
            <a:off x="0" y="5992378"/>
            <a:ext cx="9144000" cy="86562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zh-CN" altLang="en-US" sz="6000" dirty="0"/>
              <a:t>“一旦得救，永远得救”</a:t>
            </a:r>
            <a:endParaRPr lang="en-US" sz="6000" b="1"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397316" name="Text Box 3"/>
          <p:cNvSpPr txBox="1">
            <a:spLocks noChangeArrowheads="1"/>
          </p:cNvSpPr>
          <p:nvPr/>
        </p:nvSpPr>
        <p:spPr bwMode="auto">
          <a:xfrm>
            <a:off x="7981950" y="115888"/>
            <a:ext cx="101600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defTabSz="914400" eaLnBrk="1" fontAlgn="base" hangingPunct="1">
              <a:spcBef>
                <a:spcPct val="0"/>
              </a:spcBef>
              <a:spcAft>
                <a:spcPct val="0"/>
              </a:spcAft>
            </a:pPr>
            <a:r>
              <a:rPr lang="en-US" b="1" dirty="0">
                <a:solidFill>
                  <a:srgbClr val="FFFFFF"/>
                </a:solidFill>
                <a:latin typeface="Arial" charset="0"/>
              </a:rPr>
              <a:t>61</a:t>
            </a:r>
          </a:p>
        </p:txBody>
      </p:sp>
      <p:sp>
        <p:nvSpPr>
          <p:cNvPr id="2" name="Rectangle 1"/>
          <p:cNvSpPr/>
          <p:nvPr/>
        </p:nvSpPr>
        <p:spPr>
          <a:xfrm>
            <a:off x="0" y="641699"/>
            <a:ext cx="3271520" cy="1569660"/>
          </a:xfrm>
          <a:prstGeom prst="rect">
            <a:avLst/>
          </a:prstGeom>
        </p:spPr>
        <p:txBody>
          <a:bodyPr wrap="square">
            <a:spAutoFit/>
          </a:bodyPr>
          <a:lstStyle/>
          <a:p>
            <a:pPr algn="ctr"/>
            <a:r>
              <a:rPr lang="zh-CN" altLang="en-US" sz="9600" dirty="0">
                <a:solidFill>
                  <a:schemeClr val="bg1"/>
                </a:solidFill>
                <a:latin typeface="MS PGothic" panose="020B0600070205080204" pitchFamily="34" charset="-128"/>
                <a:ea typeface="MS PGothic" panose="020B0600070205080204" pitchFamily="34" charset="-128"/>
              </a:rPr>
              <a:t>永恒</a:t>
            </a:r>
            <a:endParaRPr lang="en-SG" sz="9600" dirty="0">
              <a:solidFill>
                <a:schemeClr val="bg1"/>
              </a:solidFill>
              <a:latin typeface="MS PGothic" panose="020B0600070205080204" pitchFamily="34" charset="-128"/>
              <a:ea typeface="MS PGothic" panose="020B0600070205080204" pitchFamily="34" charset="-128"/>
            </a:endParaRPr>
          </a:p>
        </p:txBody>
      </p:sp>
      <p:sp>
        <p:nvSpPr>
          <p:cNvPr id="3" name="TextBox 2"/>
          <p:cNvSpPr txBox="1"/>
          <p:nvPr/>
        </p:nvSpPr>
        <p:spPr>
          <a:xfrm>
            <a:off x="5574823" y="693738"/>
            <a:ext cx="3517583" cy="1569660"/>
          </a:xfrm>
          <a:prstGeom prst="rect">
            <a:avLst/>
          </a:prstGeom>
          <a:noFill/>
        </p:spPr>
        <p:txBody>
          <a:bodyPr wrap="square" rtlCol="0">
            <a:spAutoFit/>
          </a:bodyPr>
          <a:lstStyle/>
          <a:p>
            <a:pPr algn="ctr"/>
            <a:r>
              <a:rPr lang="zh-CN" altLang="en-US" sz="9600" dirty="0">
                <a:solidFill>
                  <a:schemeClr val="bg1"/>
                </a:solidFill>
                <a:latin typeface="MS PGothic" panose="020B0600070205080204" pitchFamily="34" charset="-128"/>
                <a:ea typeface="MS PGothic" panose="020B0600070205080204" pitchFamily="34" charset="-128"/>
              </a:rPr>
              <a:t>保障</a:t>
            </a:r>
            <a:endParaRPr lang="en-SG" sz="9600" dirty="0">
              <a:solidFill>
                <a:schemeClr val="bg1"/>
              </a:solidFill>
              <a:latin typeface="MS PGothic" panose="020B0600070205080204" pitchFamily="34" charset="-128"/>
              <a:ea typeface="MS PGothic" panose="020B0600070205080204" pitchFamily="34" charset="-128"/>
            </a:endParaRPr>
          </a:p>
        </p:txBody>
      </p:sp>
    </p:spTree>
    <p:extLst>
      <p:ext uri="{BB962C8B-B14F-4D97-AF65-F5344CB8AC3E}">
        <p14:creationId xmlns:p14="http://schemas.microsoft.com/office/powerpoint/2010/main" val="12709704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a:extLst>
              <a:ext uri="{FF2B5EF4-FFF2-40B4-BE49-F238E27FC236}">
                <a16:creationId xmlns:a16="http://schemas.microsoft.com/office/drawing/2014/main" id="{5FAE20FB-4D8C-C642-BDBA-A1550D7A47B3}"/>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1"/>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7384"/>
            <a:ext cx="9144000" cy="936104"/>
          </a:xfrm>
          <a:solidFill>
            <a:schemeClr val="tx1"/>
          </a:solidFill>
          <a:effectLst>
            <a:outerShdw blurRad="63500" dist="35921" dir="2700000" algn="ctr" rotWithShape="0">
              <a:schemeClr val="tx2">
                <a:alpha val="74998"/>
              </a:schemeClr>
            </a:outerShdw>
          </a:effectLst>
        </p:spPr>
        <p:txBody>
          <a:bodyPr anchor="t"/>
          <a:lstStyle/>
          <a:p>
            <a:pPr>
              <a:defRPr/>
            </a:pPr>
            <a:r>
              <a:rPr lang="en-US"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I. </a:t>
            </a:r>
            <a:r>
              <a:rPr lang="zh-CN" altLang="en-US"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遵守</a:t>
            </a:r>
            <a:r>
              <a:rPr lang="en-US"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 </a:t>
            </a:r>
            <a:r>
              <a:rPr lang="zh-CN" altLang="en-US"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神的命令</a:t>
            </a:r>
            <a:r>
              <a:rPr lang="en-US"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(1–2). </a:t>
            </a:r>
          </a:p>
        </p:txBody>
      </p:sp>
      <p:sp>
        <p:nvSpPr>
          <p:cNvPr id="3" name="Rectangle 2">
            <a:extLst>
              <a:ext uri="{FF2B5EF4-FFF2-40B4-BE49-F238E27FC236}">
                <a16:creationId xmlns:a16="http://schemas.microsoft.com/office/drawing/2014/main" id="{1EDB245E-B67A-154E-9B93-442101AE3912}"/>
              </a:ext>
            </a:extLst>
          </p:cNvPr>
          <p:cNvSpPr txBox="1">
            <a:spLocks noChangeArrowheads="1"/>
          </p:cNvSpPr>
          <p:nvPr/>
        </p:nvSpPr>
        <p:spPr bwMode="auto">
          <a:xfrm>
            <a:off x="0" y="1782611"/>
            <a:ext cx="9144000" cy="432048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457200" marR="0" lvl="1" indent="0" algn="ctr" defTabSz="9144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glow rad="228600">
                    <a:srgbClr val="000000">
                      <a:satMod val="175000"/>
                    </a:srgbClr>
                  </a:glow>
                </a:effectLst>
                <a:uLnTx/>
                <a:uFillTx/>
                <a:latin typeface="Microsoft YaHei UI" panose="020B0503020204020204" pitchFamily="34" charset="-122"/>
                <a:ea typeface="Microsoft YaHei UI" panose="020B0503020204020204" pitchFamily="34" charset="-122"/>
              </a:rPr>
              <a:t>相信基督是全人，得着团契与喜乐 </a:t>
            </a:r>
            <a:br>
              <a:rPr kumimoji="0" lang="en-US" altLang="zh-CN" sz="3600" b="1" i="0" u="none" strike="noStrike" kern="1200" cap="none" spc="0" normalizeH="0" baseline="0" noProof="0" dirty="0">
                <a:ln>
                  <a:noFill/>
                </a:ln>
                <a:solidFill>
                  <a:srgbClr val="FFFFFF"/>
                </a:solidFill>
                <a:effectLst>
                  <a:glow rad="228600">
                    <a:srgbClr val="000000">
                      <a:satMod val="175000"/>
                    </a:srgbClr>
                  </a:glow>
                </a:effectLst>
                <a:uLnTx/>
                <a:uFillTx/>
                <a:latin typeface="Microsoft YaHei UI" panose="020B0503020204020204" pitchFamily="34" charset="-122"/>
                <a:ea typeface="Microsoft YaHei UI" panose="020B0503020204020204" pitchFamily="34" charset="-122"/>
              </a:rPr>
            </a:br>
            <a:r>
              <a:rPr kumimoji="0" lang="en-US" sz="3600" b="1" i="0" u="none" strike="noStrike" kern="1200" cap="none" spc="0" normalizeH="0" baseline="0" noProof="0" dirty="0">
                <a:ln>
                  <a:noFill/>
                </a:ln>
                <a:solidFill>
                  <a:srgbClr val="FFFFFF"/>
                </a:solidFill>
                <a:effectLst>
                  <a:glow rad="228600">
                    <a:srgbClr val="000000">
                      <a:satMod val="175000"/>
                    </a:srgbClr>
                  </a:glow>
                </a:effectLst>
                <a:uLnTx/>
                <a:uFillTx/>
                <a:latin typeface="Microsoft YaHei UI" panose="020B0503020204020204" pitchFamily="34" charset="-122"/>
                <a:ea typeface="Microsoft YaHei UI" panose="020B0503020204020204" pitchFamily="34" charset="-122"/>
              </a:rPr>
              <a:t>(1:1-4)。</a:t>
            </a:r>
          </a:p>
          <a:p>
            <a:pPr marL="457200" marR="0" lvl="1" indent="0" algn="ctr" defTabSz="914400" rtl="0" eaLnBrk="0" fontAlgn="base" latinLnBrk="0" hangingPunct="0">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glow rad="228600">
                  <a:srgbClr val="000000">
                    <a:satMod val="175000"/>
                  </a:srgbClr>
                </a:glow>
              </a:effectLst>
              <a:uLnTx/>
              <a:uFillTx/>
              <a:latin typeface="Microsoft YaHei UI" panose="020B0503020204020204" pitchFamily="34" charset="-122"/>
              <a:ea typeface="Microsoft YaHei UI" panose="020B0503020204020204" pitchFamily="34" charset="-122"/>
            </a:endParaRPr>
          </a:p>
          <a:p>
            <a:pPr marL="457200" marR="0" lvl="1" indent="0" algn="ctr" defTabSz="9144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glow rad="228600">
                    <a:srgbClr val="000000">
                      <a:satMod val="175000"/>
                    </a:srgbClr>
                  </a:glow>
                </a:effectLst>
                <a:uLnTx/>
                <a:uFillTx/>
                <a:latin typeface="Microsoft YaHei UI" panose="020B0503020204020204" pitchFamily="34" charset="-122"/>
                <a:ea typeface="Microsoft YaHei UI" panose="020B0503020204020204" pitchFamily="34" charset="-122"/>
              </a:rPr>
              <a:t>依靠耶稣 </a:t>
            </a:r>
            <a:r>
              <a:rPr kumimoji="0" lang="en-US" sz="3600" b="1" i="0" u="none" strike="noStrike" kern="1200" cap="none" spc="0" normalizeH="0" baseline="0" noProof="0" dirty="0">
                <a:ln>
                  <a:noFill/>
                </a:ln>
                <a:solidFill>
                  <a:srgbClr val="FFFFFF"/>
                </a:solidFill>
                <a:effectLst>
                  <a:glow rad="228600">
                    <a:srgbClr val="000000">
                      <a:satMod val="175000"/>
                    </a:srgbClr>
                  </a:glow>
                </a:effectLst>
                <a:uLnTx/>
                <a:uFillTx/>
                <a:latin typeface="Microsoft YaHei UI" panose="020B0503020204020204" pitchFamily="34" charset="-122"/>
                <a:ea typeface="Microsoft YaHei UI" panose="020B0503020204020204" pitchFamily="34" charset="-122"/>
              </a:rPr>
              <a:t>(1:5–2:14)。</a:t>
            </a:r>
          </a:p>
          <a:p>
            <a:pPr marL="457200" marR="0" lvl="1" indent="0" algn="ctr" defTabSz="914400" rtl="0" eaLnBrk="0" fontAlgn="base" latinLnBrk="0" hangingPunct="0">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glow rad="228600">
                  <a:srgbClr val="000000">
                    <a:satMod val="175000"/>
                  </a:srgbClr>
                </a:glow>
              </a:effectLst>
              <a:uLnTx/>
              <a:uFillTx/>
              <a:latin typeface="Microsoft YaHei UI" panose="020B0503020204020204" pitchFamily="34" charset="-122"/>
              <a:ea typeface="Microsoft YaHei UI" panose="020B0503020204020204" pitchFamily="34" charset="-122"/>
            </a:endParaRPr>
          </a:p>
          <a:p>
            <a:pPr marL="457200" marR="0" lvl="1" indent="0" algn="ctr" defTabSz="9144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glow rad="228600">
                    <a:srgbClr val="000000">
                      <a:satMod val="175000"/>
                    </a:srgbClr>
                  </a:glow>
                </a:effectLst>
                <a:uLnTx/>
                <a:uFillTx/>
                <a:latin typeface="Microsoft YaHei UI" panose="020B0503020204020204" pitchFamily="34" charset="-122"/>
                <a:ea typeface="Microsoft YaHei UI" panose="020B0503020204020204" pitchFamily="34" charset="-122"/>
              </a:rPr>
              <a:t>避开顺服的两个障碍，</a:t>
            </a:r>
            <a:endParaRPr kumimoji="0" lang="en-US" altLang="zh-CN" sz="3600" b="1" i="0" u="none" strike="noStrike" kern="1200" cap="none" spc="0" normalizeH="0" baseline="0" noProof="0" dirty="0">
              <a:ln>
                <a:noFill/>
              </a:ln>
              <a:solidFill>
                <a:srgbClr val="FFFFFF"/>
              </a:solidFill>
              <a:effectLst>
                <a:glow rad="228600">
                  <a:srgbClr val="000000">
                    <a:satMod val="175000"/>
                  </a:srgbClr>
                </a:glow>
              </a:effectLst>
              <a:uLnTx/>
              <a:uFillTx/>
              <a:latin typeface="Microsoft YaHei UI" panose="020B0503020204020204" pitchFamily="34" charset="-122"/>
              <a:ea typeface="Microsoft YaHei UI" panose="020B0503020204020204" pitchFamily="34" charset="-122"/>
            </a:endParaRPr>
          </a:p>
          <a:p>
            <a:pPr marL="457200" marR="0" lvl="1" indent="0" algn="ctr" defTabSz="9144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glow rad="228600">
                    <a:srgbClr val="000000">
                      <a:satMod val="175000"/>
                    </a:srgbClr>
                  </a:glow>
                </a:effectLst>
                <a:uLnTx/>
                <a:uFillTx/>
                <a:latin typeface="Microsoft YaHei UI" panose="020B0503020204020204" pitchFamily="34" charset="-122"/>
                <a:ea typeface="Microsoft YaHei UI" panose="020B0503020204020204" pitchFamily="34" charset="-122"/>
              </a:rPr>
              <a:t>抵挡早期的诺斯底主义 </a:t>
            </a:r>
            <a:endParaRPr kumimoji="0" lang="en-US" altLang="zh-CN" sz="3600" b="1" i="0" u="none" strike="noStrike" kern="1200" cap="none" spc="0" normalizeH="0" baseline="0" noProof="0" dirty="0">
              <a:ln>
                <a:noFill/>
              </a:ln>
              <a:solidFill>
                <a:srgbClr val="FFFFFF"/>
              </a:solidFill>
              <a:effectLst>
                <a:glow rad="228600">
                  <a:srgbClr val="000000">
                    <a:satMod val="175000"/>
                  </a:srgbClr>
                </a:glow>
              </a:effectLst>
              <a:uLnTx/>
              <a:uFillTx/>
              <a:latin typeface="Microsoft YaHei UI" panose="020B0503020204020204" pitchFamily="34" charset="-122"/>
              <a:ea typeface="Microsoft YaHei UI" panose="020B0503020204020204" pitchFamily="34" charset="-122"/>
            </a:endParaRPr>
          </a:p>
          <a:p>
            <a:pPr marL="457200" marR="0" lvl="1"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228600">
                    <a:srgbClr val="000000">
                      <a:satMod val="175000"/>
                    </a:srgbClr>
                  </a:glow>
                </a:effectLst>
                <a:uLnTx/>
                <a:uFillTx/>
                <a:latin typeface="Microsoft YaHei UI" panose="020B0503020204020204" pitchFamily="34" charset="-122"/>
                <a:ea typeface="Microsoft YaHei UI" panose="020B0503020204020204" pitchFamily="34" charset="-122"/>
              </a:rPr>
              <a:t>(2:15-29)。</a:t>
            </a:r>
          </a:p>
        </p:txBody>
      </p:sp>
      <p:sp>
        <p:nvSpPr>
          <p:cNvPr id="5" name="Rectangle 2">
            <a:extLst>
              <a:ext uri="{FF2B5EF4-FFF2-40B4-BE49-F238E27FC236}">
                <a16:creationId xmlns:a16="http://schemas.microsoft.com/office/drawing/2014/main" id="{3B5B5E44-9469-544C-B4C9-4EECC4D730A0}"/>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约翰一书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114659204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3" name="Rectangle 2"/>
          <p:cNvSpPr>
            <a:spLocks noGrp="1" noChangeArrowheads="1"/>
          </p:cNvSpPr>
          <p:nvPr>
            <p:ph type="title" idx="4294967295"/>
          </p:nvPr>
        </p:nvSpPr>
        <p:spPr>
          <a:xfrm>
            <a:off x="0" y="457200"/>
            <a:ext cx="9144000" cy="685800"/>
          </a:xfrm>
          <a:solidFill>
            <a:srgbClr val="000000"/>
          </a:solidFill>
          <a:extLst>
            <a:ext uri="{91240B29-F687-4f45-9708-019B960494DF}">
              <a14:hiddenLine xmlns:a14="http://schemas.microsoft.com/office/drawing/2010/main" xmlns="" w="9525">
                <a:solidFill>
                  <a:srgbClr val="000000"/>
                </a:solidFill>
                <a:miter lim="800000"/>
                <a:headEnd/>
                <a:tailEnd/>
              </a14:hiddenLine>
            </a:ext>
          </a:extLst>
        </p:spPr>
        <p:txBody>
          <a:bodyPr/>
          <a:lstStyle/>
          <a:p>
            <a:r>
              <a:rPr kumimoji="0" lang="zh-CN" altLang="en-US" dirty="0">
                <a:solidFill>
                  <a:srgbClr val="FFFFFF"/>
                </a:solidFill>
                <a:latin typeface="Helvetica" charset="0"/>
                <a:ea typeface="ＭＳ Ｐゴシック" charset="0"/>
                <a:cs typeface="ＭＳ Ｐゴシック" charset="0"/>
              </a:rPr>
              <a:t>保障与确据的对比</a:t>
            </a:r>
            <a:endParaRPr lang="en-US" dirty="0">
              <a:solidFill>
                <a:srgbClr val="EAEAEA"/>
              </a:solidFill>
              <a:effectLst/>
              <a:latin typeface="Arial" charset="0"/>
              <a:ea typeface="ＭＳ Ｐゴシック" charset="0"/>
            </a:endParaRPr>
          </a:p>
        </p:txBody>
      </p:sp>
      <p:graphicFrame>
        <p:nvGraphicFramePr>
          <p:cNvPr id="72825" name="Group 121"/>
          <p:cNvGraphicFramePr>
            <a:graphicFrameLocks noGrp="1"/>
          </p:cNvGraphicFramePr>
          <p:nvPr>
            <p:extLst>
              <p:ext uri="{D42A27DB-BD31-4B8C-83A1-F6EECF244321}">
                <p14:modId xmlns:p14="http://schemas.microsoft.com/office/powerpoint/2010/main" val="4162633935"/>
              </p:ext>
            </p:extLst>
          </p:nvPr>
        </p:nvGraphicFramePr>
        <p:xfrm>
          <a:off x="34925" y="1196975"/>
          <a:ext cx="9109075" cy="5591175"/>
        </p:xfrm>
        <a:graphic>
          <a:graphicData uri="http://schemas.openxmlformats.org/drawingml/2006/table">
            <a:tbl>
              <a:tblPr/>
              <a:tblGrid>
                <a:gridCol w="1800312">
                  <a:extLst>
                    <a:ext uri="{9D8B030D-6E8A-4147-A177-3AD203B41FA5}">
                      <a16:colId xmlns:a16="http://schemas.microsoft.com/office/drawing/2014/main" val="20000"/>
                    </a:ext>
                  </a:extLst>
                </a:gridCol>
                <a:gridCol w="3456601">
                  <a:extLst>
                    <a:ext uri="{9D8B030D-6E8A-4147-A177-3AD203B41FA5}">
                      <a16:colId xmlns:a16="http://schemas.microsoft.com/office/drawing/2014/main" val="20001"/>
                    </a:ext>
                  </a:extLst>
                </a:gridCol>
                <a:gridCol w="3852162">
                  <a:extLst>
                    <a:ext uri="{9D8B030D-6E8A-4147-A177-3AD203B41FA5}">
                      <a16:colId xmlns:a16="http://schemas.microsoft.com/office/drawing/2014/main" val="20002"/>
                    </a:ext>
                  </a:extLst>
                </a:gridCol>
              </a:tblGrid>
              <a:tr h="776092">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400" b="1" i="0" u="none" strike="noStrike" cap="none" normalizeH="0" baseline="0" dirty="0">
                        <a:ln>
                          <a:noFill/>
                        </a:ln>
                        <a:solidFill>
                          <a:schemeClr val="bg1"/>
                        </a:solidFill>
                        <a:effectLst/>
                        <a:latin typeface="Arial" charset="0"/>
                        <a:ea typeface="ＭＳ Ｐゴシック" charset="0"/>
                        <a:cs typeface="Arial" charset="0"/>
                      </a:endParaRPr>
                    </a:p>
                  </a:txBody>
                  <a:tcPr marL="91446" marR="91446" marT="45713" marB="45713"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a:spcAft>
                          <a:spcPts val="0"/>
                        </a:spcAft>
                        <a:tabLst>
                          <a:tab pos="736600" algn="l"/>
                          <a:tab pos="1536700" algn="l"/>
                          <a:tab pos="4114800" algn="l"/>
                          <a:tab pos="5143500" algn="l"/>
                        </a:tabLst>
                      </a:pPr>
                      <a:r>
                        <a:rPr lang="zh-CN" sz="3200" b="1" dirty="0">
                          <a:solidFill>
                            <a:srgbClr val="FFFFFF"/>
                          </a:solidFill>
                          <a:effectLst/>
                          <a:latin typeface="Arial"/>
                          <a:ea typeface="宋体"/>
                          <a:cs typeface="Times New Roman"/>
                        </a:rPr>
                        <a:t>永远的保障</a:t>
                      </a:r>
                      <a:endParaRPr lang="en-US" sz="1800" dirty="0">
                        <a:effectLst/>
                        <a:latin typeface="Times"/>
                        <a:ea typeface="Times"/>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a:spcAft>
                          <a:spcPts val="0"/>
                        </a:spcAft>
                        <a:tabLst>
                          <a:tab pos="736600" algn="l"/>
                          <a:tab pos="1536700" algn="l"/>
                          <a:tab pos="4114800" algn="l"/>
                          <a:tab pos="5143500" algn="l"/>
                        </a:tabLst>
                      </a:pPr>
                      <a:r>
                        <a:rPr lang="zh-CN" sz="3200" b="1" dirty="0">
                          <a:solidFill>
                            <a:srgbClr val="FFFFFF"/>
                          </a:solidFill>
                          <a:effectLst/>
                          <a:latin typeface="Arial"/>
                          <a:ea typeface="宋体"/>
                          <a:cs typeface="Times New Roman"/>
                        </a:rPr>
                        <a:t>得救的确据</a:t>
                      </a:r>
                      <a:endParaRPr lang="en-US" sz="1800" dirty="0">
                        <a:effectLst/>
                        <a:latin typeface="Times"/>
                        <a:ea typeface="Times"/>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extLst>
                  <a:ext uri="{0D108BD9-81ED-4DB2-BD59-A6C34878D82A}">
                    <a16:rowId xmlns:a16="http://schemas.microsoft.com/office/drawing/2014/main" val="10000"/>
                  </a:ext>
                </a:extLst>
              </a:tr>
              <a:tr h="1889463">
                <a:tc>
                  <a:txBody>
                    <a:bodyPr/>
                    <a:lstStyle/>
                    <a:p>
                      <a:pPr>
                        <a:spcAft>
                          <a:spcPts val="0"/>
                        </a:spcAft>
                        <a:tabLst>
                          <a:tab pos="736600" algn="l"/>
                          <a:tab pos="1536700" algn="l"/>
                          <a:tab pos="4114800" algn="l"/>
                          <a:tab pos="5143500" algn="l"/>
                        </a:tabLst>
                      </a:pPr>
                      <a:r>
                        <a:rPr lang="zh-CN" sz="2800" b="1">
                          <a:effectLst/>
                          <a:latin typeface="Arial"/>
                          <a:ea typeface="宋体"/>
                          <a:cs typeface="Times New Roman"/>
                        </a:rPr>
                        <a:t>基本意思</a:t>
                      </a:r>
                      <a:endParaRPr lang="en-US" sz="2000">
                        <a:effectLst/>
                        <a:latin typeface="Times"/>
                        <a:ea typeface="Times"/>
                        <a:cs typeface="Times New Roman"/>
                      </a:endParaRPr>
                    </a:p>
                  </a:txBody>
                  <a:tcPr marL="68580" marR="68580"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spcAft>
                          <a:spcPts val="0"/>
                        </a:spcAft>
                        <a:tabLst>
                          <a:tab pos="736600" algn="l"/>
                          <a:tab pos="1536700" algn="l"/>
                          <a:tab pos="4114800" algn="l"/>
                          <a:tab pos="5143500" algn="l"/>
                        </a:tabLst>
                      </a:pPr>
                      <a:r>
                        <a:rPr lang="zh-CN" sz="2800" b="1">
                          <a:effectLst/>
                          <a:latin typeface="Arial"/>
                          <a:ea typeface="宋体"/>
                          <a:cs typeface="Times New Roman"/>
                        </a:rPr>
                        <a:t>从罪的永远刑罚中被拯救出来（一次得救，永远得救</a:t>
                      </a:r>
                      <a:endParaRPr lang="en-US" sz="2000">
                        <a:effectLst/>
                        <a:latin typeface="Times"/>
                        <a:ea typeface="Times"/>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spcAft>
                          <a:spcPts val="0"/>
                        </a:spcAft>
                        <a:tabLst>
                          <a:tab pos="736600" algn="l"/>
                          <a:tab pos="1536700" algn="l"/>
                          <a:tab pos="4114800" algn="l"/>
                          <a:tab pos="5143500" algn="l"/>
                        </a:tabLst>
                      </a:pPr>
                      <a:r>
                        <a:rPr lang="zh-CN" sz="2800" b="1" u="sng">
                          <a:effectLst/>
                          <a:latin typeface="Arial"/>
                          <a:ea typeface="宋体"/>
                          <a:cs typeface="Times New Roman"/>
                        </a:rPr>
                        <a:t>知道</a:t>
                      </a:r>
                      <a:r>
                        <a:rPr lang="zh-CN" sz="2800" b="1">
                          <a:effectLst/>
                          <a:latin typeface="Arial"/>
                          <a:ea typeface="宋体"/>
                          <a:cs typeface="Times New Roman"/>
                        </a:rPr>
                        <a:t>我们是从罪的永远刑罚中获得拯救</a:t>
                      </a:r>
                      <a:r>
                        <a:rPr lang="zh-CN" sz="2800" b="1">
                          <a:effectLst/>
                          <a:latin typeface="Times"/>
                          <a:ea typeface="Arial"/>
                          <a:cs typeface="Times New Roman"/>
                        </a:rPr>
                        <a:t>  </a:t>
                      </a:r>
                      <a:endParaRPr lang="en-US" sz="2000">
                        <a:effectLst/>
                        <a:latin typeface="Times"/>
                        <a:ea typeface="Times"/>
                        <a:cs typeface="Times New Roman"/>
                      </a:endParaRPr>
                    </a:p>
                    <a:p>
                      <a:pPr>
                        <a:spcAft>
                          <a:spcPts val="0"/>
                        </a:spcAft>
                        <a:tabLst>
                          <a:tab pos="736600" algn="l"/>
                          <a:tab pos="1536700" algn="l"/>
                          <a:tab pos="4114800" algn="l"/>
                          <a:tab pos="5143500" algn="l"/>
                        </a:tabLst>
                      </a:pPr>
                      <a:r>
                        <a:rPr lang="en-US" sz="2800" b="1">
                          <a:effectLst/>
                          <a:latin typeface="Times"/>
                          <a:ea typeface="Times"/>
                          <a:cs typeface="Times New Roman"/>
                        </a:rPr>
                        <a:t> </a:t>
                      </a:r>
                      <a:endParaRPr lang="en-US" sz="2000">
                        <a:effectLst/>
                        <a:latin typeface="Times"/>
                        <a:ea typeface="Times"/>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925620">
                <a:tc>
                  <a:txBody>
                    <a:bodyPr/>
                    <a:lstStyle/>
                    <a:p>
                      <a:pPr>
                        <a:spcAft>
                          <a:spcPts val="0"/>
                        </a:spcAft>
                        <a:tabLst>
                          <a:tab pos="736600" algn="l"/>
                          <a:tab pos="1536700" algn="l"/>
                          <a:tab pos="4114800" algn="l"/>
                          <a:tab pos="5143500" algn="l"/>
                        </a:tabLst>
                      </a:pPr>
                      <a:r>
                        <a:rPr lang="zh-CN" sz="2800" b="1">
                          <a:effectLst/>
                          <a:latin typeface="Arial"/>
                          <a:ea typeface="宋体"/>
                          <a:cs typeface="Times New Roman"/>
                        </a:rPr>
                        <a:t>定义</a:t>
                      </a:r>
                      <a:endParaRPr lang="en-US" sz="2000">
                        <a:effectLst/>
                        <a:latin typeface="Times"/>
                        <a:ea typeface="Times"/>
                        <a:cs typeface="Times New Roman"/>
                      </a:endParaRPr>
                    </a:p>
                  </a:txBody>
                  <a:tcPr marL="68580" marR="68580"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spcAft>
                          <a:spcPts val="0"/>
                        </a:spcAft>
                        <a:tabLst>
                          <a:tab pos="736600" algn="l"/>
                          <a:tab pos="1536700" algn="l"/>
                          <a:tab pos="4114800" algn="l"/>
                          <a:tab pos="5143500" algn="l"/>
                        </a:tabLst>
                      </a:pPr>
                      <a:r>
                        <a:rPr lang="en-US" sz="2800" b="1">
                          <a:effectLst/>
                          <a:latin typeface="Arial"/>
                          <a:ea typeface="Times"/>
                          <a:cs typeface="Times New Roman"/>
                        </a:rPr>
                        <a:t>“</a:t>
                      </a:r>
                      <a:r>
                        <a:rPr lang="zh-CN" sz="2800" b="1">
                          <a:effectLst/>
                          <a:latin typeface="Arial"/>
                          <a:ea typeface="宋体"/>
                          <a:cs typeface="Times New Roman"/>
                        </a:rPr>
                        <a:t>神的工作保证救恩的恩典，一旦得着，就永远不会失去</a:t>
                      </a:r>
                      <a:r>
                        <a:rPr lang="zh-CN" sz="2800" b="1">
                          <a:effectLst/>
                          <a:latin typeface="Times"/>
                          <a:ea typeface="Arial"/>
                          <a:cs typeface="Times New Roman"/>
                        </a:rPr>
                        <a:t> </a:t>
                      </a:r>
                      <a:r>
                        <a:rPr lang="en-US" sz="2800" b="1">
                          <a:effectLst/>
                          <a:latin typeface="Arial"/>
                          <a:ea typeface="Times"/>
                          <a:cs typeface="Times New Roman"/>
                        </a:rPr>
                        <a:t>” (Ryrie, </a:t>
                      </a:r>
                      <a:r>
                        <a:rPr lang="en-US" sz="2800" b="1" i="1">
                          <a:effectLst/>
                          <a:latin typeface="Arial"/>
                          <a:ea typeface="Times"/>
                          <a:cs typeface="Times New Roman"/>
                        </a:rPr>
                        <a:t>Basic Theology</a:t>
                      </a:r>
                      <a:r>
                        <a:rPr lang="en-US" sz="2800" b="1">
                          <a:effectLst/>
                          <a:latin typeface="Arial"/>
                          <a:ea typeface="Times"/>
                          <a:cs typeface="Times New Roman"/>
                        </a:rPr>
                        <a:t>, 328)</a:t>
                      </a:r>
                      <a:endParaRPr lang="en-US" sz="2000">
                        <a:effectLst/>
                        <a:latin typeface="Times"/>
                        <a:ea typeface="Times"/>
                        <a:cs typeface="Times New Roman"/>
                      </a:endParaRPr>
                    </a:p>
                    <a:p>
                      <a:pPr>
                        <a:spcAft>
                          <a:spcPts val="0"/>
                        </a:spcAft>
                        <a:tabLst>
                          <a:tab pos="736600" algn="l"/>
                          <a:tab pos="1536700" algn="l"/>
                          <a:tab pos="4114800" algn="l"/>
                          <a:tab pos="5143500" algn="l"/>
                        </a:tabLst>
                      </a:pPr>
                      <a:r>
                        <a:rPr lang="en-US" sz="2800" b="1">
                          <a:effectLst/>
                          <a:latin typeface="Times"/>
                          <a:ea typeface="Times"/>
                          <a:cs typeface="Times New Roman"/>
                        </a:rPr>
                        <a:t> </a:t>
                      </a:r>
                      <a:endParaRPr lang="en-US" sz="2000">
                        <a:effectLst/>
                        <a:latin typeface="Times"/>
                        <a:ea typeface="Times"/>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spcAft>
                          <a:spcPts val="0"/>
                        </a:spcAft>
                        <a:tabLst>
                          <a:tab pos="736600" algn="l"/>
                          <a:tab pos="1536700" algn="l"/>
                          <a:tab pos="4114800" algn="l"/>
                          <a:tab pos="5143500" algn="l"/>
                        </a:tabLst>
                      </a:pPr>
                      <a:r>
                        <a:rPr lang="en-US" sz="2800" b="1" dirty="0">
                          <a:effectLst/>
                          <a:latin typeface="Arial"/>
                          <a:ea typeface="Times"/>
                          <a:cs typeface="Times New Roman"/>
                        </a:rPr>
                        <a:t>“</a:t>
                      </a:r>
                      <a:r>
                        <a:rPr lang="zh-CN" sz="2800" b="1" dirty="0">
                          <a:effectLst/>
                          <a:latin typeface="Arial"/>
                          <a:ea typeface="宋体"/>
                          <a:cs typeface="Times New Roman"/>
                        </a:rPr>
                        <a:t>认识永远保障或信者蒙保守的真理</a:t>
                      </a:r>
                      <a:r>
                        <a:rPr lang="en-US" sz="2800" b="1" dirty="0">
                          <a:effectLst/>
                          <a:latin typeface="Arial"/>
                          <a:ea typeface="Times"/>
                          <a:cs typeface="Times New Roman"/>
                        </a:rPr>
                        <a:t>” (Ryrie, </a:t>
                      </a:r>
                      <a:r>
                        <a:rPr lang="en-US" sz="2800" b="1" i="1" dirty="0">
                          <a:effectLst/>
                          <a:latin typeface="Arial"/>
                          <a:ea typeface="Times"/>
                          <a:cs typeface="Times New Roman"/>
                        </a:rPr>
                        <a:t>Basic Theology</a:t>
                      </a:r>
                      <a:r>
                        <a:rPr lang="en-US" sz="2800" b="1" dirty="0">
                          <a:effectLst/>
                          <a:latin typeface="Arial"/>
                          <a:ea typeface="Times"/>
                          <a:cs typeface="Times New Roman"/>
                        </a:rPr>
                        <a:t>, 328) </a:t>
                      </a:r>
                      <a:endParaRPr lang="en-US" sz="2000" dirty="0">
                        <a:effectLst/>
                        <a:latin typeface="Times"/>
                        <a:ea typeface="Times"/>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
        <p:nvSpPr>
          <p:cNvPr id="59422" name="Rectangle 122"/>
          <p:cNvSpPr>
            <a:spLocks noChangeArrowheads="1"/>
          </p:cNvSpPr>
          <p:nvPr/>
        </p:nvSpPr>
        <p:spPr bwMode="auto">
          <a:xfrm>
            <a:off x="2447925" y="6215063"/>
            <a:ext cx="184150" cy="457200"/>
          </a:xfrm>
          <a:prstGeom prst="rect">
            <a:avLst/>
          </a:prstGeom>
          <a:noFill/>
          <a:ln w="9525">
            <a:noFill/>
            <a:miter lim="800000"/>
            <a:headEnd/>
            <a:tailEnd/>
          </a:ln>
        </p:spPr>
        <p:txBody>
          <a:bodyPr wrap="none">
            <a:spAutoFit/>
          </a:bodyPr>
          <a:lstStyle/>
          <a:p>
            <a:pPr>
              <a:defRPr/>
            </a:pPr>
            <a:endParaRPr lang="en-US" sz="2400">
              <a:solidFill>
                <a:srgbClr val="000000"/>
              </a:solidFill>
              <a:latin typeface="Times New Roman" charset="0"/>
              <a:ea typeface="ＭＳ Ｐゴシック"/>
            </a:endParaRPr>
          </a:p>
        </p:txBody>
      </p:sp>
      <p:sp>
        <p:nvSpPr>
          <p:cNvPr id="356373" name="Text Box 123"/>
          <p:cNvSpPr txBox="1">
            <a:spLocks noChangeArrowheads="1"/>
          </p:cNvSpPr>
          <p:nvPr/>
        </p:nvSpPr>
        <p:spPr bwMode="auto">
          <a:xfrm>
            <a:off x="8243888" y="0"/>
            <a:ext cx="912812"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dirty="0">
                <a:solidFill>
                  <a:srgbClr val="272776"/>
                </a:solidFill>
                <a:latin typeface="Arial" charset="0"/>
              </a:rPr>
              <a:t>155o</a:t>
            </a:r>
          </a:p>
        </p:txBody>
      </p:sp>
    </p:spTree>
    <p:extLst>
      <p:ext uri="{BB962C8B-B14F-4D97-AF65-F5344CB8AC3E}">
        <p14:creationId xmlns:p14="http://schemas.microsoft.com/office/powerpoint/2010/main" val="653545926"/>
      </p:ext>
    </p:extLst>
  </p:cSld>
  <p:clrMapOvr>
    <a:masterClrMapping/>
  </p:clrMapOvr>
  <p:transition/>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7" name="Rectangle 2"/>
          <p:cNvSpPr>
            <a:spLocks noGrp="1" noChangeArrowheads="1"/>
          </p:cNvSpPr>
          <p:nvPr>
            <p:ph type="title" idx="4294967295"/>
          </p:nvPr>
        </p:nvSpPr>
        <p:spPr>
          <a:xfrm>
            <a:off x="0" y="44450"/>
            <a:ext cx="9144000" cy="685800"/>
          </a:xfrm>
          <a:solidFill>
            <a:srgbClr val="000000"/>
          </a:solidFill>
          <a:extLst>
            <a:ext uri="{91240B29-F687-4f45-9708-019B960494DF}">
              <a14:hiddenLine xmlns:a14="http://schemas.microsoft.com/office/drawing/2010/main" xmlns="" w="9525">
                <a:solidFill>
                  <a:srgbClr val="000000"/>
                </a:solidFill>
                <a:miter lim="800000"/>
                <a:headEnd/>
                <a:tailEnd/>
              </a14:hiddenLine>
            </a:ext>
          </a:extLst>
        </p:spPr>
        <p:txBody>
          <a:bodyPr/>
          <a:lstStyle/>
          <a:p>
            <a:r>
              <a:rPr kumimoji="0" lang="zh-CN" altLang="en-US" dirty="0">
                <a:solidFill>
                  <a:srgbClr val="FFFFFF"/>
                </a:solidFill>
                <a:latin typeface="Helvetica" charset="0"/>
                <a:ea typeface="ＭＳ Ｐゴシック" charset="0"/>
                <a:cs typeface="ＭＳ Ｐゴシック" charset="0"/>
              </a:rPr>
              <a:t>保障与确据的对比</a:t>
            </a:r>
            <a:endParaRPr lang="en-US" dirty="0">
              <a:solidFill>
                <a:srgbClr val="EAEAEA"/>
              </a:solidFill>
              <a:effectLst/>
              <a:latin typeface="Arial" charset="0"/>
              <a:ea typeface="ＭＳ Ｐゴシック" charset="0"/>
            </a:endParaRPr>
          </a:p>
        </p:txBody>
      </p:sp>
      <p:graphicFrame>
        <p:nvGraphicFramePr>
          <p:cNvPr id="72825" name="Group 121"/>
          <p:cNvGraphicFramePr>
            <a:graphicFrameLocks noGrp="1"/>
          </p:cNvGraphicFramePr>
          <p:nvPr>
            <p:extLst>
              <p:ext uri="{D42A27DB-BD31-4B8C-83A1-F6EECF244321}">
                <p14:modId xmlns:p14="http://schemas.microsoft.com/office/powerpoint/2010/main" val="1721219284"/>
              </p:ext>
            </p:extLst>
          </p:nvPr>
        </p:nvGraphicFramePr>
        <p:xfrm>
          <a:off x="34925" y="784225"/>
          <a:ext cx="9109074" cy="6136950"/>
        </p:xfrm>
        <a:graphic>
          <a:graphicData uri="http://schemas.openxmlformats.org/drawingml/2006/table">
            <a:tbl>
              <a:tblPr/>
              <a:tblGrid>
                <a:gridCol w="2232387">
                  <a:extLst>
                    <a:ext uri="{9D8B030D-6E8A-4147-A177-3AD203B41FA5}">
                      <a16:colId xmlns:a16="http://schemas.microsoft.com/office/drawing/2014/main" val="20000"/>
                    </a:ext>
                  </a:extLst>
                </a:gridCol>
                <a:gridCol w="3240563">
                  <a:extLst>
                    <a:ext uri="{9D8B030D-6E8A-4147-A177-3AD203B41FA5}">
                      <a16:colId xmlns:a16="http://schemas.microsoft.com/office/drawing/2014/main" val="20001"/>
                    </a:ext>
                  </a:extLst>
                </a:gridCol>
                <a:gridCol w="3636124">
                  <a:extLst>
                    <a:ext uri="{9D8B030D-6E8A-4147-A177-3AD203B41FA5}">
                      <a16:colId xmlns:a16="http://schemas.microsoft.com/office/drawing/2014/main" val="20002"/>
                    </a:ext>
                  </a:extLst>
                </a:gridCol>
              </a:tblGrid>
              <a:tr h="721877">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400" b="1" i="0" u="none" strike="noStrike" cap="none" normalizeH="0" baseline="0" dirty="0">
                        <a:ln>
                          <a:noFill/>
                        </a:ln>
                        <a:solidFill>
                          <a:schemeClr val="bg1"/>
                        </a:solidFill>
                        <a:effectLst/>
                        <a:latin typeface="Arial" charset="0"/>
                        <a:ea typeface="ＭＳ Ｐゴシック" charset="0"/>
                        <a:cs typeface="Arial" charset="0"/>
                      </a:endParaRPr>
                    </a:p>
                  </a:txBody>
                  <a:tcPr marL="91446" marR="91446" marT="45718" marB="45718"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a:spcAft>
                          <a:spcPts val="0"/>
                        </a:spcAft>
                        <a:tabLst>
                          <a:tab pos="736600" algn="l"/>
                          <a:tab pos="1536700" algn="l"/>
                          <a:tab pos="4114800" algn="l"/>
                          <a:tab pos="5143500" algn="l"/>
                        </a:tabLst>
                      </a:pPr>
                      <a:r>
                        <a:rPr lang="zh-CN" sz="3200" b="1" dirty="0">
                          <a:solidFill>
                            <a:srgbClr val="FFFFFF"/>
                          </a:solidFill>
                          <a:effectLst/>
                          <a:latin typeface="Arial"/>
                          <a:ea typeface="宋体"/>
                          <a:cs typeface="Times New Roman"/>
                        </a:rPr>
                        <a:t>永远的保障</a:t>
                      </a:r>
                      <a:endParaRPr lang="en-US" sz="1800" dirty="0">
                        <a:effectLst/>
                        <a:latin typeface="Times"/>
                        <a:ea typeface="Times"/>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a:spcAft>
                          <a:spcPts val="0"/>
                        </a:spcAft>
                        <a:tabLst>
                          <a:tab pos="736600" algn="l"/>
                          <a:tab pos="1536700" algn="l"/>
                          <a:tab pos="4114800" algn="l"/>
                          <a:tab pos="5143500" algn="l"/>
                        </a:tabLst>
                      </a:pPr>
                      <a:r>
                        <a:rPr lang="zh-CN" sz="3200" b="1" dirty="0">
                          <a:solidFill>
                            <a:srgbClr val="FFFFFF"/>
                          </a:solidFill>
                          <a:effectLst/>
                          <a:latin typeface="Arial"/>
                          <a:ea typeface="宋体"/>
                          <a:cs typeface="Times New Roman"/>
                        </a:rPr>
                        <a:t>得救的确据</a:t>
                      </a:r>
                      <a:endParaRPr lang="en-US" sz="1800" dirty="0">
                        <a:effectLst/>
                        <a:latin typeface="Times"/>
                        <a:ea typeface="Times"/>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extLst>
                  <a:ext uri="{0D108BD9-81ED-4DB2-BD59-A6C34878D82A}">
                    <a16:rowId xmlns:a16="http://schemas.microsoft.com/office/drawing/2014/main" val="10000"/>
                  </a:ext>
                </a:extLst>
              </a:tr>
              <a:tr h="684436">
                <a:tc>
                  <a:txBody>
                    <a:bodyPr/>
                    <a:lstStyle/>
                    <a:p>
                      <a:pPr>
                        <a:spcAft>
                          <a:spcPts val="0"/>
                        </a:spcAft>
                        <a:tabLst>
                          <a:tab pos="736600" algn="l"/>
                          <a:tab pos="1536700" algn="l"/>
                          <a:tab pos="4114800" algn="l"/>
                          <a:tab pos="5143500" algn="l"/>
                        </a:tabLst>
                      </a:pPr>
                      <a:r>
                        <a:rPr lang="zh-CN" sz="2400" b="1">
                          <a:effectLst/>
                          <a:latin typeface="Arial"/>
                          <a:ea typeface="宋体"/>
                          <a:cs typeface="Times New Roman"/>
                        </a:rPr>
                        <a:t>圣灵的工作</a:t>
                      </a:r>
                      <a:endParaRPr lang="en-US" sz="1800">
                        <a:effectLst/>
                        <a:latin typeface="Times"/>
                        <a:ea typeface="Times"/>
                        <a:cs typeface="Times New Roman"/>
                      </a:endParaRPr>
                    </a:p>
                  </a:txBody>
                  <a:tcPr marL="68580" marR="68580"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spcAft>
                          <a:spcPts val="0"/>
                        </a:spcAft>
                        <a:tabLst>
                          <a:tab pos="736600" algn="l"/>
                          <a:tab pos="1536700" algn="l"/>
                          <a:tab pos="4114800" algn="l"/>
                          <a:tab pos="5143500" algn="l"/>
                        </a:tabLst>
                      </a:pPr>
                      <a:r>
                        <a:rPr lang="zh-CN" sz="2400" b="1">
                          <a:effectLst/>
                          <a:latin typeface="Arial"/>
                          <a:ea typeface="宋体"/>
                          <a:cs typeface="Times New Roman"/>
                        </a:rPr>
                        <a:t>印记</a:t>
                      </a:r>
                      <a:r>
                        <a:rPr lang="en-US" sz="2400" b="1">
                          <a:effectLst/>
                          <a:latin typeface="Arial"/>
                          <a:ea typeface="Times"/>
                          <a:cs typeface="Times New Roman"/>
                        </a:rPr>
                        <a:t> (</a:t>
                      </a:r>
                      <a:r>
                        <a:rPr lang="zh-CN" sz="2400" b="1">
                          <a:effectLst/>
                          <a:latin typeface="Arial"/>
                          <a:ea typeface="宋体"/>
                          <a:cs typeface="Times New Roman"/>
                        </a:rPr>
                        <a:t>弗</a:t>
                      </a:r>
                      <a:r>
                        <a:rPr lang="en-US" sz="2400" b="1">
                          <a:effectLst/>
                          <a:latin typeface="Arial"/>
                          <a:ea typeface="Times"/>
                          <a:cs typeface="Times New Roman"/>
                        </a:rPr>
                        <a:t> 1:13-14)</a:t>
                      </a:r>
                      <a:endParaRPr lang="en-US" sz="1800">
                        <a:effectLst/>
                        <a:latin typeface="Times"/>
                        <a:ea typeface="Times"/>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spcAft>
                          <a:spcPts val="0"/>
                        </a:spcAft>
                        <a:tabLst>
                          <a:tab pos="736600" algn="l"/>
                          <a:tab pos="1536700" algn="l"/>
                          <a:tab pos="4114800" algn="l"/>
                          <a:tab pos="5143500" algn="l"/>
                        </a:tabLst>
                      </a:pPr>
                      <a:r>
                        <a:rPr lang="zh-CN" sz="2400" b="1">
                          <a:effectLst/>
                          <a:latin typeface="Arial"/>
                          <a:ea typeface="宋体"/>
                          <a:cs typeface="Times New Roman"/>
                        </a:rPr>
                        <a:t>同证</a:t>
                      </a:r>
                      <a:r>
                        <a:rPr lang="en-US" sz="2400" b="1">
                          <a:effectLst/>
                          <a:latin typeface="Arial"/>
                          <a:ea typeface="Times"/>
                          <a:cs typeface="Times New Roman"/>
                        </a:rPr>
                        <a:t> (</a:t>
                      </a:r>
                      <a:r>
                        <a:rPr lang="zh-CN" sz="2400" b="1">
                          <a:effectLst/>
                          <a:latin typeface="Arial"/>
                          <a:ea typeface="宋体"/>
                          <a:cs typeface="Times New Roman"/>
                        </a:rPr>
                        <a:t>罗</a:t>
                      </a:r>
                      <a:r>
                        <a:rPr lang="en-US" sz="2400" b="1">
                          <a:effectLst/>
                          <a:latin typeface="Arial"/>
                          <a:ea typeface="Times"/>
                          <a:cs typeface="Times New Roman"/>
                        </a:rPr>
                        <a:t>8:15-17)</a:t>
                      </a:r>
                      <a:endParaRPr lang="en-US" sz="1800">
                        <a:effectLst/>
                        <a:latin typeface="Times"/>
                        <a:ea typeface="Times"/>
                        <a:cs typeface="Times New Roman"/>
                      </a:endParaRPr>
                    </a:p>
                    <a:p>
                      <a:pPr>
                        <a:spcAft>
                          <a:spcPts val="0"/>
                        </a:spcAft>
                        <a:tabLst>
                          <a:tab pos="736600" algn="l"/>
                          <a:tab pos="1536700" algn="l"/>
                          <a:tab pos="4114800" algn="l"/>
                          <a:tab pos="5143500" algn="l"/>
                        </a:tabLst>
                      </a:pPr>
                      <a:r>
                        <a:rPr lang="en-US" sz="2400" b="1">
                          <a:effectLst/>
                          <a:latin typeface="Times"/>
                          <a:ea typeface="Times"/>
                          <a:cs typeface="Times New Roman"/>
                        </a:rPr>
                        <a:t> </a:t>
                      </a:r>
                      <a:endParaRPr lang="en-US" sz="1800">
                        <a:effectLst/>
                        <a:latin typeface="Times"/>
                        <a:ea typeface="Times"/>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680337">
                <a:tc>
                  <a:txBody>
                    <a:bodyPr/>
                    <a:lstStyle/>
                    <a:p>
                      <a:pPr>
                        <a:spcAft>
                          <a:spcPts val="0"/>
                        </a:spcAft>
                        <a:tabLst>
                          <a:tab pos="736600" algn="l"/>
                          <a:tab pos="1536700" algn="l"/>
                          <a:tab pos="4114800" algn="l"/>
                          <a:tab pos="5143500" algn="l"/>
                        </a:tabLst>
                      </a:pPr>
                      <a:r>
                        <a:rPr lang="zh-CN" sz="2400" b="1">
                          <a:effectLst/>
                          <a:latin typeface="Arial"/>
                          <a:ea typeface="宋体"/>
                          <a:cs typeface="Times New Roman"/>
                        </a:rPr>
                        <a:t>信徒的</a:t>
                      </a:r>
                      <a:r>
                        <a:rPr lang="en-US" sz="2400" b="1">
                          <a:effectLst/>
                          <a:latin typeface="Arial"/>
                          <a:ea typeface="Times"/>
                          <a:cs typeface="Times New Roman"/>
                        </a:rPr>
                        <a:t>…</a:t>
                      </a:r>
                      <a:endParaRPr lang="en-US" sz="1800">
                        <a:effectLst/>
                        <a:latin typeface="Times"/>
                        <a:ea typeface="Times"/>
                        <a:cs typeface="Times New Roman"/>
                      </a:endParaRPr>
                    </a:p>
                  </a:txBody>
                  <a:tcPr marL="68580" marR="68580"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spcAft>
                          <a:spcPts val="0"/>
                        </a:spcAft>
                        <a:tabLst>
                          <a:tab pos="736600" algn="l"/>
                          <a:tab pos="1536700" algn="l"/>
                          <a:tab pos="4114800" algn="l"/>
                          <a:tab pos="5143500" algn="l"/>
                        </a:tabLst>
                      </a:pPr>
                      <a:r>
                        <a:rPr lang="zh-CN" sz="2400" b="1">
                          <a:effectLst/>
                          <a:latin typeface="Arial"/>
                          <a:ea typeface="宋体"/>
                          <a:cs typeface="Times New Roman"/>
                        </a:rPr>
                        <a:t>神儿女的地位</a:t>
                      </a:r>
                      <a:r>
                        <a:rPr lang="zh-CN" sz="2400" b="1">
                          <a:effectLst/>
                          <a:latin typeface="Times"/>
                          <a:ea typeface="Arial"/>
                          <a:cs typeface="Times New Roman"/>
                        </a:rPr>
                        <a:t> </a:t>
                      </a:r>
                      <a:r>
                        <a:rPr lang="en-US" sz="2400" b="1">
                          <a:effectLst/>
                          <a:latin typeface="Arial"/>
                          <a:ea typeface="Times"/>
                          <a:cs typeface="Times New Roman"/>
                        </a:rPr>
                        <a:t>(</a:t>
                      </a:r>
                      <a:r>
                        <a:rPr lang="zh-CN" sz="2400" b="1">
                          <a:effectLst/>
                          <a:latin typeface="Arial"/>
                          <a:ea typeface="宋体"/>
                          <a:cs typeface="Times New Roman"/>
                        </a:rPr>
                        <a:t>罗</a:t>
                      </a:r>
                      <a:r>
                        <a:rPr lang="en-US" sz="2400" b="1">
                          <a:effectLst/>
                          <a:latin typeface="Arial"/>
                          <a:ea typeface="Times"/>
                          <a:cs typeface="Times New Roman"/>
                        </a:rPr>
                        <a:t>8:16b)</a:t>
                      </a:r>
                      <a:endParaRPr lang="en-US" sz="1800">
                        <a:effectLst/>
                        <a:latin typeface="Times"/>
                        <a:ea typeface="Times"/>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spcAft>
                          <a:spcPts val="0"/>
                        </a:spcAft>
                        <a:tabLst>
                          <a:tab pos="736600" algn="l"/>
                          <a:tab pos="1536700" algn="l"/>
                          <a:tab pos="4114800" algn="l"/>
                          <a:tab pos="5143500" algn="l"/>
                        </a:tabLst>
                      </a:pPr>
                      <a:r>
                        <a:rPr lang="zh-CN" sz="2400" b="1">
                          <a:effectLst/>
                          <a:latin typeface="Arial"/>
                          <a:ea typeface="宋体"/>
                          <a:cs typeface="Times New Roman"/>
                        </a:rPr>
                        <a:t>信心的操练</a:t>
                      </a:r>
                      <a:r>
                        <a:rPr lang="zh-CN" sz="2400" b="1">
                          <a:effectLst/>
                          <a:latin typeface="Times"/>
                          <a:ea typeface="Arial"/>
                          <a:cs typeface="Times New Roman"/>
                        </a:rPr>
                        <a:t> </a:t>
                      </a:r>
                      <a:r>
                        <a:rPr lang="en-US" sz="2400" b="1">
                          <a:effectLst/>
                          <a:latin typeface="Arial"/>
                          <a:ea typeface="Times"/>
                          <a:cs typeface="Times New Roman"/>
                        </a:rPr>
                        <a:t>(</a:t>
                      </a:r>
                      <a:r>
                        <a:rPr lang="zh-CN" sz="2400" b="1">
                          <a:effectLst/>
                          <a:latin typeface="Arial"/>
                          <a:ea typeface="宋体"/>
                          <a:cs typeface="Times New Roman"/>
                        </a:rPr>
                        <a:t>罗</a:t>
                      </a:r>
                      <a:r>
                        <a:rPr lang="en-US" sz="2400" b="1">
                          <a:effectLst/>
                          <a:latin typeface="Arial"/>
                          <a:ea typeface="Times"/>
                          <a:cs typeface="Times New Roman"/>
                        </a:rPr>
                        <a:t>8:16a)</a:t>
                      </a:r>
                      <a:endParaRPr lang="en-US" sz="1800">
                        <a:effectLst/>
                        <a:latin typeface="Times"/>
                        <a:ea typeface="Times"/>
                        <a:cs typeface="Times New Roman"/>
                      </a:endParaRPr>
                    </a:p>
                    <a:p>
                      <a:pPr>
                        <a:spcAft>
                          <a:spcPts val="0"/>
                        </a:spcAft>
                        <a:tabLst>
                          <a:tab pos="736600" algn="l"/>
                          <a:tab pos="1536700" algn="l"/>
                          <a:tab pos="4114800" algn="l"/>
                          <a:tab pos="5143500" algn="l"/>
                        </a:tabLst>
                      </a:pPr>
                      <a:r>
                        <a:rPr lang="en-US" sz="2400" b="1">
                          <a:effectLst/>
                          <a:latin typeface="Times"/>
                          <a:ea typeface="Times"/>
                          <a:cs typeface="Times New Roman"/>
                        </a:rPr>
                        <a:t> </a:t>
                      </a:r>
                      <a:endParaRPr lang="en-US" sz="1800">
                        <a:effectLst/>
                        <a:latin typeface="Times"/>
                        <a:ea typeface="Times"/>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680337">
                <a:tc>
                  <a:txBody>
                    <a:bodyPr/>
                    <a:lstStyle/>
                    <a:p>
                      <a:pPr>
                        <a:spcAft>
                          <a:spcPts val="0"/>
                        </a:spcAft>
                        <a:tabLst>
                          <a:tab pos="736600" algn="l"/>
                          <a:tab pos="1536700" algn="l"/>
                          <a:tab pos="4114800" algn="l"/>
                          <a:tab pos="5143500" algn="l"/>
                        </a:tabLst>
                      </a:pPr>
                      <a:r>
                        <a:rPr lang="zh-CN" sz="2400" b="1">
                          <a:effectLst/>
                          <a:latin typeface="Arial"/>
                          <a:ea typeface="宋体"/>
                          <a:cs typeface="Times New Roman"/>
                        </a:rPr>
                        <a:t>领受者</a:t>
                      </a:r>
                      <a:endParaRPr lang="en-US" sz="1800">
                        <a:effectLst/>
                        <a:latin typeface="Times"/>
                        <a:ea typeface="Times"/>
                        <a:cs typeface="Times New Roman"/>
                      </a:endParaRPr>
                    </a:p>
                  </a:txBody>
                  <a:tcPr marL="68580" marR="68580"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spcAft>
                          <a:spcPts val="0"/>
                        </a:spcAft>
                        <a:tabLst>
                          <a:tab pos="736600" algn="l"/>
                          <a:tab pos="1536700" algn="l"/>
                          <a:tab pos="4114800" algn="l"/>
                          <a:tab pos="5143500" algn="l"/>
                        </a:tabLst>
                      </a:pPr>
                      <a:r>
                        <a:rPr lang="zh-CN" sz="2400" b="1">
                          <a:effectLst/>
                          <a:latin typeface="Arial"/>
                          <a:ea typeface="宋体"/>
                          <a:cs typeface="Times New Roman"/>
                        </a:rPr>
                        <a:t>所有基督徒都能得到</a:t>
                      </a:r>
                      <a:r>
                        <a:rPr lang="en-US" sz="2400" b="1">
                          <a:effectLst/>
                          <a:latin typeface="Arial"/>
                          <a:ea typeface="宋体"/>
                          <a:cs typeface="Times New Roman"/>
                        </a:rPr>
                        <a:t>  </a:t>
                      </a:r>
                      <a:endParaRPr lang="en-US" sz="1800">
                        <a:effectLst/>
                        <a:latin typeface="Times"/>
                        <a:ea typeface="Times"/>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spcAft>
                          <a:spcPts val="0"/>
                        </a:spcAft>
                        <a:tabLst>
                          <a:tab pos="736600" algn="l"/>
                          <a:tab pos="1536700" algn="l"/>
                          <a:tab pos="4114800" algn="l"/>
                          <a:tab pos="5143500" algn="l"/>
                        </a:tabLst>
                      </a:pPr>
                      <a:r>
                        <a:rPr lang="zh-CN" sz="2400" b="1">
                          <a:effectLst/>
                          <a:latin typeface="Arial"/>
                          <a:ea typeface="宋体"/>
                          <a:cs typeface="Times New Roman"/>
                        </a:rPr>
                        <a:t>一些基督徒怀疑</a:t>
                      </a:r>
                      <a:r>
                        <a:rPr lang="zh-CN" sz="2400" b="1">
                          <a:effectLst/>
                          <a:latin typeface="Times"/>
                          <a:ea typeface="Arial"/>
                          <a:cs typeface="Times New Roman"/>
                        </a:rPr>
                        <a:t> </a:t>
                      </a:r>
                      <a:endParaRPr lang="en-US" sz="1800">
                        <a:effectLst/>
                        <a:latin typeface="Times"/>
                        <a:ea typeface="Times"/>
                        <a:cs typeface="Times New Roman"/>
                      </a:endParaRPr>
                    </a:p>
                    <a:p>
                      <a:pPr>
                        <a:spcAft>
                          <a:spcPts val="0"/>
                        </a:spcAft>
                        <a:tabLst>
                          <a:tab pos="736600" algn="l"/>
                          <a:tab pos="1536700" algn="l"/>
                          <a:tab pos="4114800" algn="l"/>
                          <a:tab pos="5143500" algn="l"/>
                        </a:tabLst>
                      </a:pPr>
                      <a:r>
                        <a:rPr lang="en-US" sz="2400" b="1">
                          <a:effectLst/>
                          <a:latin typeface="Times"/>
                          <a:ea typeface="Times"/>
                          <a:cs typeface="Times New Roman"/>
                        </a:rPr>
                        <a:t> </a:t>
                      </a:r>
                      <a:endParaRPr lang="en-US" sz="1800">
                        <a:effectLst/>
                        <a:latin typeface="Times"/>
                        <a:ea typeface="Times"/>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360674">
                <a:tc>
                  <a:txBody>
                    <a:bodyPr/>
                    <a:lstStyle/>
                    <a:p>
                      <a:pPr>
                        <a:spcAft>
                          <a:spcPts val="0"/>
                        </a:spcAft>
                        <a:tabLst>
                          <a:tab pos="736600" algn="l"/>
                          <a:tab pos="1536700" algn="l"/>
                          <a:tab pos="4114800" algn="l"/>
                          <a:tab pos="5143500" algn="l"/>
                        </a:tabLst>
                      </a:pPr>
                      <a:r>
                        <a:rPr lang="zh-CN" sz="2400" b="1">
                          <a:effectLst/>
                          <a:latin typeface="Arial"/>
                          <a:ea typeface="宋体"/>
                          <a:cs typeface="Times New Roman"/>
                        </a:rPr>
                        <a:t>永恒</a:t>
                      </a:r>
                      <a:endParaRPr lang="en-US" sz="1800">
                        <a:effectLst/>
                        <a:latin typeface="Times"/>
                        <a:ea typeface="Times"/>
                        <a:cs typeface="Times New Roman"/>
                      </a:endParaRPr>
                    </a:p>
                  </a:txBody>
                  <a:tcPr marL="68580" marR="68580"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spcAft>
                          <a:spcPts val="0"/>
                        </a:spcAft>
                        <a:tabLst>
                          <a:tab pos="736600" algn="l"/>
                          <a:tab pos="1536700" algn="l"/>
                          <a:tab pos="4114800" algn="l"/>
                          <a:tab pos="5143500" algn="l"/>
                        </a:tabLst>
                      </a:pPr>
                      <a:r>
                        <a:rPr lang="zh-CN" sz="2400" b="1">
                          <a:effectLst/>
                          <a:latin typeface="Arial"/>
                          <a:ea typeface="宋体"/>
                          <a:cs typeface="Times New Roman"/>
                        </a:rPr>
                        <a:t>不会失去</a:t>
                      </a:r>
                      <a:r>
                        <a:rPr lang="en-US" sz="2400" b="1">
                          <a:effectLst/>
                          <a:latin typeface="Arial"/>
                          <a:ea typeface="Times"/>
                          <a:cs typeface="Times New Roman"/>
                        </a:rPr>
                        <a:t>(</a:t>
                      </a:r>
                      <a:r>
                        <a:rPr lang="zh-CN" sz="2400" b="1">
                          <a:effectLst/>
                          <a:latin typeface="Arial"/>
                          <a:ea typeface="宋体"/>
                          <a:cs typeface="Times New Roman"/>
                        </a:rPr>
                        <a:t>约</a:t>
                      </a:r>
                      <a:r>
                        <a:rPr lang="en-US" sz="2400" b="1">
                          <a:effectLst/>
                          <a:latin typeface="Arial"/>
                          <a:ea typeface="Times"/>
                          <a:cs typeface="Times New Roman"/>
                        </a:rPr>
                        <a:t>6:39-40; 10:27-29; </a:t>
                      </a:r>
                      <a:r>
                        <a:rPr lang="zh-CN" sz="2400" b="1">
                          <a:effectLst/>
                          <a:latin typeface="Arial"/>
                          <a:ea typeface="宋体"/>
                          <a:cs typeface="Times New Roman"/>
                        </a:rPr>
                        <a:t>罗</a:t>
                      </a:r>
                      <a:r>
                        <a:rPr lang="en-US" sz="2400" b="1">
                          <a:effectLst/>
                          <a:latin typeface="Arial"/>
                          <a:ea typeface="Times"/>
                          <a:cs typeface="Times New Roman"/>
                        </a:rPr>
                        <a:t>8:30, 38-39; </a:t>
                      </a:r>
                      <a:r>
                        <a:rPr lang="zh-CN" sz="2400" b="1">
                          <a:effectLst/>
                          <a:latin typeface="Arial"/>
                          <a:ea typeface="宋体"/>
                          <a:cs typeface="Times New Roman"/>
                        </a:rPr>
                        <a:t>希</a:t>
                      </a:r>
                      <a:r>
                        <a:rPr lang="en-US" sz="2400" b="1">
                          <a:effectLst/>
                          <a:latin typeface="Arial"/>
                          <a:ea typeface="Times"/>
                          <a:cs typeface="Times New Roman"/>
                        </a:rPr>
                        <a:t>7:25)</a:t>
                      </a:r>
                      <a:endParaRPr lang="en-US" sz="1800">
                        <a:effectLst/>
                        <a:latin typeface="Times"/>
                        <a:ea typeface="Times"/>
                        <a:cs typeface="Times New Roman"/>
                      </a:endParaRPr>
                    </a:p>
                    <a:p>
                      <a:pPr>
                        <a:spcAft>
                          <a:spcPts val="0"/>
                        </a:spcAft>
                        <a:tabLst>
                          <a:tab pos="736600" algn="l"/>
                          <a:tab pos="1536700" algn="l"/>
                          <a:tab pos="4114800" algn="l"/>
                          <a:tab pos="5143500" algn="l"/>
                        </a:tabLst>
                      </a:pPr>
                      <a:r>
                        <a:rPr lang="en-US" sz="2400" b="1">
                          <a:effectLst/>
                          <a:latin typeface="Times"/>
                          <a:ea typeface="Times"/>
                          <a:cs typeface="Times New Roman"/>
                        </a:rPr>
                        <a:t> </a:t>
                      </a:r>
                      <a:endParaRPr lang="en-US" sz="1800">
                        <a:effectLst/>
                        <a:latin typeface="Times"/>
                        <a:ea typeface="Times"/>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spcAft>
                          <a:spcPts val="0"/>
                        </a:spcAft>
                        <a:tabLst>
                          <a:tab pos="736600" algn="l"/>
                          <a:tab pos="1536700" algn="l"/>
                          <a:tab pos="4114800" algn="l"/>
                          <a:tab pos="5143500" algn="l"/>
                        </a:tabLst>
                      </a:pPr>
                      <a:r>
                        <a:rPr lang="zh-CN" sz="2400" b="1">
                          <a:effectLst/>
                          <a:latin typeface="Arial"/>
                          <a:ea typeface="宋体"/>
                          <a:cs typeface="Times New Roman"/>
                        </a:rPr>
                        <a:t>可能会失去</a:t>
                      </a:r>
                      <a:r>
                        <a:rPr lang="en-US" sz="2400" b="1">
                          <a:effectLst/>
                          <a:latin typeface="Arial"/>
                          <a:ea typeface="Times"/>
                          <a:cs typeface="Times New Roman"/>
                        </a:rPr>
                        <a:t>(</a:t>
                      </a:r>
                      <a:r>
                        <a:rPr lang="zh-CN" sz="2400" b="1">
                          <a:effectLst/>
                          <a:latin typeface="Arial"/>
                          <a:ea typeface="宋体"/>
                          <a:cs typeface="Times New Roman"/>
                        </a:rPr>
                        <a:t>因此约翰写了约壹</a:t>
                      </a:r>
                      <a:r>
                        <a:rPr lang="en-US" sz="2400" b="1">
                          <a:effectLst/>
                          <a:latin typeface="Arial"/>
                          <a:ea typeface="Times"/>
                          <a:cs typeface="Times New Roman"/>
                        </a:rPr>
                        <a:t> 5:11-13)</a:t>
                      </a:r>
                      <a:endParaRPr lang="en-US" sz="1800">
                        <a:effectLst/>
                        <a:latin typeface="Times"/>
                        <a:ea typeface="Times"/>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1757473">
                <a:tc>
                  <a:txBody>
                    <a:bodyPr/>
                    <a:lstStyle/>
                    <a:p>
                      <a:pPr>
                        <a:spcAft>
                          <a:spcPts val="0"/>
                        </a:spcAft>
                        <a:tabLst>
                          <a:tab pos="736600" algn="l"/>
                          <a:tab pos="1536700" algn="l"/>
                          <a:tab pos="4114800" algn="l"/>
                          <a:tab pos="5143500" algn="l"/>
                        </a:tabLst>
                      </a:pPr>
                      <a:r>
                        <a:rPr lang="zh-CN" sz="2400" b="1">
                          <a:effectLst/>
                          <a:latin typeface="Arial"/>
                          <a:ea typeface="宋体"/>
                          <a:cs typeface="Times New Roman"/>
                        </a:rPr>
                        <a:t>赞美诗</a:t>
                      </a:r>
                      <a:endParaRPr lang="en-US" sz="1800">
                        <a:effectLst/>
                        <a:latin typeface="Times"/>
                        <a:ea typeface="Times"/>
                        <a:cs typeface="Times New Roman"/>
                      </a:endParaRPr>
                    </a:p>
                  </a:txBody>
                  <a:tcPr marL="68580" marR="68580"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a:spcAft>
                          <a:spcPts val="0"/>
                        </a:spcAft>
                        <a:tabLst>
                          <a:tab pos="736600" algn="l"/>
                          <a:tab pos="1536700" algn="l"/>
                          <a:tab pos="4114800" algn="l"/>
                          <a:tab pos="5143500" algn="l"/>
                        </a:tabLst>
                      </a:pPr>
                      <a:r>
                        <a:rPr lang="en-US" sz="2400" b="1">
                          <a:effectLst/>
                          <a:latin typeface="Arial"/>
                          <a:ea typeface="Times"/>
                          <a:cs typeface="Times New Roman"/>
                        </a:rPr>
                        <a:t>“</a:t>
                      </a:r>
                      <a:r>
                        <a:rPr lang="zh-CN" sz="2400" b="1">
                          <a:effectLst/>
                          <a:latin typeface="Arial"/>
                          <a:ea typeface="宋体"/>
                          <a:cs typeface="Times New Roman"/>
                        </a:rPr>
                        <a:t>我知我所信的是谁</a:t>
                      </a:r>
                      <a:r>
                        <a:rPr lang="zh-CN" sz="2400" b="1">
                          <a:effectLst/>
                          <a:latin typeface="Times"/>
                          <a:ea typeface="Arial"/>
                          <a:cs typeface="Times New Roman"/>
                        </a:rPr>
                        <a:t> </a:t>
                      </a:r>
                      <a:r>
                        <a:rPr lang="en-US" sz="2400" b="1">
                          <a:effectLst/>
                          <a:latin typeface="Arial"/>
                          <a:ea typeface="Times"/>
                          <a:cs typeface="Times New Roman"/>
                        </a:rPr>
                        <a:t>”</a:t>
                      </a:r>
                      <a:endParaRPr lang="en-US" sz="1800">
                        <a:effectLst/>
                        <a:latin typeface="Times"/>
                        <a:ea typeface="Times"/>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a:spcAft>
                          <a:spcPts val="0"/>
                        </a:spcAft>
                        <a:tabLst>
                          <a:tab pos="736600" algn="l"/>
                          <a:tab pos="1536700" algn="l"/>
                          <a:tab pos="4114800" algn="l"/>
                          <a:tab pos="5143500" algn="l"/>
                        </a:tabLst>
                      </a:pPr>
                      <a:r>
                        <a:rPr lang="en-US" sz="2400" b="1" dirty="0">
                          <a:effectLst/>
                          <a:latin typeface="Arial"/>
                          <a:ea typeface="Times"/>
                          <a:cs typeface="Times New Roman"/>
                        </a:rPr>
                        <a:t>“</a:t>
                      </a:r>
                      <a:r>
                        <a:rPr lang="zh-CN" sz="2400" b="1" dirty="0">
                          <a:effectLst/>
                          <a:latin typeface="Arial"/>
                          <a:ea typeface="宋体"/>
                          <a:cs typeface="Times New Roman"/>
                        </a:rPr>
                        <a:t>有福的确据</a:t>
                      </a:r>
                      <a:r>
                        <a:rPr lang="zh-CN" sz="2400" b="1" dirty="0">
                          <a:effectLst/>
                          <a:latin typeface="Times"/>
                          <a:ea typeface="Arial"/>
                          <a:cs typeface="Times New Roman"/>
                        </a:rPr>
                        <a:t> </a:t>
                      </a:r>
                      <a:r>
                        <a:rPr lang="en-US" sz="2400" b="1" dirty="0">
                          <a:effectLst/>
                          <a:latin typeface="Arial"/>
                          <a:ea typeface="Times"/>
                          <a:cs typeface="Times New Roman"/>
                        </a:rPr>
                        <a:t>” (#367)</a:t>
                      </a:r>
                      <a:endParaRPr lang="en-US" sz="1800" dirty="0">
                        <a:effectLst/>
                        <a:latin typeface="Times"/>
                        <a:ea typeface="Times"/>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59422" name="Rectangle 122"/>
          <p:cNvSpPr>
            <a:spLocks noChangeArrowheads="1"/>
          </p:cNvSpPr>
          <p:nvPr/>
        </p:nvSpPr>
        <p:spPr bwMode="auto">
          <a:xfrm>
            <a:off x="2447925" y="6215063"/>
            <a:ext cx="184150" cy="457200"/>
          </a:xfrm>
          <a:prstGeom prst="rect">
            <a:avLst/>
          </a:prstGeom>
          <a:noFill/>
          <a:ln w="9525">
            <a:noFill/>
            <a:miter lim="800000"/>
            <a:headEnd/>
            <a:tailEnd/>
          </a:ln>
        </p:spPr>
        <p:txBody>
          <a:bodyPr wrap="none">
            <a:spAutoFit/>
          </a:bodyPr>
          <a:lstStyle/>
          <a:p>
            <a:pPr>
              <a:defRPr/>
            </a:pPr>
            <a:endParaRPr lang="en-US" sz="2400">
              <a:solidFill>
                <a:srgbClr val="000000"/>
              </a:solidFill>
              <a:latin typeface="Times New Roman" charset="0"/>
              <a:ea typeface="ＭＳ Ｐゴシック"/>
            </a:endParaRPr>
          </a:p>
        </p:txBody>
      </p:sp>
      <p:sp>
        <p:nvSpPr>
          <p:cNvPr id="357409" name="Text Box 123"/>
          <p:cNvSpPr txBox="1">
            <a:spLocks noChangeArrowheads="1"/>
          </p:cNvSpPr>
          <p:nvPr/>
        </p:nvSpPr>
        <p:spPr bwMode="auto">
          <a:xfrm>
            <a:off x="8243888" y="14288"/>
            <a:ext cx="912812"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dirty="0">
                <a:solidFill>
                  <a:srgbClr val="F3F1E4"/>
                </a:solidFill>
                <a:latin typeface="Arial" charset="0"/>
                <a:cs typeface="Arial" charset="0"/>
              </a:rPr>
              <a:t>155o</a:t>
            </a:r>
          </a:p>
        </p:txBody>
      </p:sp>
    </p:spTree>
    <p:extLst>
      <p:ext uri="{BB962C8B-B14F-4D97-AF65-F5344CB8AC3E}">
        <p14:creationId xmlns:p14="http://schemas.microsoft.com/office/powerpoint/2010/main" val="4202321634"/>
      </p:ext>
    </p:extLst>
  </p:cSld>
  <p:clrMapOvr>
    <a:masterClrMapping/>
  </p:clrMapOvr>
  <p:transition/>
</p:sld>
</file>

<file path=ppt/slides/slide1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847724" y="239204"/>
            <a:ext cx="7451725" cy="2752629"/>
          </a:xfrm>
          <a:effectLst>
            <a:outerShdw blurRad="63500" dist="35921" dir="2700000" algn="ctr" rotWithShape="0">
              <a:schemeClr val="tx2">
                <a:alpha val="74998"/>
              </a:schemeClr>
            </a:outerShdw>
          </a:effectLst>
        </p:spPr>
        <p:txBody>
          <a:bodyPr/>
          <a:lstStyle/>
          <a:p>
            <a:pPr>
              <a:defRPr/>
            </a:pPr>
            <a:r>
              <a:rPr lang="zh-CN" altLang="en-US" sz="9600" dirty="0">
                <a:solidFill>
                  <a:srgbClr val="FFFF00"/>
                </a:solidFill>
              </a:rPr>
              <a:t>神学</a:t>
            </a:r>
            <a:br>
              <a:rPr lang="en-US" altLang="zh-CN" sz="6600" dirty="0"/>
            </a:br>
            <a:r>
              <a:rPr lang="zh-CN" altLang="en-US" sz="6600" dirty="0">
                <a:latin typeface="MS PGothic" panose="020B0600070205080204" pitchFamily="34" charset="-128"/>
                <a:ea typeface="MS PGothic" panose="020B0600070205080204" pitchFamily="34" charset="-128"/>
              </a:rPr>
              <a:t>支持</a:t>
            </a:r>
            <a:br>
              <a:rPr lang="en-US" altLang="zh-CN" sz="6600" dirty="0">
                <a:latin typeface="MS PGothic" panose="020B0600070205080204" pitchFamily="34" charset="-128"/>
                <a:ea typeface="MS PGothic" panose="020B0600070205080204" pitchFamily="34" charset="-128"/>
              </a:rPr>
            </a:br>
            <a:r>
              <a:rPr lang="zh-CN" altLang="en-US" sz="6600" dirty="0">
                <a:latin typeface="MS PGothic" panose="020B0600070205080204" pitchFamily="34" charset="-128"/>
                <a:ea typeface="MS PGothic" panose="020B0600070205080204" pitchFamily="34" charset="-128"/>
              </a:rPr>
              <a:t>永恒的保障</a:t>
            </a:r>
            <a:endParaRPr lang="en-US" sz="6600" b="1" dirty="0">
              <a:effectLst>
                <a:glow rad="127000">
                  <a:schemeClr val="tx1"/>
                </a:glow>
              </a:effectLst>
              <a:latin typeface="MS PGothic" panose="020B0600070205080204" pitchFamily="34" charset="-128"/>
              <a:ea typeface="MS PGothic" panose="020B0600070205080204" pitchFamily="34" charset="-128"/>
              <a:cs typeface="ＭＳ Ｐゴシック" charset="0"/>
            </a:endParaRPr>
          </a:p>
        </p:txBody>
      </p:sp>
      <p:pic>
        <p:nvPicPr>
          <p:cNvPr id="401411" name="Picture 4"/>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586" y="3308350"/>
            <a:ext cx="9144000" cy="3549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1412" name="Text Box 3"/>
          <p:cNvSpPr txBox="1">
            <a:spLocks noChangeArrowheads="1"/>
          </p:cNvSpPr>
          <p:nvPr/>
        </p:nvSpPr>
        <p:spPr bwMode="auto">
          <a:xfrm>
            <a:off x="7981950" y="115888"/>
            <a:ext cx="101600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en-US" b="1" dirty="0">
                <a:solidFill>
                  <a:srgbClr val="FFFFFF"/>
                </a:solidFill>
                <a:latin typeface="Arial" charset="0"/>
              </a:rPr>
              <a:t>61</a:t>
            </a:r>
          </a:p>
        </p:txBody>
      </p:sp>
    </p:spTree>
    <p:extLst>
      <p:ext uri="{BB962C8B-B14F-4D97-AF65-F5344CB8AC3E}">
        <p14:creationId xmlns:p14="http://schemas.microsoft.com/office/powerpoint/2010/main" val="3492636653"/>
      </p:ext>
    </p:extLst>
  </p:cSld>
  <p:clrMapOvr>
    <a:masterClrMapping/>
  </p:clrMapOvr>
  <p:transition/>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ChangeArrowheads="1"/>
          </p:cNvSpPr>
          <p:nvPr/>
        </p:nvSpPr>
        <p:spPr bwMode="auto">
          <a:xfrm>
            <a:off x="0" y="0"/>
            <a:ext cx="9144000" cy="6858000"/>
          </a:xfrm>
          <a:prstGeom prst="rect">
            <a:avLst/>
          </a:prstGeom>
          <a:solidFill>
            <a:schemeClr val="tx1"/>
          </a:solidFill>
          <a:ln w="9525" algn="ctr">
            <a:noFill/>
            <a:miter lim="800000"/>
            <a:headEnd/>
            <a:tailEnd/>
          </a:ln>
          <a:effectLst/>
        </p:spPr>
        <p:txBody>
          <a:bodyPr wrap="none" anchor="ctr"/>
          <a:lstStyle/>
          <a:p>
            <a:pPr>
              <a:defRPr/>
            </a:pPr>
            <a:endParaRPr lang="en-US">
              <a:solidFill>
                <a:srgbClr val="000000"/>
              </a:solidFill>
              <a:latin typeface="Arial"/>
              <a:ea typeface="ＭＳ Ｐゴシック" charset="0"/>
              <a:cs typeface="ＭＳ Ｐゴシック" charset="0"/>
            </a:endParaRPr>
          </a:p>
        </p:txBody>
      </p:sp>
      <p:grpSp>
        <p:nvGrpSpPr>
          <p:cNvPr id="403458" name="Group 3"/>
          <p:cNvGrpSpPr>
            <a:grpSpLocks/>
          </p:cNvGrpSpPr>
          <p:nvPr/>
        </p:nvGrpSpPr>
        <p:grpSpPr bwMode="auto">
          <a:xfrm>
            <a:off x="-53975" y="0"/>
            <a:ext cx="9350375" cy="7031038"/>
            <a:chOff x="-34" y="0"/>
            <a:chExt cx="5890" cy="4429"/>
          </a:xfrm>
        </p:grpSpPr>
        <p:sp>
          <p:nvSpPr>
            <p:cNvPr id="23556" name="Rectangle 4"/>
            <p:cNvSpPr>
              <a:spLocks noChangeArrowheads="1"/>
            </p:cNvSpPr>
            <p:nvPr/>
          </p:nvSpPr>
          <p:spPr bwMode="auto">
            <a:xfrm>
              <a:off x="2910" y="0"/>
              <a:ext cx="2946" cy="4429"/>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18900000" scaled="1"/>
            </a:gradFill>
            <a:ln w="9525">
              <a:noFill/>
              <a:miter lim="800000"/>
              <a:headEnd/>
              <a:tailEnd/>
            </a:ln>
            <a:effectLst/>
          </p:spPr>
          <p:txBody>
            <a:bodyPr wrap="none" anchor="ctr"/>
            <a:lstStyle/>
            <a:p>
              <a:pPr>
                <a:defRPr/>
              </a:pPr>
              <a:endParaRPr lang="en-US">
                <a:solidFill>
                  <a:srgbClr val="000000"/>
                </a:solidFill>
                <a:latin typeface="Arial" charset="0"/>
                <a:ea typeface="ＭＳ Ｐゴシック" charset="0"/>
                <a:cs typeface="ＭＳ Ｐゴシック" charset="0"/>
              </a:endParaRPr>
            </a:p>
          </p:txBody>
        </p:sp>
        <p:sp>
          <p:nvSpPr>
            <p:cNvPr id="23557" name="Rectangle 5"/>
            <p:cNvSpPr>
              <a:spLocks noChangeArrowheads="1"/>
            </p:cNvSpPr>
            <p:nvPr/>
          </p:nvSpPr>
          <p:spPr bwMode="auto">
            <a:xfrm>
              <a:off x="-34" y="0"/>
              <a:ext cx="2946" cy="4429"/>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2700000" scaled="1"/>
            </a:gradFill>
            <a:ln w="9525">
              <a:noFill/>
              <a:miter lim="800000"/>
              <a:headEnd/>
              <a:tailEnd/>
            </a:ln>
            <a:effectLst/>
          </p:spPr>
          <p:txBody>
            <a:bodyPr wrap="none" anchor="ctr"/>
            <a:lstStyle/>
            <a:p>
              <a:pPr>
                <a:defRPr/>
              </a:pPr>
              <a:endParaRPr lang="en-US">
                <a:solidFill>
                  <a:srgbClr val="000000"/>
                </a:solidFill>
                <a:latin typeface="Arial" charset="0"/>
                <a:ea typeface="ＭＳ Ｐゴシック" charset="0"/>
                <a:cs typeface="ＭＳ Ｐゴシック" charset="0"/>
              </a:endParaRPr>
            </a:p>
          </p:txBody>
        </p:sp>
      </p:grpSp>
      <p:grpSp>
        <p:nvGrpSpPr>
          <p:cNvPr id="403459" name="Group 6"/>
          <p:cNvGrpSpPr>
            <a:grpSpLocks/>
          </p:cNvGrpSpPr>
          <p:nvPr/>
        </p:nvGrpSpPr>
        <p:grpSpPr bwMode="auto">
          <a:xfrm>
            <a:off x="2033588" y="1181100"/>
            <a:ext cx="5219700" cy="5219700"/>
            <a:chOff x="1200" y="696"/>
            <a:chExt cx="3288" cy="3288"/>
          </a:xfrm>
        </p:grpSpPr>
        <p:sp>
          <p:nvSpPr>
            <p:cNvPr id="23559" name="Oval 7"/>
            <p:cNvSpPr>
              <a:spLocks noChangeArrowheads="1"/>
            </p:cNvSpPr>
            <p:nvPr/>
          </p:nvSpPr>
          <p:spPr bwMode="auto">
            <a:xfrm>
              <a:off x="1200" y="696"/>
              <a:ext cx="3288" cy="3288"/>
            </a:xfrm>
            <a:prstGeom prst="ellipse">
              <a:avLst/>
            </a:prstGeom>
            <a:noFill/>
            <a:ln w="57150">
              <a:solidFill>
                <a:schemeClr val="bg1"/>
              </a:solidFill>
              <a:round/>
              <a:headEnd/>
              <a:tailEnd/>
            </a:ln>
            <a:effectLst>
              <a:outerShdw dist="35921" dir="2700000" algn="ctr" rotWithShape="0">
                <a:schemeClr val="tx1"/>
              </a:outerShdw>
            </a:effectLst>
          </p:spPr>
          <p:txBody>
            <a:bodyPr wrap="none" anchor="ctr"/>
            <a:lstStyle/>
            <a:p>
              <a:pPr>
                <a:defRPr/>
              </a:pPr>
              <a:endParaRPr lang="en-US">
                <a:solidFill>
                  <a:srgbClr val="000000"/>
                </a:solidFill>
                <a:latin typeface="Arial"/>
                <a:ea typeface="ＭＳ Ｐゴシック" charset="0"/>
                <a:cs typeface="ＭＳ Ｐゴシック" charset="0"/>
              </a:endParaRPr>
            </a:p>
          </p:txBody>
        </p:sp>
        <p:sp>
          <p:nvSpPr>
            <p:cNvPr id="23560" name="Oval 8"/>
            <p:cNvSpPr>
              <a:spLocks noChangeArrowheads="1"/>
            </p:cNvSpPr>
            <p:nvPr/>
          </p:nvSpPr>
          <p:spPr bwMode="auto">
            <a:xfrm>
              <a:off x="1500" y="996"/>
              <a:ext cx="2688" cy="2688"/>
            </a:xfrm>
            <a:prstGeom prst="ellipse">
              <a:avLst/>
            </a:prstGeom>
            <a:noFill/>
            <a:ln w="57150">
              <a:solidFill>
                <a:schemeClr val="bg1"/>
              </a:solidFill>
              <a:round/>
              <a:headEnd/>
              <a:tailEnd/>
            </a:ln>
            <a:effectLst>
              <a:outerShdw dist="35921" dir="2700000" algn="ctr" rotWithShape="0">
                <a:schemeClr val="tx1"/>
              </a:outerShdw>
            </a:effectLst>
          </p:spPr>
          <p:txBody>
            <a:bodyPr wrap="none" anchor="ctr"/>
            <a:lstStyle/>
            <a:p>
              <a:pPr>
                <a:defRPr/>
              </a:pPr>
              <a:endParaRPr lang="en-US">
                <a:solidFill>
                  <a:srgbClr val="000000"/>
                </a:solidFill>
                <a:latin typeface="Arial"/>
                <a:ea typeface="ＭＳ Ｐゴシック" charset="0"/>
                <a:cs typeface="ＭＳ Ｐゴシック" charset="0"/>
              </a:endParaRPr>
            </a:p>
          </p:txBody>
        </p:sp>
      </p:grpSp>
      <p:sp>
        <p:nvSpPr>
          <p:cNvPr id="23561" name="AutoShape 9"/>
          <p:cNvSpPr>
            <a:spLocks noChangeArrowheads="1"/>
          </p:cNvSpPr>
          <p:nvPr/>
        </p:nvSpPr>
        <p:spPr bwMode="auto">
          <a:xfrm>
            <a:off x="1733550" y="633413"/>
            <a:ext cx="5791200" cy="4749800"/>
          </a:xfrm>
          <a:prstGeom prst="triangle">
            <a:avLst>
              <a:gd name="adj" fmla="val 50000"/>
            </a:avLst>
          </a:prstGeom>
          <a:gradFill rotWithShape="1">
            <a:gsLst>
              <a:gs pos="0">
                <a:schemeClr val="tx2"/>
              </a:gs>
              <a:gs pos="100000">
                <a:srgbClr val="660066"/>
              </a:gs>
            </a:gsLst>
            <a:path path="shape">
              <a:fillToRect l="50000" t="50000" r="50000" b="50000"/>
            </a:path>
          </a:gradFill>
          <a:ln w="76200">
            <a:solidFill>
              <a:srgbClr val="CC0000"/>
            </a:solidFill>
            <a:miter lim="800000"/>
            <a:headEnd/>
            <a:tailEnd/>
          </a:ln>
          <a:effectLst>
            <a:outerShdw dist="35921" dir="2700000" algn="ctr" rotWithShape="0">
              <a:schemeClr val="tx1"/>
            </a:outerShdw>
          </a:effectLst>
        </p:spPr>
        <p:txBody>
          <a:bodyPr wrap="none" anchor="ctr"/>
          <a:lstStyle/>
          <a:p>
            <a:pPr>
              <a:defRPr/>
            </a:pPr>
            <a:endParaRPr lang="en-US">
              <a:solidFill>
                <a:srgbClr val="000000"/>
              </a:solidFill>
              <a:latin typeface="Arial"/>
              <a:ea typeface="ＭＳ Ｐゴシック" charset="0"/>
              <a:cs typeface="ＭＳ Ｐゴシック" charset="0"/>
            </a:endParaRPr>
          </a:p>
        </p:txBody>
      </p:sp>
      <p:sp>
        <p:nvSpPr>
          <p:cNvPr id="23562" name="Rectangle 10"/>
          <p:cNvSpPr>
            <a:spLocks noChangeArrowheads="1"/>
          </p:cNvSpPr>
          <p:nvPr/>
        </p:nvSpPr>
        <p:spPr bwMode="auto">
          <a:xfrm rot="1619911">
            <a:off x="4668838" y="4179888"/>
            <a:ext cx="2133600" cy="457200"/>
          </a:xfrm>
          <a:prstGeom prst="rect">
            <a:avLst/>
          </a:prstGeom>
          <a:gradFill rotWithShape="1">
            <a:gsLst>
              <a:gs pos="0">
                <a:srgbClr val="660066"/>
              </a:gs>
              <a:gs pos="50000">
                <a:srgbClr val="660066">
                  <a:gamma/>
                  <a:shade val="46275"/>
                  <a:invGamma/>
                </a:srgbClr>
              </a:gs>
              <a:gs pos="100000">
                <a:srgbClr val="660066"/>
              </a:gs>
            </a:gsLst>
            <a:lin ang="5400000" scaled="1"/>
          </a:gradFill>
          <a:ln w="38100" algn="ctr">
            <a:solidFill>
              <a:srgbClr val="CC0000"/>
            </a:solidFill>
            <a:miter lim="800000"/>
            <a:headEnd/>
            <a:tailEnd/>
          </a:ln>
          <a:effectLst>
            <a:outerShdw dist="35921" dir="2700000" algn="ctr" rotWithShape="0">
              <a:schemeClr val="tx1"/>
            </a:outerShdw>
          </a:effectLst>
        </p:spPr>
        <p:txBody>
          <a:bodyPr anchor="ctr">
            <a:spAutoFit/>
          </a:bodyPr>
          <a:lstStyle/>
          <a:p>
            <a:pPr>
              <a:defRPr/>
            </a:pPr>
            <a:endParaRPr lang="en-US">
              <a:solidFill>
                <a:srgbClr val="000000"/>
              </a:solidFill>
              <a:latin typeface="Arial" charset="0"/>
              <a:ea typeface="ＭＳ Ｐゴシック" charset="0"/>
              <a:cs typeface="ＭＳ Ｐゴシック" charset="0"/>
            </a:endParaRPr>
          </a:p>
        </p:txBody>
      </p:sp>
      <p:sp>
        <p:nvSpPr>
          <p:cNvPr id="23563" name="Rectangle 11"/>
          <p:cNvSpPr>
            <a:spLocks noChangeArrowheads="1"/>
          </p:cNvSpPr>
          <p:nvPr/>
        </p:nvSpPr>
        <p:spPr bwMode="auto">
          <a:xfrm rot="20027317">
            <a:off x="2895600" y="4038600"/>
            <a:ext cx="1752600" cy="457200"/>
          </a:xfrm>
          <a:prstGeom prst="rect">
            <a:avLst/>
          </a:prstGeom>
          <a:gradFill rotWithShape="1">
            <a:gsLst>
              <a:gs pos="0">
                <a:srgbClr val="660066"/>
              </a:gs>
              <a:gs pos="50000">
                <a:srgbClr val="660066">
                  <a:gamma/>
                  <a:shade val="46275"/>
                  <a:invGamma/>
                </a:srgbClr>
              </a:gs>
              <a:gs pos="100000">
                <a:srgbClr val="660066"/>
              </a:gs>
            </a:gsLst>
            <a:lin ang="5400000" scaled="1"/>
          </a:gradFill>
          <a:ln w="38100" algn="ctr">
            <a:solidFill>
              <a:srgbClr val="CC0000"/>
            </a:solidFill>
            <a:miter lim="800000"/>
            <a:headEnd/>
            <a:tailEnd/>
          </a:ln>
          <a:effectLst>
            <a:outerShdw dist="35921" dir="2700000" algn="ctr" rotWithShape="0">
              <a:schemeClr val="tx1"/>
            </a:outerShdw>
          </a:effectLst>
        </p:spPr>
        <p:txBody>
          <a:bodyPr wrap="none" anchor="ctr">
            <a:spAutoFit/>
          </a:bodyPr>
          <a:lstStyle/>
          <a:p>
            <a:pPr>
              <a:defRPr/>
            </a:pPr>
            <a:endParaRPr lang="en-US">
              <a:solidFill>
                <a:srgbClr val="000000"/>
              </a:solidFill>
              <a:latin typeface="Arial" charset="0"/>
              <a:ea typeface="ＭＳ Ｐゴシック" charset="0"/>
              <a:cs typeface="ＭＳ Ｐゴシック" charset="0"/>
            </a:endParaRPr>
          </a:p>
        </p:txBody>
      </p:sp>
      <p:sp>
        <p:nvSpPr>
          <p:cNvPr id="23564" name="Rectangle 12"/>
          <p:cNvSpPr>
            <a:spLocks noChangeArrowheads="1"/>
          </p:cNvSpPr>
          <p:nvPr/>
        </p:nvSpPr>
        <p:spPr bwMode="auto">
          <a:xfrm rot="5400000">
            <a:off x="3771900" y="2324100"/>
            <a:ext cx="1752600" cy="457200"/>
          </a:xfrm>
          <a:prstGeom prst="rect">
            <a:avLst/>
          </a:prstGeom>
          <a:gradFill rotWithShape="1">
            <a:gsLst>
              <a:gs pos="0">
                <a:srgbClr val="660066"/>
              </a:gs>
              <a:gs pos="50000">
                <a:srgbClr val="660066">
                  <a:gamma/>
                  <a:shade val="46275"/>
                  <a:invGamma/>
                </a:srgbClr>
              </a:gs>
              <a:gs pos="100000">
                <a:srgbClr val="660066"/>
              </a:gs>
            </a:gsLst>
            <a:lin ang="5400000" scaled="1"/>
          </a:gradFill>
          <a:ln w="38100" algn="ctr">
            <a:solidFill>
              <a:srgbClr val="CC0000"/>
            </a:solidFill>
            <a:miter lim="800000"/>
            <a:headEnd/>
            <a:tailEnd/>
          </a:ln>
          <a:effectLst>
            <a:outerShdw dist="35921" dir="2700000" algn="ctr" rotWithShape="0">
              <a:schemeClr val="tx1"/>
            </a:outerShdw>
          </a:effectLst>
        </p:spPr>
        <p:txBody>
          <a:bodyPr wrap="none" anchor="ctr">
            <a:spAutoFit/>
          </a:bodyPr>
          <a:lstStyle/>
          <a:p>
            <a:pPr>
              <a:defRPr/>
            </a:pPr>
            <a:endParaRPr lang="en-US">
              <a:solidFill>
                <a:srgbClr val="000000"/>
              </a:solidFill>
              <a:latin typeface="Arial" charset="0"/>
              <a:ea typeface="ＭＳ Ｐゴシック" charset="0"/>
              <a:cs typeface="ＭＳ Ｐゴシック" charset="0"/>
            </a:endParaRPr>
          </a:p>
        </p:txBody>
      </p:sp>
      <p:sp>
        <p:nvSpPr>
          <p:cNvPr id="23565" name="AutoShape 13"/>
          <p:cNvSpPr>
            <a:spLocks noChangeArrowheads="1"/>
          </p:cNvSpPr>
          <p:nvPr/>
        </p:nvSpPr>
        <p:spPr bwMode="auto">
          <a:xfrm rot="7150481">
            <a:off x="6060282" y="4298156"/>
            <a:ext cx="1695450" cy="1493837"/>
          </a:xfrm>
          <a:prstGeom prst="triangle">
            <a:avLst>
              <a:gd name="adj" fmla="val 50000"/>
            </a:avLst>
          </a:prstGeom>
          <a:gradFill rotWithShape="1">
            <a:gsLst>
              <a:gs pos="0">
                <a:srgbClr val="660066"/>
              </a:gs>
              <a:gs pos="50000">
                <a:srgbClr val="660066">
                  <a:gamma/>
                  <a:shade val="46275"/>
                  <a:invGamma/>
                </a:srgbClr>
              </a:gs>
              <a:gs pos="100000">
                <a:srgbClr val="660066"/>
              </a:gs>
            </a:gsLst>
            <a:lin ang="0" scaled="1"/>
          </a:gradFill>
          <a:ln w="38100" algn="ctr">
            <a:solidFill>
              <a:srgbClr val="CC0000"/>
            </a:solidFill>
            <a:miter lim="800000"/>
            <a:headEnd/>
            <a:tailEnd/>
          </a:ln>
          <a:effectLst>
            <a:outerShdw dist="35921" dir="2700000" algn="ctr" rotWithShape="0">
              <a:schemeClr val="tx1"/>
            </a:outerShdw>
          </a:effectLst>
        </p:spPr>
        <p:txBody>
          <a:bodyPr anchor="ctr">
            <a:spAutoFit/>
          </a:bodyPr>
          <a:lstStyle/>
          <a:p>
            <a:pPr>
              <a:defRPr/>
            </a:pPr>
            <a:endParaRPr lang="en-US">
              <a:solidFill>
                <a:srgbClr val="000000"/>
              </a:solidFill>
              <a:latin typeface="Arial" charset="0"/>
              <a:ea typeface="ＭＳ Ｐゴシック" charset="0"/>
              <a:cs typeface="ＭＳ Ｐゴシック" charset="0"/>
            </a:endParaRPr>
          </a:p>
        </p:txBody>
      </p:sp>
      <p:sp>
        <p:nvSpPr>
          <p:cNvPr id="23566" name="Text Box 14"/>
          <p:cNvSpPr txBox="1">
            <a:spLocks noChangeArrowheads="1"/>
          </p:cNvSpPr>
          <p:nvPr/>
        </p:nvSpPr>
        <p:spPr bwMode="auto">
          <a:xfrm>
            <a:off x="4085895" y="2127254"/>
            <a:ext cx="1066800" cy="701675"/>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a:defRPr/>
            </a:pPr>
            <a:r>
              <a:rPr lang="zh-CN" altLang="en-US" sz="4000" b="1" i="1" dirty="0">
                <a:solidFill>
                  <a:srgbClr val="FFFFFF"/>
                </a:solidFill>
                <a:latin typeface="Arial"/>
                <a:ea typeface="ＭＳ Ｐゴシック" charset="0"/>
                <a:cs typeface="ＭＳ Ｐゴシック" charset="0"/>
              </a:rPr>
              <a:t>是</a:t>
            </a:r>
            <a:endParaRPr lang="en-US" sz="4000" b="1" i="1" dirty="0">
              <a:solidFill>
                <a:srgbClr val="FFFFFF"/>
              </a:solidFill>
              <a:latin typeface="Arial"/>
              <a:ea typeface="ＭＳ Ｐゴシック" charset="0"/>
              <a:cs typeface="ＭＳ Ｐゴシック" charset="0"/>
            </a:endParaRPr>
          </a:p>
        </p:txBody>
      </p:sp>
      <p:sp>
        <p:nvSpPr>
          <p:cNvPr id="23567" name="AutoShape 15"/>
          <p:cNvSpPr>
            <a:spLocks noChangeArrowheads="1"/>
          </p:cNvSpPr>
          <p:nvPr/>
        </p:nvSpPr>
        <p:spPr bwMode="auto">
          <a:xfrm rot="14452042">
            <a:off x="1507332" y="4242594"/>
            <a:ext cx="1747837" cy="1571625"/>
          </a:xfrm>
          <a:prstGeom prst="triangle">
            <a:avLst>
              <a:gd name="adj" fmla="val 50000"/>
            </a:avLst>
          </a:prstGeom>
          <a:gradFill rotWithShape="1">
            <a:gsLst>
              <a:gs pos="0">
                <a:srgbClr val="660066"/>
              </a:gs>
              <a:gs pos="50000">
                <a:srgbClr val="660066">
                  <a:gamma/>
                  <a:shade val="46275"/>
                  <a:invGamma/>
                </a:srgbClr>
              </a:gs>
              <a:gs pos="100000">
                <a:srgbClr val="660066"/>
              </a:gs>
            </a:gsLst>
            <a:lin ang="0" scaled="1"/>
          </a:gradFill>
          <a:ln w="38100" algn="ctr">
            <a:solidFill>
              <a:srgbClr val="CC0000"/>
            </a:solidFill>
            <a:miter lim="800000"/>
            <a:headEnd/>
            <a:tailEnd/>
          </a:ln>
          <a:effectLst>
            <a:outerShdw dist="35921" dir="2700000" algn="ctr" rotWithShape="0">
              <a:schemeClr val="tx1"/>
            </a:outerShdw>
          </a:effectLst>
        </p:spPr>
        <p:txBody>
          <a:bodyPr anchor="ctr">
            <a:spAutoFit/>
          </a:bodyPr>
          <a:lstStyle/>
          <a:p>
            <a:pPr>
              <a:defRPr/>
            </a:pPr>
            <a:endParaRPr lang="en-US">
              <a:solidFill>
                <a:srgbClr val="000000"/>
              </a:solidFill>
              <a:latin typeface="Arial" charset="0"/>
              <a:ea typeface="ＭＳ Ｐゴシック" charset="0"/>
              <a:cs typeface="ＭＳ Ｐゴシック" charset="0"/>
            </a:endParaRPr>
          </a:p>
        </p:txBody>
      </p:sp>
      <p:sp>
        <p:nvSpPr>
          <p:cNvPr id="23568" name="Text Box 16"/>
          <p:cNvSpPr txBox="1">
            <a:spLocks noChangeArrowheads="1"/>
          </p:cNvSpPr>
          <p:nvPr/>
        </p:nvSpPr>
        <p:spPr bwMode="auto">
          <a:xfrm>
            <a:off x="5525846" y="4083844"/>
            <a:ext cx="1066800" cy="701675"/>
          </a:xfrm>
          <a:prstGeom prst="rect">
            <a:avLst/>
          </a:prstGeom>
          <a:noFill/>
          <a:ln w="9525">
            <a:noFill/>
            <a:miter lim="800000"/>
            <a:headEnd/>
            <a:tailEnd/>
          </a:ln>
          <a:effectLst>
            <a:outerShdw dist="35921" dir="2700000" algn="ctr" rotWithShape="0">
              <a:schemeClr val="tx1"/>
            </a:outerShdw>
          </a:effectLst>
        </p:spPr>
        <p:txBody>
          <a:bodyPr>
            <a:spAutoFit/>
          </a:bodyPr>
          <a:lstStyle/>
          <a:p>
            <a:pPr>
              <a:defRPr/>
            </a:pPr>
            <a:r>
              <a:rPr lang="zh-CN" altLang="en-US" sz="4000" b="1" i="1" dirty="0">
                <a:solidFill>
                  <a:srgbClr val="FFFFFF"/>
                </a:solidFill>
                <a:latin typeface="Arial"/>
                <a:ea typeface="ＭＳ Ｐゴシック" charset="0"/>
                <a:cs typeface="ＭＳ Ｐゴシック" charset="0"/>
              </a:rPr>
              <a:t>是</a:t>
            </a:r>
            <a:endParaRPr lang="en-US" sz="4000" b="1" i="1" dirty="0">
              <a:solidFill>
                <a:srgbClr val="FFFFFF"/>
              </a:solidFill>
              <a:latin typeface="Arial"/>
              <a:ea typeface="ＭＳ Ｐゴシック" charset="0"/>
              <a:cs typeface="ＭＳ Ｐゴシック" charset="0"/>
            </a:endParaRPr>
          </a:p>
        </p:txBody>
      </p:sp>
      <p:sp>
        <p:nvSpPr>
          <p:cNvPr id="23569" name="Text Box 17"/>
          <p:cNvSpPr txBox="1">
            <a:spLocks noChangeArrowheads="1"/>
          </p:cNvSpPr>
          <p:nvPr/>
        </p:nvSpPr>
        <p:spPr bwMode="auto">
          <a:xfrm>
            <a:off x="2667000" y="4030663"/>
            <a:ext cx="1066800" cy="701675"/>
          </a:xfrm>
          <a:prstGeom prst="rect">
            <a:avLst/>
          </a:prstGeom>
          <a:noFill/>
          <a:ln w="9525">
            <a:noFill/>
            <a:miter lim="800000"/>
            <a:headEnd/>
            <a:tailEnd/>
          </a:ln>
          <a:effectLst>
            <a:outerShdw dist="35921" dir="2700000" algn="ctr" rotWithShape="0">
              <a:schemeClr val="tx1"/>
            </a:outerShdw>
          </a:effectLst>
        </p:spPr>
        <p:txBody>
          <a:bodyPr>
            <a:spAutoFit/>
          </a:bodyPr>
          <a:lstStyle/>
          <a:p>
            <a:pPr algn="r">
              <a:defRPr/>
            </a:pPr>
            <a:r>
              <a:rPr lang="zh-CN" altLang="en-US" sz="4000" b="1" i="1" dirty="0">
                <a:solidFill>
                  <a:srgbClr val="FFFFFF"/>
                </a:solidFill>
                <a:latin typeface="Arial"/>
                <a:ea typeface="ＭＳ Ｐゴシック" charset="0"/>
                <a:cs typeface="ＭＳ Ｐゴシック" charset="0"/>
              </a:rPr>
              <a:t>是</a:t>
            </a:r>
            <a:endParaRPr lang="en-US" sz="4000" b="1" i="1" dirty="0">
              <a:solidFill>
                <a:srgbClr val="FFFFFF"/>
              </a:solidFill>
              <a:latin typeface="Arial"/>
              <a:ea typeface="ＭＳ Ｐゴシック" charset="0"/>
              <a:cs typeface="ＭＳ Ｐゴシック" charset="0"/>
            </a:endParaRPr>
          </a:p>
        </p:txBody>
      </p:sp>
      <p:sp>
        <p:nvSpPr>
          <p:cNvPr id="23570" name="Text Box 18"/>
          <p:cNvSpPr txBox="1">
            <a:spLocks noChangeArrowheads="1"/>
          </p:cNvSpPr>
          <p:nvPr/>
        </p:nvSpPr>
        <p:spPr bwMode="auto">
          <a:xfrm>
            <a:off x="1941079" y="4639790"/>
            <a:ext cx="1828800" cy="707886"/>
          </a:xfrm>
          <a:prstGeom prst="rect">
            <a:avLst/>
          </a:prstGeom>
          <a:noFill/>
          <a:ln w="9525">
            <a:noFill/>
            <a:miter lim="800000"/>
            <a:headEnd/>
            <a:tailEnd/>
          </a:ln>
          <a:effectLst>
            <a:outerShdw dist="35921" dir="2700000" algn="ctr" rotWithShape="0">
              <a:schemeClr val="tx1"/>
            </a:outerShdw>
          </a:effectLst>
        </p:spPr>
        <p:txBody>
          <a:bodyPr>
            <a:spAutoFit/>
          </a:bodyPr>
          <a:lstStyle/>
          <a:p>
            <a:pPr>
              <a:defRPr/>
            </a:pPr>
            <a:r>
              <a:rPr lang="zh-CN" altLang="en-US" sz="4000" b="1" i="1" dirty="0">
                <a:solidFill>
                  <a:srgbClr val="FFFFFF"/>
                </a:solidFill>
                <a:latin typeface="Arial"/>
                <a:ea typeface="ＭＳ Ｐゴシック" charset="0"/>
                <a:cs typeface="ＭＳ Ｐゴシック" charset="0"/>
              </a:rPr>
              <a:t>圣子</a:t>
            </a:r>
            <a:endParaRPr lang="en-US" sz="4000" b="1" i="1" dirty="0">
              <a:solidFill>
                <a:srgbClr val="FFFFFF"/>
              </a:solidFill>
              <a:latin typeface="Arial"/>
              <a:ea typeface="ＭＳ Ｐゴシック" charset="0"/>
              <a:cs typeface="ＭＳ Ｐゴシック" charset="0"/>
            </a:endParaRPr>
          </a:p>
        </p:txBody>
      </p:sp>
      <p:sp>
        <p:nvSpPr>
          <p:cNvPr id="23571" name="AutoShape 19"/>
          <p:cNvSpPr>
            <a:spLocks noChangeArrowheads="1"/>
          </p:cNvSpPr>
          <p:nvPr/>
        </p:nvSpPr>
        <p:spPr bwMode="auto">
          <a:xfrm>
            <a:off x="3624263" y="615950"/>
            <a:ext cx="2016125" cy="1612900"/>
          </a:xfrm>
          <a:prstGeom prst="triangle">
            <a:avLst>
              <a:gd name="adj" fmla="val 50977"/>
            </a:avLst>
          </a:prstGeom>
          <a:gradFill rotWithShape="1">
            <a:gsLst>
              <a:gs pos="0">
                <a:srgbClr val="660066"/>
              </a:gs>
              <a:gs pos="50000">
                <a:srgbClr val="660066">
                  <a:gamma/>
                  <a:shade val="46275"/>
                  <a:invGamma/>
                </a:srgbClr>
              </a:gs>
              <a:gs pos="100000">
                <a:srgbClr val="660066"/>
              </a:gs>
            </a:gsLst>
            <a:lin ang="0" scaled="1"/>
          </a:gradFill>
          <a:ln w="38100" algn="ctr">
            <a:solidFill>
              <a:srgbClr val="CC0000"/>
            </a:solidFill>
            <a:miter lim="800000"/>
            <a:headEnd/>
            <a:tailEnd/>
          </a:ln>
          <a:effectLst>
            <a:outerShdw dist="35921" dir="2700000" algn="ctr" rotWithShape="0">
              <a:schemeClr val="tx1"/>
            </a:outerShdw>
          </a:effectLst>
        </p:spPr>
        <p:txBody>
          <a:bodyPr anchor="ctr">
            <a:spAutoFit/>
          </a:bodyPr>
          <a:lstStyle/>
          <a:p>
            <a:pPr>
              <a:defRPr/>
            </a:pPr>
            <a:endParaRPr lang="en-US">
              <a:solidFill>
                <a:srgbClr val="000000"/>
              </a:solidFill>
              <a:latin typeface="Arial" charset="0"/>
              <a:ea typeface="ＭＳ Ｐゴシック" charset="0"/>
              <a:cs typeface="ＭＳ Ｐゴシック" charset="0"/>
            </a:endParaRPr>
          </a:p>
        </p:txBody>
      </p:sp>
      <p:grpSp>
        <p:nvGrpSpPr>
          <p:cNvPr id="23572" name="Group 20"/>
          <p:cNvGrpSpPr>
            <a:grpSpLocks/>
          </p:cNvGrpSpPr>
          <p:nvPr/>
        </p:nvGrpSpPr>
        <p:grpSpPr bwMode="auto">
          <a:xfrm>
            <a:off x="3629025" y="2862263"/>
            <a:ext cx="1981200" cy="1752600"/>
            <a:chOff x="2286" y="1803"/>
            <a:chExt cx="1248" cy="1104"/>
          </a:xfrm>
        </p:grpSpPr>
        <p:sp>
          <p:nvSpPr>
            <p:cNvPr id="23573" name="AutoShape 21"/>
            <p:cNvSpPr>
              <a:spLocks noChangeArrowheads="1"/>
            </p:cNvSpPr>
            <p:nvPr/>
          </p:nvSpPr>
          <p:spPr bwMode="auto">
            <a:xfrm>
              <a:off x="2286" y="1803"/>
              <a:ext cx="1248" cy="1104"/>
            </a:xfrm>
            <a:prstGeom prst="irregularSeal1">
              <a:avLst/>
            </a:prstGeom>
            <a:gradFill rotWithShape="1">
              <a:gsLst>
                <a:gs pos="0">
                  <a:schemeClr val="tx2"/>
                </a:gs>
                <a:gs pos="100000">
                  <a:srgbClr val="660066"/>
                </a:gs>
              </a:gsLst>
              <a:path path="shape">
                <a:fillToRect l="50000" t="50000" r="50000" b="50000"/>
              </a:path>
            </a:gradFill>
            <a:ln w="57150">
              <a:solidFill>
                <a:srgbClr val="CC0000"/>
              </a:solidFill>
              <a:miter lim="800000"/>
              <a:headEnd/>
              <a:tailEnd/>
            </a:ln>
            <a:effectLst>
              <a:outerShdw dist="35921" dir="2700000" algn="ctr" rotWithShape="0">
                <a:schemeClr val="tx1"/>
              </a:outerShdw>
            </a:effectLst>
          </p:spPr>
          <p:txBody>
            <a:bodyPr wrap="none" anchor="ctr"/>
            <a:lstStyle/>
            <a:p>
              <a:pPr>
                <a:defRPr/>
              </a:pPr>
              <a:endParaRPr lang="en-US">
                <a:solidFill>
                  <a:srgbClr val="000000"/>
                </a:solidFill>
                <a:latin typeface="Arial"/>
                <a:ea typeface="ＭＳ Ｐゴシック" charset="0"/>
                <a:cs typeface="ＭＳ Ｐゴシック" charset="0"/>
              </a:endParaRPr>
            </a:p>
          </p:txBody>
        </p:sp>
        <p:sp>
          <p:nvSpPr>
            <p:cNvPr id="23574" name="Text Box 22"/>
            <p:cNvSpPr txBox="1">
              <a:spLocks noChangeArrowheads="1"/>
            </p:cNvSpPr>
            <p:nvPr/>
          </p:nvSpPr>
          <p:spPr bwMode="auto">
            <a:xfrm>
              <a:off x="2422" y="2004"/>
              <a:ext cx="864" cy="640"/>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a:defRPr/>
              </a:pPr>
              <a:r>
                <a:rPr lang="zh-CN" altLang="en-US" sz="6000" b="1" i="1" dirty="0">
                  <a:solidFill>
                    <a:srgbClr val="FFFFFF"/>
                  </a:solidFill>
                  <a:latin typeface="Arial"/>
                  <a:ea typeface="ＭＳ Ｐゴシック" charset="0"/>
                  <a:cs typeface="ＭＳ Ｐゴシック" charset="0"/>
                </a:rPr>
                <a:t>神</a:t>
              </a:r>
              <a:endParaRPr lang="en-US" sz="6000" b="1" i="1" dirty="0">
                <a:solidFill>
                  <a:srgbClr val="FFFFFF"/>
                </a:solidFill>
                <a:latin typeface="Arial"/>
                <a:ea typeface="ＭＳ Ｐゴシック" charset="0"/>
                <a:cs typeface="ＭＳ Ｐゴシック" charset="0"/>
              </a:endParaRPr>
            </a:p>
          </p:txBody>
        </p:sp>
      </p:grpSp>
      <p:sp>
        <p:nvSpPr>
          <p:cNvPr id="23575" name="Text Box 23"/>
          <p:cNvSpPr txBox="1">
            <a:spLocks noChangeArrowheads="1"/>
          </p:cNvSpPr>
          <p:nvPr/>
        </p:nvSpPr>
        <p:spPr bwMode="auto">
          <a:xfrm>
            <a:off x="3714750" y="1508125"/>
            <a:ext cx="1828800" cy="707886"/>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a:defRPr/>
            </a:pPr>
            <a:r>
              <a:rPr lang="zh-CN" altLang="en-US" sz="4000" b="1" i="1" dirty="0">
                <a:solidFill>
                  <a:srgbClr val="FFFFFF"/>
                </a:solidFill>
                <a:latin typeface="Arial"/>
                <a:ea typeface="ＭＳ Ｐゴシック" charset="0"/>
                <a:cs typeface="ＭＳ Ｐゴシック" charset="0"/>
              </a:rPr>
              <a:t>圣父</a:t>
            </a:r>
            <a:endParaRPr lang="en-US" sz="4000" b="1" i="1" dirty="0">
              <a:solidFill>
                <a:srgbClr val="FFFFFF"/>
              </a:solidFill>
              <a:latin typeface="Arial"/>
              <a:ea typeface="ＭＳ Ｐゴシック" charset="0"/>
              <a:cs typeface="ＭＳ Ｐゴシック" charset="0"/>
            </a:endParaRPr>
          </a:p>
        </p:txBody>
      </p:sp>
      <p:sp>
        <p:nvSpPr>
          <p:cNvPr id="23576" name="Text Box 24"/>
          <p:cNvSpPr txBox="1">
            <a:spLocks noChangeArrowheads="1"/>
          </p:cNvSpPr>
          <p:nvPr/>
        </p:nvSpPr>
        <p:spPr bwMode="auto">
          <a:xfrm>
            <a:off x="5366050" y="4669701"/>
            <a:ext cx="1828800" cy="707886"/>
          </a:xfrm>
          <a:prstGeom prst="rect">
            <a:avLst/>
          </a:prstGeom>
          <a:noFill/>
          <a:ln w="9525">
            <a:noFill/>
            <a:miter lim="800000"/>
            <a:headEnd/>
            <a:tailEnd/>
          </a:ln>
          <a:effectLst>
            <a:outerShdw dist="35921" dir="2700000" algn="ctr" rotWithShape="0">
              <a:schemeClr val="tx1"/>
            </a:outerShdw>
          </a:effectLst>
        </p:spPr>
        <p:txBody>
          <a:bodyPr>
            <a:spAutoFit/>
          </a:bodyPr>
          <a:lstStyle/>
          <a:p>
            <a:pPr algn="r">
              <a:defRPr/>
            </a:pPr>
            <a:r>
              <a:rPr lang="zh-CN" altLang="en-US" sz="4000" b="1" i="1" dirty="0">
                <a:solidFill>
                  <a:srgbClr val="FFFFFF"/>
                </a:solidFill>
                <a:latin typeface="Arial"/>
                <a:ea typeface="ＭＳ Ｐゴシック" charset="0"/>
                <a:cs typeface="ＭＳ Ｐゴシック" charset="0"/>
              </a:rPr>
              <a:t>圣灵</a:t>
            </a:r>
            <a:endParaRPr lang="en-US" sz="4000" b="1" i="1" dirty="0">
              <a:solidFill>
                <a:srgbClr val="FFFFFF"/>
              </a:solidFill>
              <a:latin typeface="Arial"/>
              <a:ea typeface="ＭＳ Ｐゴシック" charset="0"/>
              <a:cs typeface="ＭＳ Ｐゴシック" charset="0"/>
            </a:endParaRPr>
          </a:p>
        </p:txBody>
      </p:sp>
      <p:sp>
        <p:nvSpPr>
          <p:cNvPr id="23577" name="WordArt 25"/>
          <p:cNvSpPr>
            <a:spLocks noChangeArrowheads="1" noChangeShapeType="1" noTextEdit="1"/>
          </p:cNvSpPr>
          <p:nvPr/>
        </p:nvSpPr>
        <p:spPr bwMode="auto">
          <a:xfrm rot="-3731304">
            <a:off x="2210397" y="2621304"/>
            <a:ext cx="1066800" cy="285914"/>
          </a:xfrm>
          <a:prstGeom prst="rect">
            <a:avLst/>
          </a:prstGeom>
        </p:spPr>
        <p:txBody>
          <a:bodyPr spcFirstLastPara="1" wrap="none" fromWordArt="1">
            <a:prstTxWarp prst="textArchUp">
              <a:avLst>
                <a:gd name="adj" fmla="val 10800000"/>
              </a:avLst>
            </a:prstTxWarp>
          </a:bodyPr>
          <a:lstStyle/>
          <a:p>
            <a:pPr algn="ctr"/>
            <a:r>
              <a:rPr lang="zh-CN" altLang="en-US" sz="900" b="1" kern="10" dirty="0">
                <a:ln w="9525">
                  <a:solidFill>
                    <a:srgbClr val="000000"/>
                  </a:solidFill>
                  <a:round/>
                  <a:headEnd/>
                  <a:tailEnd/>
                </a:ln>
                <a:solidFill>
                  <a:srgbClr val="FFFFFF"/>
                </a:solidFill>
                <a:latin typeface="MS PGothic" panose="020B0600070205080204" pitchFamily="34" charset="-128"/>
                <a:cs typeface="Arial"/>
              </a:rPr>
              <a:t>不是</a:t>
            </a:r>
            <a:endParaRPr lang="en-US" sz="900" b="1" kern="10" dirty="0">
              <a:ln w="9525">
                <a:solidFill>
                  <a:srgbClr val="000000"/>
                </a:solidFill>
                <a:round/>
                <a:headEnd/>
                <a:tailEnd/>
              </a:ln>
              <a:solidFill>
                <a:srgbClr val="FFFFFF"/>
              </a:solidFill>
              <a:latin typeface="MS PGothic" panose="020B0600070205080204" pitchFamily="34" charset="-128"/>
              <a:cs typeface="Arial"/>
            </a:endParaRPr>
          </a:p>
        </p:txBody>
      </p:sp>
      <p:sp>
        <p:nvSpPr>
          <p:cNvPr id="23578" name="WordArt 26"/>
          <p:cNvSpPr>
            <a:spLocks noChangeArrowheads="1" noChangeShapeType="1" noTextEdit="1"/>
          </p:cNvSpPr>
          <p:nvPr/>
        </p:nvSpPr>
        <p:spPr bwMode="auto">
          <a:xfrm rot="3631389">
            <a:off x="5912291" y="2742808"/>
            <a:ext cx="1151784" cy="319326"/>
          </a:xfrm>
          <a:prstGeom prst="rect">
            <a:avLst/>
          </a:prstGeom>
        </p:spPr>
        <p:txBody>
          <a:bodyPr spcFirstLastPara="1" wrap="none" fromWordArt="1">
            <a:prstTxWarp prst="textArchUp">
              <a:avLst>
                <a:gd name="adj" fmla="val 10800000"/>
              </a:avLst>
            </a:prstTxWarp>
          </a:bodyPr>
          <a:lstStyle/>
          <a:p>
            <a:pPr algn="ctr"/>
            <a:r>
              <a:rPr lang="zh-CN" altLang="en-US" sz="100" b="1" kern="10" dirty="0">
                <a:ln w="9525">
                  <a:solidFill>
                    <a:srgbClr val="000000"/>
                  </a:solidFill>
                  <a:round/>
                  <a:headEnd/>
                  <a:tailEnd/>
                </a:ln>
                <a:solidFill>
                  <a:srgbClr val="FFFFFF"/>
                </a:solidFill>
                <a:latin typeface="MS PGothic" panose="020B0600070205080204" pitchFamily="34" charset="-128"/>
                <a:cs typeface="Arial"/>
              </a:rPr>
              <a:t>不是</a:t>
            </a:r>
            <a:endParaRPr lang="en-US" sz="100" b="1" kern="10" dirty="0">
              <a:ln w="9525">
                <a:solidFill>
                  <a:srgbClr val="000000"/>
                </a:solidFill>
                <a:round/>
                <a:headEnd/>
                <a:tailEnd/>
              </a:ln>
              <a:solidFill>
                <a:srgbClr val="FFFFFF"/>
              </a:solidFill>
              <a:latin typeface="MS PGothic" panose="020B0600070205080204" pitchFamily="34" charset="-128"/>
              <a:cs typeface="Arial"/>
            </a:endParaRPr>
          </a:p>
        </p:txBody>
      </p:sp>
      <p:sp>
        <p:nvSpPr>
          <p:cNvPr id="23579" name="WordArt 27"/>
          <p:cNvSpPr>
            <a:spLocks noChangeArrowheads="1" noChangeShapeType="1" noTextEdit="1"/>
          </p:cNvSpPr>
          <p:nvPr/>
        </p:nvSpPr>
        <p:spPr bwMode="auto">
          <a:xfrm>
            <a:off x="4113388" y="6113664"/>
            <a:ext cx="1119187" cy="204788"/>
          </a:xfrm>
          <a:prstGeom prst="rect">
            <a:avLst/>
          </a:prstGeom>
        </p:spPr>
        <p:txBody>
          <a:bodyPr spcFirstLastPara="1" wrap="none" fromWordArt="1">
            <a:prstTxWarp prst="textArchDown">
              <a:avLst>
                <a:gd name="adj" fmla="val 0"/>
              </a:avLst>
            </a:prstTxWarp>
          </a:bodyPr>
          <a:lstStyle/>
          <a:p>
            <a:pPr algn="ctr"/>
            <a:r>
              <a:rPr lang="zh-CN" altLang="en-US" sz="100" b="1" kern="10" dirty="0">
                <a:ln w="9525">
                  <a:solidFill>
                    <a:srgbClr val="000000"/>
                  </a:solidFill>
                  <a:round/>
                  <a:headEnd/>
                  <a:tailEnd/>
                </a:ln>
                <a:solidFill>
                  <a:srgbClr val="FFFFFF"/>
                </a:solidFill>
                <a:latin typeface="MS PGothic" panose="020B0600070205080204" pitchFamily="34" charset="-128"/>
                <a:cs typeface="Arial"/>
              </a:rPr>
              <a:t>不是</a:t>
            </a:r>
            <a:endParaRPr lang="en-US" sz="100" b="1" kern="10" dirty="0">
              <a:ln w="9525">
                <a:solidFill>
                  <a:srgbClr val="000000"/>
                </a:solidFill>
                <a:round/>
                <a:headEnd/>
                <a:tailEnd/>
              </a:ln>
              <a:solidFill>
                <a:srgbClr val="FFFFFF"/>
              </a:solidFill>
              <a:latin typeface="MS PGothic" panose="020B0600070205080204" pitchFamily="34" charset="-128"/>
              <a:cs typeface="Arial"/>
            </a:endParaRPr>
          </a:p>
        </p:txBody>
      </p:sp>
      <p:sp>
        <p:nvSpPr>
          <p:cNvPr id="23580" name="Text Box 28"/>
          <p:cNvSpPr txBox="1">
            <a:spLocks noChangeArrowheads="1"/>
          </p:cNvSpPr>
          <p:nvPr/>
        </p:nvSpPr>
        <p:spPr bwMode="auto">
          <a:xfrm>
            <a:off x="0" y="6553200"/>
            <a:ext cx="5943600" cy="304800"/>
          </a:xfrm>
          <a:prstGeom prst="rect">
            <a:avLst/>
          </a:prstGeom>
          <a:noFill/>
          <a:ln w="9525" algn="ctr">
            <a:noFill/>
            <a:miter lim="800000"/>
            <a:headEnd/>
            <a:tailEnd/>
          </a:ln>
          <a:effectLst>
            <a:outerShdw dist="35921" dir="2700000" algn="ctr" rotWithShape="0">
              <a:schemeClr val="tx1"/>
            </a:outerShdw>
          </a:effectLst>
        </p:spPr>
        <p:txBody>
          <a:bodyPr>
            <a:spAutoFit/>
          </a:bodyPr>
          <a:lstStyle/>
          <a:p>
            <a:pPr>
              <a:spcBef>
                <a:spcPct val="50000"/>
              </a:spcBef>
              <a:defRPr/>
            </a:pPr>
            <a:r>
              <a:rPr lang="en-US" sz="1400" b="1" dirty="0">
                <a:solidFill>
                  <a:srgbClr val="FFFFFF"/>
                </a:solidFill>
                <a:latin typeface="Arial"/>
                <a:ea typeface="ＭＳ Ｐゴシック" charset="0"/>
                <a:cs typeface="ＭＳ Ｐゴシック" charset="0"/>
              </a:rPr>
              <a:t>H. Wayne House, </a:t>
            </a:r>
            <a:r>
              <a:rPr lang="en-US" sz="1400" b="1" i="1" dirty="0">
                <a:solidFill>
                  <a:srgbClr val="FFFFFF"/>
                </a:solidFill>
                <a:latin typeface="Arial"/>
                <a:ea typeface="ＭＳ Ｐゴシック" charset="0"/>
                <a:cs typeface="ＭＳ Ｐゴシック" charset="0"/>
              </a:rPr>
              <a:t>Charts of Christian Theology and Doctrine</a:t>
            </a:r>
            <a:r>
              <a:rPr lang="en-US" sz="1400" b="1" dirty="0">
                <a:solidFill>
                  <a:srgbClr val="FFFFFF"/>
                </a:solidFill>
                <a:latin typeface="Arial"/>
                <a:ea typeface="ＭＳ Ｐゴシック" charset="0"/>
                <a:cs typeface="ＭＳ Ｐゴシック" charset="0"/>
              </a:rPr>
              <a:t>, 45</a:t>
            </a:r>
          </a:p>
        </p:txBody>
      </p:sp>
      <p:sp>
        <p:nvSpPr>
          <p:cNvPr id="2" name="Title 1"/>
          <p:cNvSpPr>
            <a:spLocks noGrp="1"/>
          </p:cNvSpPr>
          <p:nvPr>
            <p:ph type="title" idx="4294967295"/>
          </p:nvPr>
        </p:nvSpPr>
        <p:spPr>
          <a:xfrm>
            <a:off x="-22253" y="109538"/>
            <a:ext cx="4521199" cy="1123602"/>
          </a:xfrm>
          <a:ln>
            <a:miter lim="800000"/>
            <a:headEnd/>
            <a:tailEnd/>
          </a:ln>
        </p:spPr>
        <p:txBody>
          <a:bodyPr/>
          <a:lstStyle/>
          <a:p>
            <a:pPr eaLnBrk="1" hangingPunct="1">
              <a:defRPr/>
            </a:pPr>
            <a:r>
              <a:rPr lang="zh-CN" altLang="en-US" sz="4800" dirty="0"/>
              <a:t>三一神的工作，支持</a:t>
            </a:r>
            <a:r>
              <a:rPr lang="zh-CN" altLang="en-US" sz="4800" dirty="0">
                <a:latin typeface="MS PGothic" panose="020B0600070205080204" pitchFamily="34" charset="-128"/>
                <a:ea typeface="MS PGothic" panose="020B0600070205080204" pitchFamily="34" charset="-128"/>
              </a:rPr>
              <a:t>保障</a:t>
            </a:r>
            <a:endParaRPr lang="en-US" sz="4800" b="1" dirty="0">
              <a:effectLst>
                <a:glow rad="228600">
                  <a:schemeClr val="tx1"/>
                </a:glow>
              </a:effectLst>
              <a:ea typeface="+mj-ea"/>
              <a:cs typeface="+mj-cs"/>
            </a:endParaRPr>
          </a:p>
        </p:txBody>
      </p:sp>
      <p:sp>
        <p:nvSpPr>
          <p:cNvPr id="403479" name="Text Box 3"/>
          <p:cNvSpPr txBox="1">
            <a:spLocks noChangeArrowheads="1"/>
          </p:cNvSpPr>
          <p:nvPr/>
        </p:nvSpPr>
        <p:spPr bwMode="auto">
          <a:xfrm>
            <a:off x="7981950" y="115888"/>
            <a:ext cx="101600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en-US" b="1" dirty="0">
                <a:solidFill>
                  <a:srgbClr val="FFFFFF"/>
                </a:solidFill>
                <a:latin typeface="Arial" charset="0"/>
              </a:rPr>
              <a:t>61</a:t>
            </a:r>
          </a:p>
        </p:txBody>
      </p:sp>
    </p:spTree>
    <p:extLst>
      <p:ext uri="{BB962C8B-B14F-4D97-AF65-F5344CB8AC3E}">
        <p14:creationId xmlns:p14="http://schemas.microsoft.com/office/powerpoint/2010/main" val="137216304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23580"/>
                                        </p:tgtEl>
                                        <p:attrNameLst>
                                          <p:attrName>style.visibility</p:attrName>
                                        </p:attrNameLst>
                                      </p:cBhvr>
                                      <p:to>
                                        <p:strVal val="visible"/>
                                      </p:to>
                                    </p:set>
                                    <p:animEffect transition="in" filter="fade">
                                      <p:cBhvr>
                                        <p:cTn id="7" dur="2000"/>
                                        <p:tgtEl>
                                          <p:spTgt spid="23580"/>
                                        </p:tgtEl>
                                      </p:cBhvr>
                                    </p:animEffect>
                                  </p:childTnLst>
                                </p:cTn>
                              </p:par>
                            </p:childTnLst>
                          </p:cTn>
                        </p:par>
                        <p:par>
                          <p:cTn id="8" fill="hold" nodeType="afterGroup">
                            <p:stCondLst>
                              <p:cond delay="2000"/>
                            </p:stCondLst>
                            <p:childTnLst>
                              <p:par>
                                <p:cTn id="9" presetID="53" presetClass="entr" presetSubtype="0" fill="hold" nodeType="afterEffect">
                                  <p:stCondLst>
                                    <p:cond delay="0"/>
                                  </p:stCondLst>
                                  <p:childTnLst>
                                    <p:set>
                                      <p:cBhvr>
                                        <p:cTn id="10" dur="1" fill="hold">
                                          <p:stCondLst>
                                            <p:cond delay="0"/>
                                          </p:stCondLst>
                                        </p:cTn>
                                        <p:tgtEl>
                                          <p:spTgt spid="23572"/>
                                        </p:tgtEl>
                                        <p:attrNameLst>
                                          <p:attrName>style.visibility</p:attrName>
                                        </p:attrNameLst>
                                      </p:cBhvr>
                                      <p:to>
                                        <p:strVal val="visible"/>
                                      </p:to>
                                    </p:set>
                                    <p:anim calcmode="lin" valueType="num">
                                      <p:cBhvr>
                                        <p:cTn id="11" dur="2000" fill="hold"/>
                                        <p:tgtEl>
                                          <p:spTgt spid="23572"/>
                                        </p:tgtEl>
                                        <p:attrNameLst>
                                          <p:attrName>ppt_w</p:attrName>
                                        </p:attrNameLst>
                                      </p:cBhvr>
                                      <p:tavLst>
                                        <p:tav tm="0">
                                          <p:val>
                                            <p:fltVal val="0"/>
                                          </p:val>
                                        </p:tav>
                                        <p:tav tm="100000">
                                          <p:val>
                                            <p:strVal val="#ppt_w"/>
                                          </p:val>
                                        </p:tav>
                                      </p:tavLst>
                                    </p:anim>
                                    <p:anim calcmode="lin" valueType="num">
                                      <p:cBhvr>
                                        <p:cTn id="12" dur="2000" fill="hold"/>
                                        <p:tgtEl>
                                          <p:spTgt spid="23572"/>
                                        </p:tgtEl>
                                        <p:attrNameLst>
                                          <p:attrName>ppt_h</p:attrName>
                                        </p:attrNameLst>
                                      </p:cBhvr>
                                      <p:tavLst>
                                        <p:tav tm="0">
                                          <p:val>
                                            <p:fltVal val="0"/>
                                          </p:val>
                                        </p:tav>
                                        <p:tav tm="100000">
                                          <p:val>
                                            <p:strVal val="#ppt_h"/>
                                          </p:val>
                                        </p:tav>
                                      </p:tavLst>
                                    </p:anim>
                                    <p:animEffect transition="in" filter="fade">
                                      <p:cBhvr>
                                        <p:cTn id="13" dur="2000"/>
                                        <p:tgtEl>
                                          <p:spTgt spid="23572"/>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3575"/>
                                        </p:tgtEl>
                                        <p:attrNameLst>
                                          <p:attrName>style.visibility</p:attrName>
                                        </p:attrNameLst>
                                      </p:cBhvr>
                                      <p:to>
                                        <p:strVal val="visible"/>
                                      </p:to>
                                    </p:set>
                                    <p:animEffect transition="in" filter="fade">
                                      <p:cBhvr>
                                        <p:cTn id="18" dur="2000"/>
                                        <p:tgtEl>
                                          <p:spTgt spid="23575"/>
                                        </p:tgtEl>
                                      </p:cBhvr>
                                    </p:animEffect>
                                  </p:childTnLst>
                                </p:cTn>
                              </p:par>
                            </p:childTnLst>
                          </p:cTn>
                        </p:par>
                        <p:par>
                          <p:cTn id="19" fill="hold" nodeType="afterGroup">
                            <p:stCondLst>
                              <p:cond delay="2000"/>
                            </p:stCondLst>
                            <p:childTnLst>
                              <p:par>
                                <p:cTn id="20" presetID="10" presetClass="entr" presetSubtype="0" fill="hold" grpId="0" nodeType="afterEffect">
                                  <p:stCondLst>
                                    <p:cond delay="0"/>
                                  </p:stCondLst>
                                  <p:childTnLst>
                                    <p:set>
                                      <p:cBhvr>
                                        <p:cTn id="21" dur="1" fill="hold">
                                          <p:stCondLst>
                                            <p:cond delay="0"/>
                                          </p:stCondLst>
                                        </p:cTn>
                                        <p:tgtEl>
                                          <p:spTgt spid="23571"/>
                                        </p:tgtEl>
                                        <p:attrNameLst>
                                          <p:attrName>style.visibility</p:attrName>
                                        </p:attrNameLst>
                                      </p:cBhvr>
                                      <p:to>
                                        <p:strVal val="visible"/>
                                      </p:to>
                                    </p:set>
                                    <p:animEffect transition="in" filter="fade">
                                      <p:cBhvr>
                                        <p:cTn id="22" dur="2000"/>
                                        <p:tgtEl>
                                          <p:spTgt spid="23571"/>
                                        </p:tgtEl>
                                      </p:cBhvr>
                                    </p:animEffect>
                                  </p:childTnLst>
                                </p:cTn>
                              </p:par>
                            </p:childTnLst>
                          </p:cTn>
                        </p:par>
                        <p:par>
                          <p:cTn id="23" fill="hold" nodeType="afterGroup">
                            <p:stCondLst>
                              <p:cond delay="4000"/>
                            </p:stCondLst>
                            <p:childTnLst>
                              <p:par>
                                <p:cTn id="24" presetID="10" presetClass="entr" presetSubtype="0" fill="hold" grpId="0" nodeType="afterEffect">
                                  <p:stCondLst>
                                    <p:cond delay="0"/>
                                  </p:stCondLst>
                                  <p:childTnLst>
                                    <p:set>
                                      <p:cBhvr>
                                        <p:cTn id="25" dur="1" fill="hold">
                                          <p:stCondLst>
                                            <p:cond delay="0"/>
                                          </p:stCondLst>
                                        </p:cTn>
                                        <p:tgtEl>
                                          <p:spTgt spid="23566"/>
                                        </p:tgtEl>
                                        <p:attrNameLst>
                                          <p:attrName>style.visibility</p:attrName>
                                        </p:attrNameLst>
                                      </p:cBhvr>
                                      <p:to>
                                        <p:strVal val="visible"/>
                                      </p:to>
                                    </p:set>
                                    <p:animEffect transition="in" filter="fade">
                                      <p:cBhvr>
                                        <p:cTn id="26" dur="2000"/>
                                        <p:tgtEl>
                                          <p:spTgt spid="23566"/>
                                        </p:tgtEl>
                                      </p:cBhvr>
                                    </p:animEffect>
                                  </p:childTnLst>
                                </p:cTn>
                              </p:par>
                              <p:par>
                                <p:cTn id="27" presetID="22" presetClass="entr" presetSubtype="1" fill="hold" grpId="0" nodeType="withEffect">
                                  <p:stCondLst>
                                    <p:cond delay="0"/>
                                  </p:stCondLst>
                                  <p:childTnLst>
                                    <p:set>
                                      <p:cBhvr>
                                        <p:cTn id="28" dur="1" fill="hold">
                                          <p:stCondLst>
                                            <p:cond delay="0"/>
                                          </p:stCondLst>
                                        </p:cTn>
                                        <p:tgtEl>
                                          <p:spTgt spid="23564"/>
                                        </p:tgtEl>
                                        <p:attrNameLst>
                                          <p:attrName>style.visibility</p:attrName>
                                        </p:attrNameLst>
                                      </p:cBhvr>
                                      <p:to>
                                        <p:strVal val="visible"/>
                                      </p:to>
                                    </p:set>
                                    <p:animEffect transition="in" filter="wipe(up)">
                                      <p:cBhvr>
                                        <p:cTn id="29" dur="500"/>
                                        <p:tgtEl>
                                          <p:spTgt spid="23564"/>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23570"/>
                                        </p:tgtEl>
                                        <p:attrNameLst>
                                          <p:attrName>style.visibility</p:attrName>
                                        </p:attrNameLst>
                                      </p:cBhvr>
                                      <p:to>
                                        <p:strVal val="visible"/>
                                      </p:to>
                                    </p:set>
                                    <p:animEffect transition="in" filter="fade">
                                      <p:cBhvr>
                                        <p:cTn id="34" dur="2000"/>
                                        <p:tgtEl>
                                          <p:spTgt spid="23570"/>
                                        </p:tgtEl>
                                      </p:cBhvr>
                                    </p:animEffect>
                                  </p:childTnLst>
                                </p:cTn>
                              </p:par>
                            </p:childTnLst>
                          </p:cTn>
                        </p:par>
                        <p:par>
                          <p:cTn id="35" fill="hold" nodeType="afterGroup">
                            <p:stCondLst>
                              <p:cond delay="2000"/>
                            </p:stCondLst>
                            <p:childTnLst>
                              <p:par>
                                <p:cTn id="36" presetID="10" presetClass="entr" presetSubtype="0" fill="hold" grpId="0" nodeType="afterEffect">
                                  <p:stCondLst>
                                    <p:cond delay="0"/>
                                  </p:stCondLst>
                                  <p:childTnLst>
                                    <p:set>
                                      <p:cBhvr>
                                        <p:cTn id="37" dur="1" fill="hold">
                                          <p:stCondLst>
                                            <p:cond delay="0"/>
                                          </p:stCondLst>
                                        </p:cTn>
                                        <p:tgtEl>
                                          <p:spTgt spid="23567"/>
                                        </p:tgtEl>
                                        <p:attrNameLst>
                                          <p:attrName>style.visibility</p:attrName>
                                        </p:attrNameLst>
                                      </p:cBhvr>
                                      <p:to>
                                        <p:strVal val="visible"/>
                                      </p:to>
                                    </p:set>
                                    <p:animEffect transition="in" filter="fade">
                                      <p:cBhvr>
                                        <p:cTn id="38" dur="2000"/>
                                        <p:tgtEl>
                                          <p:spTgt spid="23567"/>
                                        </p:tgtEl>
                                      </p:cBhvr>
                                    </p:animEffect>
                                  </p:childTnLst>
                                </p:cTn>
                              </p:par>
                            </p:childTnLst>
                          </p:cTn>
                        </p:par>
                        <p:par>
                          <p:cTn id="39" fill="hold" nodeType="afterGroup">
                            <p:stCondLst>
                              <p:cond delay="4000"/>
                            </p:stCondLst>
                            <p:childTnLst>
                              <p:par>
                                <p:cTn id="40" presetID="10" presetClass="entr" presetSubtype="0" fill="hold" grpId="0" nodeType="afterEffect">
                                  <p:stCondLst>
                                    <p:cond delay="0"/>
                                  </p:stCondLst>
                                  <p:childTnLst>
                                    <p:set>
                                      <p:cBhvr>
                                        <p:cTn id="41" dur="1" fill="hold">
                                          <p:stCondLst>
                                            <p:cond delay="0"/>
                                          </p:stCondLst>
                                        </p:cTn>
                                        <p:tgtEl>
                                          <p:spTgt spid="23569"/>
                                        </p:tgtEl>
                                        <p:attrNameLst>
                                          <p:attrName>style.visibility</p:attrName>
                                        </p:attrNameLst>
                                      </p:cBhvr>
                                      <p:to>
                                        <p:strVal val="visible"/>
                                      </p:to>
                                    </p:set>
                                    <p:animEffect transition="in" filter="fade">
                                      <p:cBhvr>
                                        <p:cTn id="42" dur="2000"/>
                                        <p:tgtEl>
                                          <p:spTgt spid="23569"/>
                                        </p:tgtEl>
                                      </p:cBhvr>
                                    </p:animEffect>
                                  </p:childTnLst>
                                </p:cTn>
                              </p:par>
                              <p:par>
                                <p:cTn id="43" presetID="22" presetClass="entr" presetSubtype="8" fill="hold" grpId="0" nodeType="withEffect">
                                  <p:stCondLst>
                                    <p:cond delay="0"/>
                                  </p:stCondLst>
                                  <p:childTnLst>
                                    <p:set>
                                      <p:cBhvr>
                                        <p:cTn id="44" dur="1" fill="hold">
                                          <p:stCondLst>
                                            <p:cond delay="0"/>
                                          </p:stCondLst>
                                        </p:cTn>
                                        <p:tgtEl>
                                          <p:spTgt spid="23563"/>
                                        </p:tgtEl>
                                        <p:attrNameLst>
                                          <p:attrName>style.visibility</p:attrName>
                                        </p:attrNameLst>
                                      </p:cBhvr>
                                      <p:to>
                                        <p:strVal val="visible"/>
                                      </p:to>
                                    </p:set>
                                    <p:animEffect transition="in" filter="wipe(left)">
                                      <p:cBhvr>
                                        <p:cTn id="45" dur="500"/>
                                        <p:tgtEl>
                                          <p:spTgt spid="23563"/>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23576"/>
                                        </p:tgtEl>
                                        <p:attrNameLst>
                                          <p:attrName>style.visibility</p:attrName>
                                        </p:attrNameLst>
                                      </p:cBhvr>
                                      <p:to>
                                        <p:strVal val="visible"/>
                                      </p:to>
                                    </p:set>
                                    <p:animEffect transition="in" filter="fade">
                                      <p:cBhvr>
                                        <p:cTn id="50" dur="2000"/>
                                        <p:tgtEl>
                                          <p:spTgt spid="23576"/>
                                        </p:tgtEl>
                                      </p:cBhvr>
                                    </p:animEffect>
                                  </p:childTnLst>
                                </p:cTn>
                              </p:par>
                            </p:childTnLst>
                          </p:cTn>
                        </p:par>
                        <p:par>
                          <p:cTn id="51" fill="hold" nodeType="afterGroup">
                            <p:stCondLst>
                              <p:cond delay="2000"/>
                            </p:stCondLst>
                            <p:childTnLst>
                              <p:par>
                                <p:cTn id="52" presetID="10" presetClass="entr" presetSubtype="0" fill="hold" grpId="0" nodeType="afterEffect">
                                  <p:stCondLst>
                                    <p:cond delay="0"/>
                                  </p:stCondLst>
                                  <p:childTnLst>
                                    <p:set>
                                      <p:cBhvr>
                                        <p:cTn id="53" dur="1" fill="hold">
                                          <p:stCondLst>
                                            <p:cond delay="0"/>
                                          </p:stCondLst>
                                        </p:cTn>
                                        <p:tgtEl>
                                          <p:spTgt spid="23565"/>
                                        </p:tgtEl>
                                        <p:attrNameLst>
                                          <p:attrName>style.visibility</p:attrName>
                                        </p:attrNameLst>
                                      </p:cBhvr>
                                      <p:to>
                                        <p:strVal val="visible"/>
                                      </p:to>
                                    </p:set>
                                    <p:animEffect transition="in" filter="fade">
                                      <p:cBhvr>
                                        <p:cTn id="54" dur="2000"/>
                                        <p:tgtEl>
                                          <p:spTgt spid="23565"/>
                                        </p:tgtEl>
                                      </p:cBhvr>
                                    </p:animEffect>
                                  </p:childTnLst>
                                </p:cTn>
                              </p:par>
                            </p:childTnLst>
                          </p:cTn>
                        </p:par>
                        <p:par>
                          <p:cTn id="55" fill="hold" nodeType="afterGroup">
                            <p:stCondLst>
                              <p:cond delay="4000"/>
                            </p:stCondLst>
                            <p:childTnLst>
                              <p:par>
                                <p:cTn id="56" presetID="10" presetClass="entr" presetSubtype="0" fill="hold" grpId="0" nodeType="afterEffect">
                                  <p:stCondLst>
                                    <p:cond delay="0"/>
                                  </p:stCondLst>
                                  <p:childTnLst>
                                    <p:set>
                                      <p:cBhvr>
                                        <p:cTn id="57" dur="1" fill="hold">
                                          <p:stCondLst>
                                            <p:cond delay="0"/>
                                          </p:stCondLst>
                                        </p:cTn>
                                        <p:tgtEl>
                                          <p:spTgt spid="23568"/>
                                        </p:tgtEl>
                                        <p:attrNameLst>
                                          <p:attrName>style.visibility</p:attrName>
                                        </p:attrNameLst>
                                      </p:cBhvr>
                                      <p:to>
                                        <p:strVal val="visible"/>
                                      </p:to>
                                    </p:set>
                                    <p:animEffect transition="in" filter="fade">
                                      <p:cBhvr>
                                        <p:cTn id="58" dur="2000"/>
                                        <p:tgtEl>
                                          <p:spTgt spid="23568"/>
                                        </p:tgtEl>
                                      </p:cBhvr>
                                    </p:animEffect>
                                  </p:childTnLst>
                                </p:cTn>
                              </p:par>
                              <p:par>
                                <p:cTn id="59" presetID="22" presetClass="entr" presetSubtype="2" fill="hold" grpId="0" nodeType="withEffect">
                                  <p:stCondLst>
                                    <p:cond delay="0"/>
                                  </p:stCondLst>
                                  <p:childTnLst>
                                    <p:set>
                                      <p:cBhvr>
                                        <p:cTn id="60" dur="1" fill="hold">
                                          <p:stCondLst>
                                            <p:cond delay="0"/>
                                          </p:stCondLst>
                                        </p:cTn>
                                        <p:tgtEl>
                                          <p:spTgt spid="23562"/>
                                        </p:tgtEl>
                                        <p:attrNameLst>
                                          <p:attrName>style.visibility</p:attrName>
                                        </p:attrNameLst>
                                      </p:cBhvr>
                                      <p:to>
                                        <p:strVal val="visible"/>
                                      </p:to>
                                    </p:set>
                                    <p:animEffect transition="in" filter="wipe(right)">
                                      <p:cBhvr>
                                        <p:cTn id="61" dur="500"/>
                                        <p:tgtEl>
                                          <p:spTgt spid="23562"/>
                                        </p:tgtEl>
                                      </p:cBhvr>
                                    </p:animEffect>
                                  </p:childTnLst>
                                </p:cTn>
                              </p:par>
                            </p:childTnLst>
                          </p:cTn>
                        </p:par>
                      </p:childTnLst>
                    </p:cTn>
                  </p:par>
                  <p:par>
                    <p:cTn id="62" fill="hold" nodeType="clickPar">
                      <p:stCondLst>
                        <p:cond delay="indefinite"/>
                      </p:stCondLst>
                      <p:childTnLst>
                        <p:par>
                          <p:cTn id="63" fill="hold" nodeType="withGroup">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23577"/>
                                        </p:tgtEl>
                                        <p:attrNameLst>
                                          <p:attrName>style.visibility</p:attrName>
                                        </p:attrNameLst>
                                      </p:cBhvr>
                                      <p:to>
                                        <p:strVal val="visible"/>
                                      </p:to>
                                    </p:set>
                                    <p:animEffect transition="in" filter="fade">
                                      <p:cBhvr>
                                        <p:cTn id="66" dur="2000"/>
                                        <p:tgtEl>
                                          <p:spTgt spid="23577"/>
                                        </p:tgtEl>
                                      </p:cBhvr>
                                    </p:animEffect>
                                  </p:childTnLst>
                                </p:cTn>
                              </p:par>
                            </p:childTnLst>
                          </p:cTn>
                        </p:par>
                        <p:par>
                          <p:cTn id="67" fill="hold" nodeType="afterGroup">
                            <p:stCondLst>
                              <p:cond delay="2000"/>
                            </p:stCondLst>
                            <p:childTnLst>
                              <p:par>
                                <p:cTn id="68" presetID="10" presetClass="entr" presetSubtype="0" fill="hold" grpId="0" nodeType="afterEffect">
                                  <p:stCondLst>
                                    <p:cond delay="2500"/>
                                  </p:stCondLst>
                                  <p:childTnLst>
                                    <p:set>
                                      <p:cBhvr>
                                        <p:cTn id="69" dur="1" fill="hold">
                                          <p:stCondLst>
                                            <p:cond delay="0"/>
                                          </p:stCondLst>
                                        </p:cTn>
                                        <p:tgtEl>
                                          <p:spTgt spid="23579"/>
                                        </p:tgtEl>
                                        <p:attrNameLst>
                                          <p:attrName>style.visibility</p:attrName>
                                        </p:attrNameLst>
                                      </p:cBhvr>
                                      <p:to>
                                        <p:strVal val="visible"/>
                                      </p:to>
                                    </p:set>
                                    <p:animEffect transition="in" filter="fade">
                                      <p:cBhvr>
                                        <p:cTn id="70" dur="2000"/>
                                        <p:tgtEl>
                                          <p:spTgt spid="23579"/>
                                        </p:tgtEl>
                                      </p:cBhvr>
                                    </p:animEffect>
                                  </p:childTnLst>
                                </p:cTn>
                              </p:par>
                            </p:childTnLst>
                          </p:cTn>
                        </p:par>
                        <p:par>
                          <p:cTn id="71" fill="hold" nodeType="afterGroup">
                            <p:stCondLst>
                              <p:cond delay="6500"/>
                            </p:stCondLst>
                            <p:childTnLst>
                              <p:par>
                                <p:cTn id="72" presetID="10" presetClass="entr" presetSubtype="0" fill="hold" grpId="0" nodeType="afterEffect">
                                  <p:stCondLst>
                                    <p:cond delay="2500"/>
                                  </p:stCondLst>
                                  <p:childTnLst>
                                    <p:set>
                                      <p:cBhvr>
                                        <p:cTn id="73" dur="1" fill="hold">
                                          <p:stCondLst>
                                            <p:cond delay="0"/>
                                          </p:stCondLst>
                                        </p:cTn>
                                        <p:tgtEl>
                                          <p:spTgt spid="23578"/>
                                        </p:tgtEl>
                                        <p:attrNameLst>
                                          <p:attrName>style.visibility</p:attrName>
                                        </p:attrNameLst>
                                      </p:cBhvr>
                                      <p:to>
                                        <p:strVal val="visible"/>
                                      </p:to>
                                    </p:set>
                                    <p:animEffect transition="in" filter="fade">
                                      <p:cBhvr>
                                        <p:cTn id="74" dur="2000"/>
                                        <p:tgtEl>
                                          <p:spTgt spid="235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62" grpId="0" animBg="1"/>
      <p:bldP spid="23563" grpId="0" animBg="1"/>
      <p:bldP spid="23564" grpId="0" animBg="1"/>
      <p:bldP spid="23565" grpId="0" animBg="1"/>
      <p:bldP spid="23566" grpId="0"/>
      <p:bldP spid="23567" grpId="0" animBg="1"/>
      <p:bldP spid="23568" grpId="0"/>
      <p:bldP spid="23569" grpId="0"/>
      <p:bldP spid="23570" grpId="0"/>
      <p:bldP spid="23571" grpId="0" animBg="1"/>
      <p:bldP spid="23575" grpId="0"/>
      <p:bldP spid="23576" grpId="0"/>
      <p:bldP spid="23577" grpId="0" animBg="1"/>
      <p:bldP spid="23578" grpId="0" animBg="1"/>
      <p:bldP spid="23579" grpId="0" animBg="1"/>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5505"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513" y="2903538"/>
            <a:ext cx="8890000" cy="39639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36514" y="0"/>
            <a:ext cx="4017326" cy="3140548"/>
          </a:xfrm>
          <a:effectLst>
            <a:outerShdw blurRad="63500" dist="35921" dir="2700000" algn="ctr" rotWithShape="0">
              <a:schemeClr val="tx2">
                <a:alpha val="74998"/>
              </a:schemeClr>
            </a:outerShdw>
          </a:effectLst>
        </p:spPr>
        <p:txBody>
          <a:bodyPr/>
          <a:lstStyle/>
          <a:p>
            <a:pPr algn="l">
              <a:defRPr/>
            </a:pPr>
            <a:r>
              <a:rPr lang="zh-CN" altLang="en-US" sz="9600" dirty="0"/>
              <a:t>父神的工作</a:t>
            </a:r>
            <a:endParaRPr lang="en-US" sz="9600" b="1" dirty="0">
              <a:effectLst>
                <a:glow rad="127000">
                  <a:schemeClr val="tx1"/>
                </a:glow>
              </a:effectLst>
              <a:latin typeface="Arial" charset="0"/>
              <a:ea typeface="ＭＳ Ｐゴシック" charset="0"/>
              <a:cs typeface="ＭＳ Ｐゴシック" charset="0"/>
            </a:endParaRPr>
          </a:p>
        </p:txBody>
      </p:sp>
      <p:sp>
        <p:nvSpPr>
          <p:cNvPr id="405507" name="Text Box 3"/>
          <p:cNvSpPr txBox="1">
            <a:spLocks noChangeArrowheads="1"/>
          </p:cNvSpPr>
          <p:nvPr/>
        </p:nvSpPr>
        <p:spPr bwMode="auto">
          <a:xfrm>
            <a:off x="7981950" y="115888"/>
            <a:ext cx="101600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en-US" b="1" dirty="0">
                <a:solidFill>
                  <a:srgbClr val="FFFFFF"/>
                </a:solidFill>
                <a:latin typeface="Arial" charset="0"/>
              </a:rPr>
              <a:t>61</a:t>
            </a:r>
          </a:p>
        </p:txBody>
      </p:sp>
    </p:spTree>
    <p:extLst>
      <p:ext uri="{BB962C8B-B14F-4D97-AF65-F5344CB8AC3E}">
        <p14:creationId xmlns:p14="http://schemas.microsoft.com/office/powerpoint/2010/main" val="1458864704"/>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298344"/>
            <a:ext cx="9144000" cy="1442181"/>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Arial" charset="0"/>
                <a:ea typeface="ＭＳ Ｐゴシック" charset="0"/>
                <a:cs typeface="ＭＳ Ｐゴシック" charset="0"/>
              </a:rPr>
              <a:t>拣选</a:t>
            </a:r>
            <a:endParaRPr lang="en-US" sz="5400" b="1" dirty="0">
              <a:effectLst>
                <a:glow rad="127000">
                  <a:schemeClr val="tx1"/>
                </a:glow>
              </a:effectLst>
              <a:latin typeface="Arial" charset="0"/>
              <a:ea typeface="ＭＳ Ｐゴシック" charset="0"/>
              <a:cs typeface="ＭＳ Ｐゴシック" charset="0"/>
            </a:endParaRPr>
          </a:p>
        </p:txBody>
      </p:sp>
      <p:pic>
        <p:nvPicPr>
          <p:cNvPr id="407554"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784350" y="0"/>
            <a:ext cx="5299075" cy="5299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7555" name="Text Box 3"/>
          <p:cNvSpPr txBox="1">
            <a:spLocks noChangeArrowheads="1"/>
          </p:cNvSpPr>
          <p:nvPr/>
        </p:nvSpPr>
        <p:spPr bwMode="auto">
          <a:xfrm>
            <a:off x="7981950" y="115888"/>
            <a:ext cx="101600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en-US" b="1" dirty="0">
                <a:solidFill>
                  <a:srgbClr val="FFFFFF"/>
                </a:solidFill>
                <a:latin typeface="Arial" charset="0"/>
              </a:rPr>
              <a:t>61</a:t>
            </a:r>
          </a:p>
        </p:txBody>
      </p:sp>
    </p:spTree>
    <p:extLst>
      <p:ext uri="{BB962C8B-B14F-4D97-AF65-F5344CB8AC3E}">
        <p14:creationId xmlns:p14="http://schemas.microsoft.com/office/powerpoint/2010/main" val="1940259407"/>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01" name="Picture 5" descr="Jesus in Synagogue.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1663700"/>
            <a:ext cx="9144000" cy="5194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0" y="115888"/>
            <a:ext cx="9144000" cy="1331912"/>
          </a:xfrm>
          <a:gradFill flip="none" rotWithShape="1">
            <a:gsLst>
              <a:gs pos="0">
                <a:srgbClr val="660066"/>
              </a:gs>
              <a:gs pos="100000">
                <a:schemeClr val="bg2"/>
              </a:gs>
            </a:gsLst>
            <a:lin ang="0" scaled="1"/>
            <a:tileRect/>
          </a:gradFill>
        </p:spPr>
        <p:txBody>
          <a:bodyPr/>
          <a:lstStyle/>
          <a:p>
            <a:pPr>
              <a:defRPr/>
            </a:pPr>
            <a:r>
              <a:rPr lang="zh-CN" altLang="en-US" sz="8800" dirty="0">
                <a:effectLst>
                  <a:outerShdw blurRad="38100" dist="38100" dir="2700000" algn="tl">
                    <a:srgbClr val="000000"/>
                  </a:outerShdw>
                </a:effectLst>
                <a:latin typeface="MS PGothic" panose="020B0600070205080204" pitchFamily="34" charset="-128"/>
                <a:ea typeface="MS PGothic" panose="020B0600070205080204" pitchFamily="34" charset="-128"/>
              </a:rPr>
              <a:t>永久</a:t>
            </a:r>
            <a:r>
              <a:rPr lang="en-US" sz="8800" dirty="0">
                <a:effectLst>
                  <a:outerShdw blurRad="38100" dist="38100" dir="2700000" algn="tl">
                    <a:srgbClr val="000000"/>
                  </a:outerShdw>
                </a:effectLst>
                <a:latin typeface="MS PGothic" panose="020B0600070205080204" pitchFamily="34" charset="-128"/>
                <a:ea typeface="MS PGothic" panose="020B0600070205080204" pitchFamily="34" charset="-128"/>
              </a:rPr>
              <a:t>?</a:t>
            </a:r>
          </a:p>
        </p:txBody>
      </p:sp>
      <p:sp>
        <p:nvSpPr>
          <p:cNvPr id="5" name="Title 1"/>
          <p:cNvSpPr txBox="1">
            <a:spLocks/>
          </p:cNvSpPr>
          <p:nvPr/>
        </p:nvSpPr>
        <p:spPr bwMode="auto">
          <a:xfrm>
            <a:off x="0" y="3962400"/>
            <a:ext cx="9144000" cy="1828800"/>
          </a:xfrm>
          <a:prstGeom prst="rect">
            <a:avLst/>
          </a:prstGeom>
          <a:noFill/>
          <a:ln w="9525">
            <a:noFill/>
            <a:miter lim="800000"/>
            <a:headEnd/>
            <a:tailEnd/>
          </a:ln>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defRPr/>
            </a:pPr>
            <a:r>
              <a:rPr lang="en-US" sz="4000" b="1" dirty="0">
                <a:solidFill>
                  <a:srgbClr val="FFFFFF"/>
                </a:solidFill>
                <a:effectLst>
                  <a:outerShdw blurRad="38100" dist="38100" dir="2700000" algn="tl">
                    <a:srgbClr val="000000"/>
                  </a:outerShdw>
                </a:effectLst>
                <a:latin typeface="Arial" charset="0"/>
                <a:cs typeface="Arial" charset="0"/>
              </a:rPr>
              <a:t>“</a:t>
            </a:r>
            <a:r>
              <a:rPr lang="zh-CN" altLang="en-US" sz="4000" b="1" dirty="0">
                <a:solidFill>
                  <a:srgbClr val="FFFFFF"/>
                </a:solidFill>
                <a:effectLst>
                  <a:outerShdw blurRad="38100" dist="38100" dir="2700000" algn="tl">
                    <a:srgbClr val="000000"/>
                  </a:outerShdw>
                </a:effectLst>
                <a:latin typeface="Arial" charset="0"/>
                <a:cs typeface="Arial" charset="0"/>
              </a:rPr>
              <a:t>凡是父赐给我的人，必到我这里来；到我这里来的，我决不丢弃他</a:t>
            </a:r>
            <a:r>
              <a:rPr lang="en-US" sz="4000" b="1" dirty="0">
                <a:solidFill>
                  <a:srgbClr val="FFFFFF"/>
                </a:solidFill>
                <a:effectLst>
                  <a:outerShdw blurRad="38100" dist="38100" dir="2700000" algn="tl">
                    <a:srgbClr val="000000"/>
                  </a:outerShdw>
                </a:effectLst>
                <a:latin typeface="Arial" charset="0"/>
                <a:cs typeface="Arial" charset="0"/>
              </a:rPr>
              <a:t>” </a:t>
            </a:r>
            <a:br>
              <a:rPr lang="en-US" sz="4000" b="1" dirty="0">
                <a:solidFill>
                  <a:srgbClr val="FFFFFF"/>
                </a:solidFill>
                <a:effectLst>
                  <a:outerShdw blurRad="38100" dist="38100" dir="2700000" algn="tl">
                    <a:srgbClr val="000000"/>
                  </a:outerShdw>
                </a:effectLst>
                <a:latin typeface="Arial" charset="0"/>
                <a:cs typeface="Arial" charset="0"/>
              </a:rPr>
            </a:br>
            <a:r>
              <a:rPr lang="en-US" sz="4000" b="1" dirty="0">
                <a:solidFill>
                  <a:srgbClr val="FFFFFF"/>
                </a:solidFill>
                <a:effectLst>
                  <a:outerShdw blurRad="38100" dist="38100" dir="2700000" algn="tl">
                    <a:srgbClr val="000000"/>
                  </a:outerShdw>
                </a:effectLst>
                <a:latin typeface="Arial" charset="0"/>
                <a:cs typeface="Arial" charset="0"/>
              </a:rPr>
              <a:t>(</a:t>
            </a:r>
            <a:r>
              <a:rPr lang="zh-CN" altLang="en-US" sz="4000" b="1" dirty="0">
                <a:solidFill>
                  <a:srgbClr val="FFFFFF"/>
                </a:solidFill>
                <a:effectLst>
                  <a:outerShdw blurRad="38100" dist="38100" dir="2700000" algn="tl">
                    <a:srgbClr val="000000"/>
                  </a:outerShdw>
                </a:effectLst>
                <a:latin typeface="Arial" charset="0"/>
                <a:cs typeface="Arial" charset="0"/>
              </a:rPr>
              <a:t>约翰 </a:t>
            </a:r>
            <a:r>
              <a:rPr lang="en-US" sz="4000" b="1" dirty="0">
                <a:solidFill>
                  <a:srgbClr val="FFFFFF"/>
                </a:solidFill>
                <a:effectLst>
                  <a:outerShdw blurRad="38100" dist="38100" dir="2700000" algn="tl">
                    <a:srgbClr val="000000"/>
                  </a:outerShdw>
                </a:effectLst>
                <a:latin typeface="Arial" charset="0"/>
                <a:cs typeface="Arial" charset="0"/>
              </a:rPr>
              <a:t>6:37 </a:t>
            </a:r>
            <a:r>
              <a:rPr lang="en-US" altLang="zh-CN" sz="4000" b="1" dirty="0">
                <a:solidFill>
                  <a:srgbClr val="FFFFFF"/>
                </a:solidFill>
                <a:effectLst>
                  <a:outerShdw blurRad="38100" dist="38100" dir="2700000" algn="tl">
                    <a:srgbClr val="000000"/>
                  </a:outerShdw>
                </a:effectLst>
                <a:latin typeface="Arial" charset="0"/>
                <a:cs typeface="Arial" charset="0"/>
              </a:rPr>
              <a:t>CNV</a:t>
            </a:r>
            <a:r>
              <a:rPr lang="en-US" sz="4000" b="1" dirty="0">
                <a:solidFill>
                  <a:srgbClr val="FFFFFF"/>
                </a:solidFill>
                <a:effectLst>
                  <a:outerShdw blurRad="38100" dist="38100" dir="2700000" algn="tl">
                    <a:srgbClr val="000000"/>
                  </a:outerShdw>
                </a:effectLst>
                <a:latin typeface="Arial" charset="0"/>
                <a:cs typeface="Arial" charset="0"/>
              </a:rPr>
              <a:t>)</a:t>
            </a:r>
          </a:p>
        </p:txBody>
      </p:sp>
      <p:sp>
        <p:nvSpPr>
          <p:cNvPr id="409604" name="Text Box 3"/>
          <p:cNvSpPr txBox="1">
            <a:spLocks noChangeArrowheads="1"/>
          </p:cNvSpPr>
          <p:nvPr/>
        </p:nvSpPr>
        <p:spPr bwMode="auto">
          <a:xfrm>
            <a:off x="7981950" y="115888"/>
            <a:ext cx="101600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en-US" b="1" dirty="0">
                <a:solidFill>
                  <a:srgbClr val="FFFFFF"/>
                </a:solidFill>
                <a:latin typeface="Arial" charset="0"/>
              </a:rPr>
              <a:t>61</a:t>
            </a:r>
          </a:p>
        </p:txBody>
      </p:sp>
    </p:spTree>
    <p:extLst>
      <p:ext uri="{BB962C8B-B14F-4D97-AF65-F5344CB8AC3E}">
        <p14:creationId xmlns:p14="http://schemas.microsoft.com/office/powerpoint/2010/main" val="393878845"/>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625"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6850063" cy="6850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p:spPr>
        <p:txBody>
          <a:bodyPr/>
          <a:lstStyle/>
          <a:p>
            <a:pPr>
              <a:defRPr/>
            </a:pPr>
            <a:r>
              <a:rPr lang="zh-CN" altLang="en-US" sz="9600" b="1" dirty="0">
                <a:effectLst>
                  <a:glow rad="127000">
                    <a:schemeClr val="tx1"/>
                  </a:glow>
                </a:effectLst>
                <a:latin typeface="Arial" charset="0"/>
                <a:ea typeface="ＭＳ Ｐゴシック" charset="0"/>
                <a:cs typeface="ＭＳ Ｐゴシック" charset="0"/>
              </a:rPr>
              <a:t>基督圣子的工作</a:t>
            </a:r>
            <a:endParaRPr lang="en-US" sz="9600" b="1" dirty="0">
              <a:effectLst>
                <a:glow rad="127000">
                  <a:schemeClr val="tx1"/>
                </a:glow>
              </a:effectLst>
              <a:latin typeface="Arial" charset="0"/>
              <a:ea typeface="ＭＳ Ｐゴシック" charset="0"/>
              <a:cs typeface="ＭＳ Ｐゴシック" charset="0"/>
            </a:endParaRPr>
          </a:p>
        </p:txBody>
      </p:sp>
      <p:sp>
        <p:nvSpPr>
          <p:cNvPr id="410627" name="Text Box 3"/>
          <p:cNvSpPr txBox="1">
            <a:spLocks noChangeArrowheads="1"/>
          </p:cNvSpPr>
          <p:nvPr/>
        </p:nvSpPr>
        <p:spPr bwMode="auto">
          <a:xfrm>
            <a:off x="7981950" y="115888"/>
            <a:ext cx="101600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en-US" b="1" dirty="0">
                <a:solidFill>
                  <a:srgbClr val="FFFFFF"/>
                </a:solidFill>
                <a:latin typeface="Arial" charset="0"/>
              </a:rPr>
              <a:t>61</a:t>
            </a:r>
          </a:p>
        </p:txBody>
      </p:sp>
    </p:spTree>
    <p:extLst>
      <p:ext uri="{BB962C8B-B14F-4D97-AF65-F5344CB8AC3E}">
        <p14:creationId xmlns:p14="http://schemas.microsoft.com/office/powerpoint/2010/main" val="1116223470"/>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2673"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0" y="4560627"/>
            <a:ext cx="9144000" cy="2343759"/>
          </a:xfrm>
          <a:solidFill>
            <a:schemeClr val="tx1"/>
          </a:solidFill>
          <a:effectLst>
            <a:outerShdw blurRad="63500" dist="35921" dir="2700000" algn="ctr" rotWithShape="0">
              <a:schemeClr val="tx2">
                <a:alpha val="74998"/>
              </a:schemeClr>
            </a:outerShdw>
          </a:effectLst>
        </p:spPr>
        <p:txBody>
          <a:bodyPr/>
          <a:lstStyle/>
          <a:p>
            <a:pPr>
              <a:defRPr/>
            </a:pPr>
            <a:r>
              <a:rPr lang="en-SG" sz="2400" b="1" dirty="0"/>
              <a:t>“</a:t>
            </a:r>
            <a:r>
              <a:rPr lang="zh-CN" altLang="en-US" sz="2400" b="1" dirty="0"/>
              <a:t>我的羊听我的声音，我也认识他们，他们也跟随我。 </a:t>
            </a:r>
            <a:r>
              <a:rPr lang="en-US" altLang="zh-CN" sz="2400" b="1" baseline="30000" dirty="0"/>
              <a:t>28</a:t>
            </a:r>
            <a:r>
              <a:rPr lang="en-US" altLang="zh-CN" sz="2400" b="1" dirty="0"/>
              <a:t> </a:t>
            </a:r>
            <a:r>
              <a:rPr lang="zh-CN" altLang="en-US" sz="2400" b="1" dirty="0"/>
              <a:t>我赐给他们永生，他们永不灭亡，谁也不能把他们从我手里夺去。 </a:t>
            </a:r>
            <a:r>
              <a:rPr lang="en-US" altLang="zh-CN" sz="2400" b="1" baseline="30000" dirty="0"/>
              <a:t>29</a:t>
            </a:r>
            <a:r>
              <a:rPr lang="en-US" altLang="zh-CN" sz="2400" b="1" dirty="0"/>
              <a:t> </a:t>
            </a:r>
            <a:r>
              <a:rPr lang="zh-CN" altLang="en-US" sz="2400" b="1" dirty="0"/>
              <a:t>那位把羊群赐给我的父比一切都大，也没有人能把他们从我父的手里夺去。</a:t>
            </a:r>
            <a:r>
              <a:rPr lang="en-SG" sz="2400" b="1" dirty="0"/>
              <a:t>” (</a:t>
            </a:r>
            <a:r>
              <a:rPr lang="zh-CN" altLang="en-US" sz="2400" b="1" dirty="0"/>
              <a:t>约翰 </a:t>
            </a:r>
            <a:r>
              <a:rPr lang="en-SG" sz="2400" b="1" dirty="0"/>
              <a:t>10:27-29 </a:t>
            </a:r>
            <a:r>
              <a:rPr lang="en-US" altLang="zh-CN" sz="2400" b="1" dirty="0"/>
              <a:t>CNV</a:t>
            </a:r>
            <a:r>
              <a:rPr lang="en-SG" sz="2400" b="1" dirty="0"/>
              <a:t>)</a:t>
            </a:r>
            <a:endParaRPr lang="en-US" sz="2400" b="1" dirty="0">
              <a:effectLst>
                <a:glow rad="127000">
                  <a:schemeClr val="tx1"/>
                </a:glow>
              </a:effectLst>
              <a:latin typeface="Arial" charset="0"/>
              <a:ea typeface="ＭＳ Ｐゴシック" charset="0"/>
              <a:cs typeface="ＭＳ Ｐゴシック" charset="0"/>
            </a:endParaRPr>
          </a:p>
        </p:txBody>
      </p:sp>
      <p:sp>
        <p:nvSpPr>
          <p:cNvPr id="412675" name="Text Box 3"/>
          <p:cNvSpPr txBox="1">
            <a:spLocks noChangeArrowheads="1"/>
          </p:cNvSpPr>
          <p:nvPr/>
        </p:nvSpPr>
        <p:spPr bwMode="auto">
          <a:xfrm>
            <a:off x="7981950" y="115888"/>
            <a:ext cx="101600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en-US" b="1" dirty="0">
                <a:solidFill>
                  <a:srgbClr val="FFFFFF"/>
                </a:solidFill>
                <a:latin typeface="Arial" charset="0"/>
              </a:rPr>
              <a:t>61</a:t>
            </a:r>
          </a:p>
        </p:txBody>
      </p:sp>
    </p:spTree>
    <p:extLst>
      <p:ext uri="{BB962C8B-B14F-4D97-AF65-F5344CB8AC3E}">
        <p14:creationId xmlns:p14="http://schemas.microsoft.com/office/powerpoint/2010/main" val="2557195526"/>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4818" name="Rectangle 5"/>
          <p:cNvSpPr>
            <a:spLocks noGrp="1" noChangeArrowheads="1"/>
          </p:cNvSpPr>
          <p:nvPr>
            <p:ph type="title"/>
          </p:nvPr>
        </p:nvSpPr>
        <p:spPr>
          <a:xfrm>
            <a:off x="1447800" y="0"/>
            <a:ext cx="6477000" cy="1143000"/>
          </a:xfrm>
        </p:spPr>
        <p:txBody>
          <a:bodyPr/>
          <a:lstStyle/>
          <a:p>
            <a:pPr eaLnBrk="1" hangingPunct="1">
              <a:defRPr/>
            </a:pPr>
            <a:r>
              <a:rPr lang="en-US" dirty="0">
                <a:effectLst>
                  <a:outerShdw blurRad="38100" dist="38100" dir="2700000" algn="tl">
                    <a:srgbClr val="000000"/>
                  </a:outerShdw>
                </a:effectLst>
                <a:latin typeface="Arial" charset="0"/>
                <a:ea typeface="ＭＳ Ｐゴシック" charset="0"/>
              </a:rPr>
              <a:t>Subject</a:t>
            </a:r>
          </a:p>
        </p:txBody>
      </p:sp>
      <p:pic>
        <p:nvPicPr>
          <p:cNvPr id="414723" name="Picture 4" descr="ripleys_1280_1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447800" y="85725"/>
            <a:ext cx="6477000" cy="10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4724" name="TextBox 4"/>
          <p:cNvSpPr txBox="1">
            <a:spLocks noChangeArrowheads="1"/>
          </p:cNvSpPr>
          <p:nvPr/>
        </p:nvSpPr>
        <p:spPr bwMode="auto">
          <a:xfrm>
            <a:off x="1" y="1524000"/>
            <a:ext cx="3627119" cy="21236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4400" dirty="0">
                <a:solidFill>
                  <a:srgbClr val="000000"/>
                </a:solidFill>
              </a:rPr>
              <a:t>我们怎么</a:t>
            </a:r>
            <a:r>
              <a:rPr lang="zh-CN" altLang="en-US" sz="4400" b="1" dirty="0">
                <a:solidFill>
                  <a:srgbClr val="7030A0"/>
                </a:solidFill>
                <a:effectLst>
                  <a:outerShdw blurRad="38100" dist="38100" dir="2700000" algn="tl">
                    <a:srgbClr val="000000">
                      <a:alpha val="43137"/>
                    </a:srgbClr>
                  </a:outerShdw>
                </a:effectLst>
              </a:rPr>
              <a:t>知道</a:t>
            </a:r>
            <a:r>
              <a:rPr lang="zh-CN" altLang="en-US" sz="4400" dirty="0">
                <a:solidFill>
                  <a:srgbClr val="000000"/>
                </a:solidFill>
              </a:rPr>
              <a:t>耶稣给了我们永生？</a:t>
            </a:r>
            <a:endParaRPr lang="en-US" sz="4400" b="1" dirty="0">
              <a:solidFill>
                <a:srgbClr val="000000"/>
              </a:solidFill>
              <a:latin typeface="Helvetica" charset="0"/>
              <a:cs typeface="Helvetica" charset="0"/>
            </a:endParaRPr>
          </a:p>
        </p:txBody>
      </p:sp>
      <p:sp>
        <p:nvSpPr>
          <p:cNvPr id="6" name="Rectangle 3"/>
          <p:cNvSpPr txBox="1">
            <a:spLocks noChangeArrowheads="1"/>
          </p:cNvSpPr>
          <p:nvPr/>
        </p:nvSpPr>
        <p:spPr bwMode="auto">
          <a:xfrm>
            <a:off x="5913438" y="5791200"/>
            <a:ext cx="2316162" cy="609600"/>
          </a:xfrm>
          <a:prstGeom prst="rect">
            <a:avLst/>
          </a:prstGeom>
          <a:solidFill>
            <a:schemeClr val="bg2"/>
          </a:solidFill>
          <a:ln w="9525">
            <a:noFill/>
            <a:miter lim="800000"/>
            <a:headEnd/>
            <a:tailEnd/>
          </a:ln>
        </p:spPr>
        <p:txBody>
          <a:bodyPr/>
          <a:lstStyle/>
          <a:p>
            <a:pPr>
              <a:spcBef>
                <a:spcPct val="20000"/>
              </a:spcBef>
              <a:defRPr/>
            </a:pPr>
            <a:r>
              <a:rPr lang="zh-CN" altLang="en-US" sz="2400" dirty="0">
                <a:solidFill>
                  <a:srgbClr val="FFFF00"/>
                </a:solidFill>
                <a:latin typeface="Times New Roman"/>
                <a:ea typeface="+mn-ea"/>
              </a:rPr>
              <a:t>我们能知道吗？</a:t>
            </a:r>
            <a:endParaRPr lang="en-US" sz="2400" b="1" kern="0" dirty="0">
              <a:solidFill>
                <a:srgbClr val="FFFF00"/>
              </a:solidFill>
              <a:latin typeface="Adventure" pitchFamily="82" charset="0"/>
              <a:ea typeface="ＭＳ Ｐゴシック" charset="-128"/>
              <a:cs typeface="ＭＳ Ｐゴシック" charset="-128"/>
            </a:endParaRPr>
          </a:p>
        </p:txBody>
      </p:sp>
      <p:sp>
        <p:nvSpPr>
          <p:cNvPr id="414726" name="Text Box 3"/>
          <p:cNvSpPr txBox="1">
            <a:spLocks noChangeArrowheads="1"/>
          </p:cNvSpPr>
          <p:nvPr/>
        </p:nvSpPr>
        <p:spPr bwMode="auto">
          <a:xfrm>
            <a:off x="7981950" y="115888"/>
            <a:ext cx="101600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en-US" b="1" dirty="0">
                <a:solidFill>
                  <a:srgbClr val="000000"/>
                </a:solidFill>
                <a:latin typeface="Arial" charset="0"/>
              </a:rPr>
              <a:t>61</a:t>
            </a:r>
          </a:p>
        </p:txBody>
      </p:sp>
      <p:sp>
        <p:nvSpPr>
          <p:cNvPr id="2" name="Rectangle 1"/>
          <p:cNvSpPr/>
          <p:nvPr/>
        </p:nvSpPr>
        <p:spPr>
          <a:xfrm>
            <a:off x="1447800" y="85725"/>
            <a:ext cx="6477000" cy="1107996"/>
          </a:xfrm>
          <a:prstGeom prst="rect">
            <a:avLst/>
          </a:prstGeom>
          <a:blipFill>
            <a:blip r:embed="rId5"/>
            <a:tile tx="0" ty="0" sx="100000" sy="100000" flip="none" algn="tl"/>
          </a:blipFill>
        </p:spPr>
        <p:txBody>
          <a:bodyPr wrap="square">
            <a:spAutoFit/>
          </a:bodyPr>
          <a:lstStyle/>
          <a:p>
            <a:pPr algn="ctr" defTabSz="457200" fontAlgn="auto">
              <a:spcBef>
                <a:spcPts val="0"/>
              </a:spcBef>
              <a:spcAft>
                <a:spcPts val="0"/>
              </a:spcAft>
            </a:pPr>
            <a:r>
              <a:rPr lang="zh-CN" altLang="en-US" sz="6600" dirty="0">
                <a:solidFill>
                  <a:srgbClr val="7030A0"/>
                </a:solidFill>
                <a:latin typeface="MS PGothic" panose="020B0600070205080204" pitchFamily="34" charset="-128"/>
              </a:rPr>
              <a:t>相信与否！</a:t>
            </a:r>
            <a:endParaRPr lang="en-SG" sz="6600" dirty="0">
              <a:solidFill>
                <a:srgbClr val="7030A0"/>
              </a:solidFill>
              <a:latin typeface="MS PGothic" panose="020B0600070205080204" pitchFamily="34" charset="-128"/>
            </a:endParaRPr>
          </a:p>
        </p:txBody>
      </p:sp>
    </p:spTree>
    <p:extLst>
      <p:ext uri="{BB962C8B-B14F-4D97-AF65-F5344CB8AC3E}">
        <p14:creationId xmlns:p14="http://schemas.microsoft.com/office/powerpoint/2010/main" val="2163158741"/>
      </p:ext>
    </p:extLst>
  </p:cSld>
  <p:clrMapOvr>
    <a:masterClrMapping/>
  </p:clrMapOvr>
  <p:transition spd="slow">
    <p:push dir="d"/>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380E03-2082-A847-9DE6-D906ECE7CD76}"/>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4898" y="0"/>
            <a:ext cx="9120471" cy="680821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7384"/>
            <a:ext cx="9144000" cy="1086599"/>
          </a:xfrm>
          <a:solidFill>
            <a:srgbClr val="C00000"/>
          </a:solidFill>
          <a:effectLst>
            <a:outerShdw blurRad="63500" dist="35921" dir="2700000" algn="ctr" rotWithShape="0">
              <a:schemeClr val="tx2">
                <a:alpha val="74998"/>
              </a:schemeClr>
            </a:outerShdw>
          </a:effectLst>
        </p:spPr>
        <p:txBody>
          <a:bodyPr anchor="ctr"/>
          <a:lstStyle/>
          <a:p>
            <a:pPr>
              <a:defRPr/>
            </a:pPr>
            <a:r>
              <a:rPr lang="en-US"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II. </a:t>
            </a:r>
            <a:r>
              <a:rPr lang="zh-CN" altLang="en-US"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爱</a:t>
            </a:r>
            <a:r>
              <a:rPr lang="en-US"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 </a:t>
            </a:r>
            <a:r>
              <a:rPr lang="zh-CN" altLang="en-US"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他人</a:t>
            </a:r>
            <a:r>
              <a:rPr lang="en-US"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(3:1–5:3)。 </a:t>
            </a:r>
          </a:p>
        </p:txBody>
      </p:sp>
      <p:sp>
        <p:nvSpPr>
          <p:cNvPr id="4" name="Rectangle 2">
            <a:extLst>
              <a:ext uri="{FF2B5EF4-FFF2-40B4-BE49-F238E27FC236}">
                <a16:creationId xmlns:a16="http://schemas.microsoft.com/office/drawing/2014/main" id="{8B23CD38-C58D-1048-915A-DFDDBD434045}"/>
              </a:ext>
            </a:extLst>
          </p:cNvPr>
          <p:cNvSpPr txBox="1">
            <a:spLocks noChangeArrowheads="1"/>
          </p:cNvSpPr>
          <p:nvPr/>
        </p:nvSpPr>
        <p:spPr bwMode="auto">
          <a:xfrm>
            <a:off x="-36512" y="1403692"/>
            <a:ext cx="9144000" cy="405061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457200" marR="0" lvl="1" indent="0" algn="ctr" defTabSz="9144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glow rad="228600">
                    <a:srgbClr val="000000">
                      <a:satMod val="175000"/>
                    </a:srgbClr>
                  </a:glow>
                </a:effectLst>
                <a:uLnTx/>
                <a:uFillTx/>
                <a:latin typeface="Microsoft YaHei UI" panose="020B0503020204020204" pitchFamily="34" charset="-122"/>
                <a:ea typeface="Microsoft YaHei UI" panose="020B0503020204020204" pitchFamily="34" charset="-122"/>
              </a:rPr>
              <a:t>不要犯罪 </a:t>
            </a:r>
            <a:r>
              <a:rPr kumimoji="0" lang="en-US" sz="3600" b="1" i="0" u="none" strike="noStrike" kern="1200" cap="none" spc="0" normalizeH="0" baseline="0" noProof="0" dirty="0">
                <a:ln>
                  <a:noFill/>
                </a:ln>
                <a:solidFill>
                  <a:srgbClr val="FFFFFF"/>
                </a:solidFill>
                <a:effectLst>
                  <a:glow rad="228600">
                    <a:srgbClr val="000000">
                      <a:satMod val="175000"/>
                    </a:srgbClr>
                  </a:glow>
                </a:effectLst>
                <a:uLnTx/>
                <a:uFillTx/>
                <a:latin typeface="Microsoft YaHei UI" panose="020B0503020204020204" pitchFamily="34" charset="-122"/>
                <a:ea typeface="Microsoft YaHei UI" panose="020B0503020204020204" pitchFamily="34" charset="-122"/>
              </a:rPr>
              <a:t>(3:1-10)</a:t>
            </a:r>
            <a:endParaRPr kumimoji="0" lang="en-SG" sz="3600" b="1" i="0" u="none" strike="noStrike" kern="1200" cap="none" spc="0" normalizeH="0" baseline="0" noProof="0" dirty="0">
              <a:ln>
                <a:noFill/>
              </a:ln>
              <a:solidFill>
                <a:srgbClr val="FFFFFF"/>
              </a:solidFill>
              <a:effectLst>
                <a:glow rad="228600">
                  <a:srgbClr val="000000">
                    <a:satMod val="175000"/>
                  </a:srgbClr>
                </a:glow>
              </a:effectLst>
              <a:uLnTx/>
              <a:uFillTx/>
              <a:latin typeface="Microsoft YaHei UI" panose="020B0503020204020204" pitchFamily="34" charset="-122"/>
              <a:ea typeface="Microsoft YaHei UI" panose="020B0503020204020204" pitchFamily="34" charset="-122"/>
            </a:endParaRPr>
          </a:p>
          <a:p>
            <a:pPr marL="457200" marR="0" lvl="1" indent="0" algn="ctr" defTabSz="9144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glow rad="228600">
                    <a:srgbClr val="000000">
                      <a:satMod val="175000"/>
                    </a:srgbClr>
                  </a:glow>
                </a:effectLst>
                <a:uLnTx/>
                <a:uFillTx/>
                <a:latin typeface="Microsoft YaHei UI" panose="020B0503020204020204" pitchFamily="34" charset="-122"/>
                <a:ea typeface="Microsoft YaHei UI" panose="020B0503020204020204" pitchFamily="34" charset="-122"/>
              </a:rPr>
              <a:t>不要恨恶信徒</a:t>
            </a:r>
            <a:r>
              <a:rPr kumimoji="0" lang="en-US" sz="3600" b="1" i="0" u="none" strike="noStrike" kern="1200" cap="none" spc="0" normalizeH="0" baseline="0" noProof="0" dirty="0">
                <a:ln>
                  <a:noFill/>
                </a:ln>
                <a:solidFill>
                  <a:srgbClr val="FFFFFF"/>
                </a:solidFill>
                <a:effectLst>
                  <a:glow rad="228600">
                    <a:srgbClr val="000000">
                      <a:satMod val="175000"/>
                    </a:srgbClr>
                  </a:glow>
                </a:effectLst>
                <a:uLnTx/>
                <a:uFillTx/>
                <a:latin typeface="Microsoft YaHei UI" panose="020B0503020204020204" pitchFamily="34" charset="-122"/>
                <a:ea typeface="Microsoft YaHei UI" panose="020B0503020204020204" pitchFamily="34" charset="-122"/>
              </a:rPr>
              <a:t> (3:11-15)</a:t>
            </a:r>
            <a:endParaRPr kumimoji="0" lang="en-SG" sz="3600" b="1" i="0" u="none" strike="noStrike" kern="1200" cap="none" spc="0" normalizeH="0" baseline="0" noProof="0" dirty="0">
              <a:ln>
                <a:noFill/>
              </a:ln>
              <a:solidFill>
                <a:srgbClr val="FFFFFF"/>
              </a:solidFill>
              <a:effectLst>
                <a:glow rad="228600">
                  <a:srgbClr val="000000">
                    <a:satMod val="175000"/>
                  </a:srgbClr>
                </a:glow>
              </a:effectLst>
              <a:uLnTx/>
              <a:uFillTx/>
              <a:latin typeface="Microsoft YaHei UI" panose="020B0503020204020204" pitchFamily="34" charset="-122"/>
              <a:ea typeface="Microsoft YaHei UI" panose="020B0503020204020204" pitchFamily="34" charset="-122"/>
            </a:endParaRPr>
          </a:p>
          <a:p>
            <a:pPr marL="457200" marR="0" lvl="1" indent="0" algn="ctr" defTabSz="9144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glow rad="228600">
                    <a:srgbClr val="000000">
                      <a:satMod val="175000"/>
                    </a:srgbClr>
                  </a:glow>
                </a:effectLst>
                <a:uLnTx/>
                <a:uFillTx/>
                <a:latin typeface="Microsoft YaHei UI" panose="020B0503020204020204" pitchFamily="34" charset="-122"/>
                <a:ea typeface="Microsoft YaHei UI" panose="020B0503020204020204" pitchFamily="34" charset="-122"/>
              </a:rPr>
              <a:t>要有恻隐之心</a:t>
            </a:r>
            <a:r>
              <a:rPr kumimoji="0" lang="en-US" sz="3600" b="1" i="0" u="none" strike="noStrike" kern="1200" cap="none" spc="0" normalizeH="0" baseline="0" noProof="0" dirty="0">
                <a:ln>
                  <a:noFill/>
                </a:ln>
                <a:solidFill>
                  <a:srgbClr val="FFFFFF"/>
                </a:solidFill>
                <a:effectLst>
                  <a:glow rad="228600">
                    <a:srgbClr val="000000">
                      <a:satMod val="175000"/>
                    </a:srgbClr>
                  </a:glow>
                </a:effectLst>
                <a:uLnTx/>
                <a:uFillTx/>
                <a:latin typeface="Microsoft YaHei UI" panose="020B0503020204020204" pitchFamily="34" charset="-122"/>
                <a:ea typeface="Microsoft YaHei UI" panose="020B0503020204020204" pitchFamily="34" charset="-122"/>
              </a:rPr>
              <a:t> (3:16-20)</a:t>
            </a:r>
            <a:endParaRPr kumimoji="0" lang="en-SG" sz="3600" b="1" i="0" u="none" strike="noStrike" kern="1200" cap="none" spc="0" normalizeH="0" baseline="0" noProof="0" dirty="0">
              <a:ln>
                <a:noFill/>
              </a:ln>
              <a:solidFill>
                <a:srgbClr val="FFFFFF"/>
              </a:solidFill>
              <a:effectLst>
                <a:glow rad="228600">
                  <a:srgbClr val="000000">
                    <a:satMod val="175000"/>
                  </a:srgbClr>
                </a:glow>
              </a:effectLst>
              <a:uLnTx/>
              <a:uFillTx/>
              <a:latin typeface="Microsoft YaHei UI" panose="020B0503020204020204" pitchFamily="34" charset="-122"/>
              <a:ea typeface="Microsoft YaHei UI" panose="020B0503020204020204" pitchFamily="34" charset="-122"/>
            </a:endParaRPr>
          </a:p>
          <a:p>
            <a:pPr marL="457200" marR="0" lvl="1" indent="0" algn="ctr" defTabSz="9144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glow rad="228600">
                    <a:srgbClr val="000000">
                      <a:satMod val="175000"/>
                    </a:srgbClr>
                  </a:glow>
                </a:effectLst>
                <a:uLnTx/>
                <a:uFillTx/>
                <a:latin typeface="Microsoft YaHei UI" panose="020B0503020204020204" pitchFamily="34" charset="-122"/>
                <a:ea typeface="Microsoft YaHei UI" panose="020B0503020204020204" pitchFamily="34" charset="-122"/>
              </a:rPr>
              <a:t>要在神的面前有信心</a:t>
            </a:r>
            <a:r>
              <a:rPr kumimoji="0" lang="en-US" sz="3600" b="1" i="0" u="none" strike="noStrike" kern="1200" cap="none" spc="0" normalizeH="0" baseline="0" noProof="0" dirty="0">
                <a:ln>
                  <a:noFill/>
                </a:ln>
                <a:solidFill>
                  <a:srgbClr val="FFFFFF"/>
                </a:solidFill>
                <a:effectLst>
                  <a:glow rad="228600">
                    <a:srgbClr val="000000">
                      <a:satMod val="175000"/>
                    </a:srgbClr>
                  </a:glow>
                </a:effectLst>
                <a:uLnTx/>
                <a:uFillTx/>
                <a:latin typeface="Microsoft YaHei UI" panose="020B0503020204020204" pitchFamily="34" charset="-122"/>
                <a:ea typeface="Microsoft YaHei UI" panose="020B0503020204020204" pitchFamily="34" charset="-122"/>
              </a:rPr>
              <a:t> (3:21-24)</a:t>
            </a:r>
            <a:endParaRPr kumimoji="0" lang="en-SG" sz="3600" b="1" i="0" u="none" strike="noStrike" kern="1200" cap="none" spc="0" normalizeH="0" baseline="0" noProof="0" dirty="0">
              <a:ln>
                <a:noFill/>
              </a:ln>
              <a:solidFill>
                <a:srgbClr val="FFFFFF"/>
              </a:solidFill>
              <a:effectLst>
                <a:glow rad="228600">
                  <a:srgbClr val="000000">
                    <a:satMod val="175000"/>
                  </a:srgbClr>
                </a:glow>
              </a:effectLst>
              <a:uLnTx/>
              <a:uFillTx/>
              <a:latin typeface="Microsoft YaHei UI" panose="020B0503020204020204" pitchFamily="34" charset="-122"/>
              <a:ea typeface="Microsoft YaHei UI" panose="020B0503020204020204" pitchFamily="34" charset="-122"/>
            </a:endParaRPr>
          </a:p>
          <a:p>
            <a:pPr marL="457200" marR="0" lvl="1" indent="0" algn="ctr" defTabSz="9144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glow rad="228600">
                    <a:srgbClr val="000000">
                      <a:satMod val="175000"/>
                    </a:srgbClr>
                  </a:glow>
                </a:effectLst>
                <a:uLnTx/>
                <a:uFillTx/>
                <a:latin typeface="Microsoft YaHei UI" panose="020B0503020204020204" pitchFamily="34" charset="-122"/>
                <a:ea typeface="Microsoft YaHei UI" panose="020B0503020204020204" pitchFamily="34" charset="-122"/>
              </a:rPr>
              <a:t>要顺从使徒的教导</a:t>
            </a:r>
            <a:r>
              <a:rPr kumimoji="0" lang="en-US" sz="3600" b="1" i="0" u="none" strike="noStrike" kern="1200" cap="none" spc="0" normalizeH="0" baseline="0" noProof="0" dirty="0">
                <a:ln>
                  <a:noFill/>
                </a:ln>
                <a:solidFill>
                  <a:srgbClr val="FFFFFF"/>
                </a:solidFill>
                <a:effectLst>
                  <a:glow rad="228600">
                    <a:srgbClr val="000000">
                      <a:satMod val="175000"/>
                    </a:srgbClr>
                  </a:glow>
                </a:effectLst>
                <a:uLnTx/>
                <a:uFillTx/>
                <a:latin typeface="Microsoft YaHei UI" panose="020B0503020204020204" pitchFamily="34" charset="-122"/>
                <a:ea typeface="Microsoft YaHei UI" panose="020B0503020204020204" pitchFamily="34" charset="-122"/>
              </a:rPr>
              <a:t> (4:1-6)</a:t>
            </a:r>
            <a:endParaRPr kumimoji="0" lang="en-SG" sz="3600" b="1" i="0" u="none" strike="noStrike" kern="1200" cap="none" spc="0" normalizeH="0" baseline="0" noProof="0" dirty="0">
              <a:ln>
                <a:noFill/>
              </a:ln>
              <a:solidFill>
                <a:srgbClr val="FFFFFF"/>
              </a:solidFill>
              <a:effectLst>
                <a:glow rad="228600">
                  <a:srgbClr val="000000">
                    <a:satMod val="175000"/>
                  </a:srgbClr>
                </a:glow>
              </a:effectLst>
              <a:uLnTx/>
              <a:uFillTx/>
              <a:latin typeface="Microsoft YaHei UI" panose="020B0503020204020204" pitchFamily="34" charset="-122"/>
              <a:ea typeface="Microsoft YaHei UI" panose="020B0503020204020204" pitchFamily="34" charset="-122"/>
            </a:endParaRPr>
          </a:p>
          <a:p>
            <a:pPr marL="457200" marR="0" lvl="1" indent="0" algn="ctr" defTabSz="9144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glow rad="228600">
                    <a:srgbClr val="000000">
                      <a:satMod val="175000"/>
                    </a:srgbClr>
                  </a:glow>
                </a:effectLst>
                <a:uLnTx/>
                <a:uFillTx/>
                <a:latin typeface="Microsoft YaHei UI" panose="020B0503020204020204" pitchFamily="34" charset="-122"/>
                <a:ea typeface="Microsoft YaHei UI" panose="020B0503020204020204" pitchFamily="34" charset="-122"/>
              </a:rPr>
              <a:t>要关心照顾信徒</a:t>
            </a:r>
            <a:r>
              <a:rPr kumimoji="0" lang="en-US" sz="3600" b="1" i="0" u="none" strike="noStrike" kern="1200" cap="none" spc="0" normalizeH="0" baseline="0" noProof="0" dirty="0">
                <a:ln>
                  <a:noFill/>
                </a:ln>
                <a:solidFill>
                  <a:srgbClr val="FFFFFF"/>
                </a:solidFill>
                <a:effectLst>
                  <a:glow rad="228600">
                    <a:srgbClr val="000000">
                      <a:satMod val="175000"/>
                    </a:srgbClr>
                  </a:glow>
                </a:effectLst>
                <a:uLnTx/>
                <a:uFillTx/>
                <a:latin typeface="Microsoft YaHei UI" panose="020B0503020204020204" pitchFamily="34" charset="-122"/>
                <a:ea typeface="Microsoft YaHei UI" panose="020B0503020204020204" pitchFamily="34" charset="-122"/>
              </a:rPr>
              <a:t> (4:7-21)</a:t>
            </a:r>
            <a:endParaRPr kumimoji="0" lang="en-SG" sz="3600" b="1" i="0" u="none" strike="noStrike" kern="1200" cap="none" spc="0" normalizeH="0" baseline="0" noProof="0" dirty="0">
              <a:ln>
                <a:noFill/>
              </a:ln>
              <a:solidFill>
                <a:srgbClr val="FFFFFF"/>
              </a:solidFill>
              <a:effectLst>
                <a:glow rad="228600">
                  <a:srgbClr val="000000">
                    <a:satMod val="175000"/>
                  </a:srgbClr>
                </a:glow>
              </a:effectLst>
              <a:uLnTx/>
              <a:uFillTx/>
              <a:latin typeface="Microsoft YaHei UI" panose="020B0503020204020204" pitchFamily="34" charset="-122"/>
              <a:ea typeface="Microsoft YaHei UI" panose="020B0503020204020204" pitchFamily="34" charset="-122"/>
            </a:endParaRPr>
          </a:p>
          <a:p>
            <a:pPr marL="457200" marR="0" lvl="1" indent="0" algn="ctr" defTabSz="9144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glow rad="228600">
                    <a:srgbClr val="000000">
                      <a:satMod val="175000"/>
                    </a:srgbClr>
                  </a:glow>
                </a:effectLst>
                <a:uLnTx/>
                <a:uFillTx/>
                <a:latin typeface="Microsoft YaHei UI" panose="020B0503020204020204" pitchFamily="34" charset="-122"/>
                <a:ea typeface="Microsoft YaHei UI" panose="020B0503020204020204" pitchFamily="34" charset="-122"/>
              </a:rPr>
              <a:t>要遵守神的命令</a:t>
            </a:r>
            <a:r>
              <a:rPr kumimoji="0" lang="en-US" sz="3600" b="1" i="0" u="none" strike="noStrike" kern="1200" cap="none" spc="0" normalizeH="0" baseline="0" noProof="0" dirty="0">
                <a:ln>
                  <a:noFill/>
                </a:ln>
                <a:solidFill>
                  <a:srgbClr val="FFFFFF"/>
                </a:solidFill>
                <a:effectLst>
                  <a:glow rad="228600">
                    <a:srgbClr val="000000">
                      <a:satMod val="175000"/>
                    </a:srgbClr>
                  </a:glow>
                </a:effectLst>
                <a:uLnTx/>
                <a:uFillTx/>
                <a:latin typeface="Microsoft YaHei UI" panose="020B0503020204020204" pitchFamily="34" charset="-122"/>
                <a:ea typeface="Microsoft YaHei UI" panose="020B0503020204020204" pitchFamily="34" charset="-122"/>
              </a:rPr>
              <a:t> (5:1-3)</a:t>
            </a:r>
            <a:endParaRPr kumimoji="0" lang="en-SG" sz="3600" b="1" i="0" u="none" strike="noStrike" kern="1200" cap="none" spc="0" normalizeH="0" baseline="0" noProof="0" dirty="0">
              <a:ln>
                <a:noFill/>
              </a:ln>
              <a:solidFill>
                <a:srgbClr val="FFFFFF"/>
              </a:solidFill>
              <a:effectLst>
                <a:glow rad="228600">
                  <a:srgbClr val="000000">
                    <a:satMod val="175000"/>
                  </a:srgbClr>
                </a:glow>
              </a:effectLst>
              <a:uLnTx/>
              <a:uFillTx/>
              <a:latin typeface="Microsoft YaHei UI" panose="020B0503020204020204" pitchFamily="34" charset="-122"/>
              <a:ea typeface="Microsoft YaHei UI" panose="020B0503020204020204" pitchFamily="34" charset="-122"/>
            </a:endParaRPr>
          </a:p>
        </p:txBody>
      </p:sp>
      <p:sp>
        <p:nvSpPr>
          <p:cNvPr id="5" name="Rectangle 2">
            <a:extLst>
              <a:ext uri="{FF2B5EF4-FFF2-40B4-BE49-F238E27FC236}">
                <a16:creationId xmlns:a16="http://schemas.microsoft.com/office/drawing/2014/main" id="{77BB65BF-D00F-6B44-9F3D-9996E8DE42A7}"/>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约翰一书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309532620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7348" name="Rectangle 7"/>
          <p:cNvSpPr>
            <a:spLocks noGrp="1" noChangeArrowheads="1"/>
          </p:cNvSpPr>
          <p:nvPr>
            <p:ph type="title"/>
          </p:nvPr>
        </p:nvSpPr>
        <p:spPr>
          <a:xfrm>
            <a:off x="0" y="0"/>
            <a:ext cx="9144000" cy="1066800"/>
          </a:xfrm>
          <a:solidFill>
            <a:schemeClr val="bg2"/>
          </a:solidFill>
        </p:spPr>
        <p:txBody>
          <a:bodyPr/>
          <a:lstStyle/>
          <a:p>
            <a:pPr algn="l" eaLnBrk="1" hangingPunct="1">
              <a:defRPr/>
            </a:pPr>
            <a:r>
              <a:rPr lang="zh-CN" altLang="en-US" sz="6600" dirty="0">
                <a:solidFill>
                  <a:schemeClr val="tx1"/>
                </a:solidFill>
              </a:rPr>
              <a:t>一个惊人的宣告！</a:t>
            </a:r>
            <a:endParaRPr lang="en-US" sz="6600" b="1" dirty="0">
              <a:solidFill>
                <a:schemeClr val="tx1"/>
              </a:solidFill>
              <a:effectLst>
                <a:outerShdw blurRad="38100" dist="38100" dir="2700000" algn="tl">
                  <a:srgbClr val="000000"/>
                </a:outerShdw>
              </a:effectLst>
              <a:latin typeface="Times New Roman" charset="0"/>
              <a:ea typeface="ＭＳ Ｐゴシック" charset="0"/>
              <a:cs typeface="ＭＳ Ｐゴシック" charset="0"/>
            </a:endParaRPr>
          </a:p>
        </p:txBody>
      </p:sp>
      <p:sp>
        <p:nvSpPr>
          <p:cNvPr id="7" name="Content Placeholder 2"/>
          <p:cNvSpPr txBox="1">
            <a:spLocks/>
          </p:cNvSpPr>
          <p:nvPr/>
        </p:nvSpPr>
        <p:spPr bwMode="auto">
          <a:xfrm>
            <a:off x="457200" y="1600200"/>
            <a:ext cx="8229600" cy="4525963"/>
          </a:xfrm>
          <a:prstGeom prst="rect">
            <a:avLst/>
          </a:prstGeom>
          <a:noFill/>
          <a:ln w="9525">
            <a:noFill/>
            <a:miter lim="800000"/>
            <a:headEnd/>
            <a:tailEnd/>
          </a:ln>
        </p:spPr>
        <p:txBody>
          <a:bodyPr/>
          <a:lstStyle>
            <a:lvl1pPr marL="87313" indent="-87313"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defRPr/>
            </a:pPr>
            <a:r>
              <a:rPr lang="ja-JP" altLang="en-US" sz="3600" b="1" dirty="0">
                <a:solidFill>
                  <a:srgbClr val="FFFFFF"/>
                </a:solidFill>
                <a:effectLst>
                  <a:outerShdw blurRad="38100" dist="38100" dir="2700000" algn="tl">
                    <a:srgbClr val="000000"/>
                  </a:outerShdw>
                </a:effectLst>
                <a:latin typeface="Helvetica" charset="0"/>
                <a:cs typeface="Helvetica" charset="0"/>
              </a:rPr>
              <a:t>“</a:t>
            </a:r>
            <a:r>
              <a:rPr lang="zh-CN" altLang="en-US" sz="3600" b="1" dirty="0">
                <a:solidFill>
                  <a:srgbClr val="FFFFFF"/>
                </a:solidFill>
                <a:effectLst>
                  <a:outerShdw blurRad="38100" dist="38100" dir="2700000" algn="tl">
                    <a:srgbClr val="000000"/>
                  </a:outerShdw>
                </a:effectLst>
                <a:latin typeface="Helvetica" charset="0"/>
                <a:cs typeface="Helvetica" charset="0"/>
              </a:rPr>
              <a:t>我实实在在告诉你们，那听见我的话又信那差我来的，就有</a:t>
            </a:r>
            <a:r>
              <a:rPr lang="zh-CN" altLang="en-US" sz="3600" b="1" dirty="0">
                <a:solidFill>
                  <a:srgbClr val="FFFF00"/>
                </a:solidFill>
                <a:effectLst>
                  <a:outerShdw blurRad="38100" dist="38100" dir="2700000" algn="tl">
                    <a:srgbClr val="000000"/>
                  </a:outerShdw>
                </a:effectLst>
                <a:latin typeface="Helvetica" charset="0"/>
                <a:cs typeface="Helvetica" charset="0"/>
              </a:rPr>
              <a:t>永生</a:t>
            </a:r>
            <a:r>
              <a:rPr lang="zh-CN" altLang="en-US" sz="3600" b="1" dirty="0">
                <a:solidFill>
                  <a:srgbClr val="FFFFFF"/>
                </a:solidFill>
                <a:effectLst>
                  <a:outerShdw blurRad="38100" dist="38100" dir="2700000" algn="tl">
                    <a:srgbClr val="000000"/>
                  </a:outerShdw>
                </a:effectLst>
                <a:latin typeface="Helvetica" charset="0"/>
                <a:cs typeface="Helvetica" charset="0"/>
              </a:rPr>
              <a:t>，不被定罪，而是已经出死入生了。</a:t>
            </a:r>
            <a:r>
              <a:rPr lang="ja-JP" altLang="en-US" sz="3600" b="1" dirty="0">
                <a:solidFill>
                  <a:srgbClr val="FFFFFF"/>
                </a:solidFill>
                <a:effectLst>
                  <a:outerShdw blurRad="38100" dist="38100" dir="2700000" algn="tl">
                    <a:srgbClr val="000000"/>
                  </a:outerShdw>
                </a:effectLst>
                <a:latin typeface="Helvetica" charset="0"/>
                <a:cs typeface="Helvetica" charset="0"/>
              </a:rPr>
              <a:t>”</a:t>
            </a:r>
            <a:endParaRPr lang="en-US" sz="3600" b="1" dirty="0">
              <a:solidFill>
                <a:srgbClr val="FFFFFF"/>
              </a:solidFill>
              <a:effectLst>
                <a:outerShdw blurRad="38100" dist="38100" dir="2700000" algn="tl">
                  <a:srgbClr val="000000"/>
                </a:outerShdw>
              </a:effectLst>
              <a:latin typeface="Helvetica" charset="0"/>
              <a:cs typeface="Helvetica" charset="0"/>
            </a:endParaRPr>
          </a:p>
          <a:p>
            <a:pPr algn="r" eaLnBrk="1" hangingPunct="1">
              <a:defRPr/>
            </a:pPr>
            <a:r>
              <a:rPr lang="en-US" sz="3600" b="1" dirty="0">
                <a:solidFill>
                  <a:srgbClr val="FFFFFF"/>
                </a:solidFill>
                <a:effectLst>
                  <a:outerShdw blurRad="38100" dist="38100" dir="2700000" algn="tl">
                    <a:srgbClr val="000000"/>
                  </a:outerShdw>
                </a:effectLst>
                <a:latin typeface="Helvetica" charset="0"/>
                <a:cs typeface="Helvetica" charset="0"/>
              </a:rPr>
              <a:t> </a:t>
            </a:r>
            <a:br>
              <a:rPr lang="en-US" sz="3600" b="1" dirty="0">
                <a:solidFill>
                  <a:srgbClr val="FFFFFF"/>
                </a:solidFill>
                <a:effectLst>
                  <a:outerShdw blurRad="38100" dist="38100" dir="2700000" algn="tl">
                    <a:srgbClr val="000000"/>
                  </a:outerShdw>
                </a:effectLst>
                <a:latin typeface="Helvetica" charset="0"/>
                <a:cs typeface="Helvetica" charset="0"/>
              </a:rPr>
            </a:br>
            <a:r>
              <a:rPr lang="en-US" sz="3600" b="1" dirty="0">
                <a:solidFill>
                  <a:srgbClr val="FFFFFF"/>
                </a:solidFill>
                <a:effectLst>
                  <a:outerShdw blurRad="38100" dist="38100" dir="2700000" algn="tl">
                    <a:srgbClr val="000000"/>
                  </a:outerShdw>
                </a:effectLst>
                <a:latin typeface="Helvetica" charset="0"/>
                <a:cs typeface="Helvetica" charset="0"/>
              </a:rPr>
              <a:t>–– </a:t>
            </a:r>
            <a:r>
              <a:rPr lang="zh-CN" altLang="en-US" sz="3600" b="1" dirty="0">
                <a:solidFill>
                  <a:srgbClr val="FFFFFF"/>
                </a:solidFill>
                <a:effectLst>
                  <a:outerShdw blurRad="38100" dist="38100" dir="2700000" algn="tl">
                    <a:srgbClr val="000000"/>
                  </a:outerShdw>
                </a:effectLst>
                <a:latin typeface="Helvetica" charset="0"/>
                <a:cs typeface="Helvetica" charset="0"/>
              </a:rPr>
              <a:t>约翰 </a:t>
            </a:r>
            <a:r>
              <a:rPr lang="en-US" sz="3600" b="1" dirty="0">
                <a:solidFill>
                  <a:srgbClr val="FFFFFF"/>
                </a:solidFill>
                <a:effectLst>
                  <a:outerShdw blurRad="38100" dist="38100" dir="2700000" algn="tl">
                    <a:srgbClr val="000000"/>
                  </a:outerShdw>
                </a:effectLst>
                <a:latin typeface="Helvetica" charset="0"/>
                <a:cs typeface="Helvetica" charset="0"/>
              </a:rPr>
              <a:t>5:24</a:t>
            </a:r>
          </a:p>
        </p:txBody>
      </p:sp>
      <p:sp>
        <p:nvSpPr>
          <p:cNvPr id="416772" name="Text Box 3"/>
          <p:cNvSpPr txBox="1">
            <a:spLocks noChangeArrowheads="1"/>
          </p:cNvSpPr>
          <p:nvPr/>
        </p:nvSpPr>
        <p:spPr bwMode="auto">
          <a:xfrm>
            <a:off x="7981950" y="115888"/>
            <a:ext cx="101600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en-US" b="1" dirty="0">
                <a:solidFill>
                  <a:srgbClr val="FFFFFF"/>
                </a:solidFill>
                <a:latin typeface="Arial" charset="0"/>
              </a:rPr>
              <a:t>61</a:t>
            </a:r>
          </a:p>
        </p:txBody>
      </p:sp>
    </p:spTree>
    <p:extLst>
      <p:ext uri="{BB962C8B-B14F-4D97-AF65-F5344CB8AC3E}">
        <p14:creationId xmlns:p14="http://schemas.microsoft.com/office/powerpoint/2010/main" val="1446492798"/>
      </p:ext>
    </p:extLst>
  </p:cSld>
  <p:clrMapOvr>
    <a:masterClrMapping/>
  </p:clrMapOvr>
  <p:transition spd="slow">
    <p:spli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01" name="Picture 5" descr="Jesus in Synagogue.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1663700"/>
            <a:ext cx="9144000" cy="5194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0" y="304800"/>
            <a:ext cx="9144000" cy="1143000"/>
          </a:xfrm>
          <a:gradFill flip="none" rotWithShape="1">
            <a:gsLst>
              <a:gs pos="0">
                <a:srgbClr val="660066"/>
              </a:gs>
              <a:gs pos="100000">
                <a:schemeClr val="bg2"/>
              </a:gs>
            </a:gsLst>
            <a:lin ang="0" scaled="1"/>
            <a:tileRect/>
          </a:gradFill>
        </p:spPr>
        <p:txBody>
          <a:bodyPr/>
          <a:lstStyle/>
          <a:p>
            <a:pPr defTabSz="914400">
              <a:defRPr/>
            </a:pPr>
            <a:r>
              <a:rPr lang="zh-CN" altLang="en-US" sz="8000" dirty="0">
                <a:effectLst>
                  <a:outerShdw blurRad="38100" dist="38100" dir="2700000" algn="tl">
                    <a:srgbClr val="000000"/>
                  </a:outerShdw>
                </a:effectLst>
                <a:latin typeface="MS PGothic" panose="020B0600070205080204" pitchFamily="34" charset="-128"/>
                <a:ea typeface="MS PGothic" panose="020B0600070205080204" pitchFamily="34" charset="-128"/>
              </a:rPr>
              <a:t>永久</a:t>
            </a:r>
            <a:r>
              <a:rPr lang="en-US" sz="8000" dirty="0">
                <a:effectLst>
                  <a:outerShdw blurRad="38100" dist="38100" dir="2700000" algn="tl">
                    <a:srgbClr val="000000"/>
                  </a:outerShdw>
                </a:effectLst>
                <a:latin typeface="MS PGothic" panose="020B0600070205080204" pitchFamily="34" charset="-128"/>
                <a:ea typeface="MS PGothic" panose="020B0600070205080204" pitchFamily="34" charset="-128"/>
              </a:rPr>
              <a:t>?</a:t>
            </a:r>
          </a:p>
        </p:txBody>
      </p:sp>
      <p:sp>
        <p:nvSpPr>
          <p:cNvPr id="5" name="Title 1"/>
          <p:cNvSpPr txBox="1">
            <a:spLocks/>
          </p:cNvSpPr>
          <p:nvPr/>
        </p:nvSpPr>
        <p:spPr bwMode="auto">
          <a:xfrm>
            <a:off x="0" y="3962400"/>
            <a:ext cx="9144000" cy="1828800"/>
          </a:xfrm>
          <a:prstGeom prst="rect">
            <a:avLst/>
          </a:prstGeom>
          <a:noFill/>
          <a:ln w="9525">
            <a:noFill/>
            <a:miter lim="800000"/>
            <a:headEnd/>
            <a:tailEnd/>
          </a:ln>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defRPr/>
            </a:pPr>
            <a:r>
              <a:rPr lang="en-US" sz="4000" b="1" dirty="0">
                <a:solidFill>
                  <a:srgbClr val="FFFFFF"/>
                </a:solidFill>
                <a:effectLst>
                  <a:outerShdw blurRad="38100" dist="38100" dir="2700000" algn="tl">
                    <a:srgbClr val="000000"/>
                  </a:outerShdw>
                </a:effectLst>
                <a:latin typeface="Arial" charset="0"/>
                <a:cs typeface="Arial" charset="0"/>
              </a:rPr>
              <a:t>“</a:t>
            </a:r>
            <a:r>
              <a:rPr lang="zh-CN" altLang="en-US" sz="4000" b="1" dirty="0">
                <a:solidFill>
                  <a:srgbClr val="FFFFFF"/>
                </a:solidFill>
                <a:effectLst>
                  <a:outerShdw blurRad="38100" dist="38100" dir="2700000" algn="tl">
                    <a:srgbClr val="000000"/>
                  </a:outerShdw>
                </a:effectLst>
                <a:latin typeface="Arial" charset="0"/>
                <a:cs typeface="Arial" charset="0"/>
              </a:rPr>
              <a:t>凡是父赐给我的人，必到我这里来；到我这里来的，我决不丢弃他</a:t>
            </a:r>
            <a:r>
              <a:rPr lang="en-US" sz="4000" b="1" dirty="0">
                <a:solidFill>
                  <a:srgbClr val="FFFFFF"/>
                </a:solidFill>
                <a:effectLst>
                  <a:outerShdw blurRad="38100" dist="38100" dir="2700000" algn="tl">
                    <a:srgbClr val="000000"/>
                  </a:outerShdw>
                </a:effectLst>
                <a:latin typeface="Arial" charset="0"/>
                <a:cs typeface="Arial" charset="0"/>
              </a:rPr>
              <a:t>” </a:t>
            </a:r>
            <a:br>
              <a:rPr lang="en-US" sz="4000" b="1" dirty="0">
                <a:solidFill>
                  <a:srgbClr val="FFFFFF"/>
                </a:solidFill>
                <a:effectLst>
                  <a:outerShdw blurRad="38100" dist="38100" dir="2700000" algn="tl">
                    <a:srgbClr val="000000"/>
                  </a:outerShdw>
                </a:effectLst>
                <a:latin typeface="Arial" charset="0"/>
                <a:cs typeface="Arial" charset="0"/>
              </a:rPr>
            </a:br>
            <a:r>
              <a:rPr lang="en-US" sz="4000" b="1" dirty="0">
                <a:solidFill>
                  <a:srgbClr val="FFFFFF"/>
                </a:solidFill>
                <a:effectLst>
                  <a:outerShdw blurRad="38100" dist="38100" dir="2700000" algn="tl">
                    <a:srgbClr val="000000"/>
                  </a:outerShdw>
                </a:effectLst>
                <a:latin typeface="Arial" charset="0"/>
                <a:cs typeface="Arial" charset="0"/>
              </a:rPr>
              <a:t>(</a:t>
            </a:r>
            <a:r>
              <a:rPr lang="zh-CN" altLang="en-US" sz="4000" b="1" dirty="0">
                <a:solidFill>
                  <a:srgbClr val="FFFFFF"/>
                </a:solidFill>
                <a:effectLst>
                  <a:outerShdw blurRad="38100" dist="38100" dir="2700000" algn="tl">
                    <a:srgbClr val="000000"/>
                  </a:outerShdw>
                </a:effectLst>
                <a:latin typeface="Arial" charset="0"/>
                <a:cs typeface="Arial" charset="0"/>
              </a:rPr>
              <a:t>约翰 </a:t>
            </a:r>
            <a:r>
              <a:rPr lang="en-US" sz="4000" b="1" dirty="0">
                <a:solidFill>
                  <a:srgbClr val="FFFFFF"/>
                </a:solidFill>
                <a:effectLst>
                  <a:outerShdw blurRad="38100" dist="38100" dir="2700000" algn="tl">
                    <a:srgbClr val="000000"/>
                  </a:outerShdw>
                </a:effectLst>
                <a:latin typeface="Arial" charset="0"/>
                <a:cs typeface="Arial" charset="0"/>
              </a:rPr>
              <a:t>6:37 </a:t>
            </a:r>
            <a:r>
              <a:rPr lang="en-US" altLang="zh-CN" sz="4000" b="1" dirty="0">
                <a:solidFill>
                  <a:srgbClr val="FFFFFF"/>
                </a:solidFill>
                <a:effectLst>
                  <a:outerShdw blurRad="38100" dist="38100" dir="2700000" algn="tl">
                    <a:srgbClr val="000000"/>
                  </a:outerShdw>
                </a:effectLst>
                <a:latin typeface="Arial" charset="0"/>
                <a:cs typeface="Arial" charset="0"/>
              </a:rPr>
              <a:t>CNV</a:t>
            </a:r>
            <a:r>
              <a:rPr lang="en-US" sz="4000" b="1" dirty="0">
                <a:solidFill>
                  <a:srgbClr val="FFFFFF"/>
                </a:solidFill>
                <a:effectLst>
                  <a:outerShdw blurRad="38100" dist="38100" dir="2700000" algn="tl">
                    <a:srgbClr val="000000"/>
                  </a:outerShdw>
                </a:effectLst>
                <a:latin typeface="Arial" charset="0"/>
                <a:cs typeface="Arial" charset="0"/>
              </a:rPr>
              <a:t>)</a:t>
            </a:r>
          </a:p>
        </p:txBody>
      </p:sp>
      <p:sp>
        <p:nvSpPr>
          <p:cNvPr id="409604" name="Text Box 3"/>
          <p:cNvSpPr txBox="1">
            <a:spLocks noChangeArrowheads="1"/>
          </p:cNvSpPr>
          <p:nvPr/>
        </p:nvSpPr>
        <p:spPr bwMode="auto">
          <a:xfrm>
            <a:off x="7981950" y="115888"/>
            <a:ext cx="101600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en-US" b="1" dirty="0">
                <a:solidFill>
                  <a:srgbClr val="FFFFFF"/>
                </a:solidFill>
                <a:latin typeface="Arial" charset="0"/>
              </a:rPr>
              <a:t>61</a:t>
            </a:r>
          </a:p>
        </p:txBody>
      </p:sp>
    </p:spTree>
    <p:extLst>
      <p:ext uri="{BB962C8B-B14F-4D97-AF65-F5344CB8AC3E}">
        <p14:creationId xmlns:p14="http://schemas.microsoft.com/office/powerpoint/2010/main" val="3924436295"/>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41" name="Picture 4"/>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itle 2"/>
          <p:cNvSpPr>
            <a:spLocks noGrp="1"/>
          </p:cNvSpPr>
          <p:nvPr>
            <p:ph type="title" idx="4294967295"/>
          </p:nvPr>
        </p:nvSpPr>
        <p:spPr>
          <a:xfrm>
            <a:off x="0" y="152400"/>
            <a:ext cx="9067800" cy="1143000"/>
          </a:xfrm>
          <a:ln>
            <a:miter lim="800000"/>
            <a:headEnd/>
            <a:tailEnd/>
          </a:ln>
        </p:spPr>
        <p:txBody>
          <a:bodyPr/>
          <a:lstStyle/>
          <a:p>
            <a:pPr algn="l" eaLnBrk="1" hangingPunct="1">
              <a:defRPr/>
            </a:pPr>
            <a:r>
              <a:rPr lang="zh-CN" altLang="en-US" sz="5400" b="1" dirty="0">
                <a:effectLst>
                  <a:outerShdw blurRad="38100" dist="38100" dir="2700000" algn="tl">
                    <a:srgbClr val="000000">
                      <a:alpha val="43137"/>
                    </a:srgbClr>
                  </a:outerShdw>
                </a:effectLst>
              </a:rPr>
              <a:t>圣灵的封印工作</a:t>
            </a:r>
            <a:endParaRPr lang="en-US" sz="5400" b="1" dirty="0">
              <a:effectLst>
                <a:outerShdw blurRad="38100" dist="38100" dir="2700000" algn="tl">
                  <a:srgbClr val="000000">
                    <a:alpha val="43137"/>
                  </a:srgbClr>
                </a:outerShdw>
              </a:effectLst>
              <a:ea typeface="+mj-ea"/>
              <a:cs typeface="+mj-cs"/>
            </a:endParaRPr>
          </a:p>
        </p:txBody>
      </p:sp>
      <p:sp>
        <p:nvSpPr>
          <p:cNvPr id="419843" name="Text Box 3"/>
          <p:cNvSpPr txBox="1">
            <a:spLocks noChangeArrowheads="1"/>
          </p:cNvSpPr>
          <p:nvPr/>
        </p:nvSpPr>
        <p:spPr bwMode="auto">
          <a:xfrm>
            <a:off x="7981950" y="115888"/>
            <a:ext cx="101600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en-US" b="1" dirty="0">
                <a:solidFill>
                  <a:srgbClr val="FFFFFF"/>
                </a:solidFill>
                <a:latin typeface="Arial" charset="0"/>
              </a:rPr>
              <a:t>62</a:t>
            </a:r>
          </a:p>
        </p:txBody>
      </p:sp>
    </p:spTree>
    <p:extLst>
      <p:ext uri="{BB962C8B-B14F-4D97-AF65-F5344CB8AC3E}">
        <p14:creationId xmlns:p14="http://schemas.microsoft.com/office/powerpoint/2010/main" val="2878172692"/>
      </p:ext>
    </p:extLst>
  </p:cSld>
  <p:clrMapOvr>
    <a:masterClrMapping/>
  </p:clrMapOvr>
  <p:transition/>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1985" name="Picture 2" descr="AssuranceSalvation_03.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755576" y="1133872"/>
            <a:ext cx="7772400" cy="1143000"/>
          </a:xfrm>
          <a:ln>
            <a:miter lim="800000"/>
            <a:headEnd/>
            <a:tailEnd/>
          </a:ln>
        </p:spPr>
        <p:txBody>
          <a:bodyPr>
            <a:normAutofit fontScale="90000"/>
          </a:bodyPr>
          <a:lstStyle/>
          <a:p>
            <a:pPr algn="ctr">
              <a:defRPr/>
            </a:pPr>
            <a:r>
              <a:rPr lang="zh-CN" altLang="en-US" b="1" dirty="0">
                <a:solidFill>
                  <a:srgbClr val="800000"/>
                </a:solidFill>
                <a:effectLst>
                  <a:glow rad="63500">
                    <a:schemeClr val="accent1">
                      <a:satMod val="175000"/>
                      <a:alpha val="40000"/>
                    </a:schemeClr>
                  </a:glow>
                  <a:innerShdw blurRad="63500" dist="50800" dir="13500000">
                    <a:prstClr val="black">
                      <a:alpha val="50000"/>
                    </a:prstClr>
                  </a:innerShdw>
                </a:effectLst>
                <a:latin typeface="华文细黑"/>
                <a:ea typeface="华文细黑"/>
                <a:cs typeface="华文细黑"/>
              </a:rPr>
              <a:t>一个保证安全</a:t>
            </a:r>
            <a:br>
              <a:rPr lang="en-US" altLang="zh-CN" b="1" dirty="0">
                <a:solidFill>
                  <a:srgbClr val="800000"/>
                </a:solidFill>
                <a:effectLst>
                  <a:glow rad="63500">
                    <a:schemeClr val="accent1">
                      <a:satMod val="175000"/>
                      <a:alpha val="40000"/>
                    </a:schemeClr>
                  </a:glow>
                  <a:innerShdw blurRad="63500" dist="50800" dir="13500000">
                    <a:prstClr val="black">
                      <a:alpha val="50000"/>
                    </a:prstClr>
                  </a:innerShdw>
                </a:effectLst>
                <a:latin typeface="华文细黑"/>
                <a:ea typeface="华文细黑"/>
                <a:cs typeface="华文细黑"/>
              </a:rPr>
            </a:br>
            <a:r>
              <a:rPr lang="zh-CN" altLang="en-US" b="1" dirty="0">
                <a:solidFill>
                  <a:srgbClr val="800000"/>
                </a:solidFill>
                <a:effectLst>
                  <a:glow rad="63500">
                    <a:schemeClr val="accent1">
                      <a:satMod val="175000"/>
                      <a:alpha val="40000"/>
                    </a:schemeClr>
                  </a:glow>
                  <a:innerShdw blurRad="63500" dist="50800" dir="13500000">
                    <a:prstClr val="black">
                      <a:alpha val="50000"/>
                    </a:prstClr>
                  </a:innerShdw>
                </a:effectLst>
                <a:latin typeface="华文细黑"/>
                <a:ea typeface="华文细黑"/>
                <a:cs typeface="华文细黑"/>
              </a:rPr>
              <a:t>和提供确据的封印</a:t>
            </a:r>
            <a:endParaRPr lang="en-US" b="1" dirty="0">
              <a:solidFill>
                <a:srgbClr val="800000"/>
              </a:solidFill>
              <a:effectLst>
                <a:glow rad="63500">
                  <a:schemeClr val="accent1">
                    <a:satMod val="175000"/>
                    <a:alpha val="40000"/>
                  </a:schemeClr>
                </a:glow>
                <a:innerShdw blurRad="63500" dist="50800" dir="13500000">
                  <a:prstClr val="black">
                    <a:alpha val="50000"/>
                  </a:prstClr>
                </a:innerShdw>
              </a:effectLst>
              <a:latin typeface="华文细黑"/>
              <a:ea typeface="华文细黑"/>
              <a:cs typeface="华文细黑"/>
            </a:endParaRPr>
          </a:p>
        </p:txBody>
      </p:sp>
    </p:spTree>
    <p:extLst>
      <p:ext uri="{BB962C8B-B14F-4D97-AF65-F5344CB8AC3E}">
        <p14:creationId xmlns:p14="http://schemas.microsoft.com/office/powerpoint/2010/main" val="2443774152"/>
      </p:ext>
    </p:extLst>
  </p:cSld>
  <p:clrMapOvr>
    <a:masterClrMapping/>
  </p:clrMapOvr>
  <p:transition/>
</p:sld>
</file>

<file path=ppt/slides/slide1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15810"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15811"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sz="2400">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107504" y="548680"/>
            <a:ext cx="4320480" cy="5445068"/>
          </a:xfrm>
          <a:effectLst>
            <a:outerShdw blurRad="63500" dist="35921" dir="2700000" algn="ctr" rotWithShape="0">
              <a:schemeClr val="tx2">
                <a:alpha val="74998"/>
              </a:schemeClr>
            </a:outerShdw>
          </a:effectLst>
        </p:spPr>
        <p:txBody>
          <a:bodyPr anchor="t"/>
          <a:lstStyle/>
          <a:p>
            <a:pPr>
              <a:defRPr/>
            </a:pPr>
            <a:r>
              <a:rPr lang="ru-RU" sz="2800" b="1" dirty="0">
                <a:effectLst>
                  <a:glow rad="127000">
                    <a:schemeClr val="tx1"/>
                  </a:glow>
                </a:effectLst>
                <a:latin typeface="Arial" charset="0"/>
                <a:ea typeface="ＭＳ Ｐゴシック" charset="0"/>
                <a:cs typeface="ＭＳ Ｐゴシック" charset="0"/>
              </a:rPr>
              <a:t>“</a:t>
            </a:r>
            <a:r>
              <a:rPr lang="zh-CN" altLang="en-US" sz="2800" b="1" dirty="0">
                <a:effectLst>
                  <a:glow rad="127000">
                    <a:schemeClr val="tx1"/>
                  </a:glow>
                </a:effectLst>
                <a:latin typeface="Arial" charset="0"/>
                <a:ea typeface="ＭＳ Ｐゴシック" charset="0"/>
                <a:cs typeface="ＭＳ Ｐゴシック" charset="0"/>
              </a:rPr>
              <a:t> </a:t>
            </a:r>
            <a:r>
              <a:rPr lang="zh-CN" altLang="en-US" sz="3200" b="1" dirty="0">
                <a:effectLst>
                  <a:glow rad="127000">
                    <a:schemeClr val="tx1"/>
                  </a:glow>
                </a:effectLst>
                <a:latin typeface="Arial" charset="0"/>
                <a:ea typeface="ＭＳ Ｐゴシック" charset="0"/>
                <a:cs typeface="ＭＳ Ｐゴシック" charset="0"/>
              </a:rPr>
              <a:t>你们既然听了真理的道，就是使你们得救的福音，也信了基督，就在他里面受了所应许的圣灵作为印记。 </a:t>
            </a:r>
            <a:r>
              <a:rPr lang="en-US" altLang="zh-CN" sz="3200" b="1" baseline="30000" dirty="0">
                <a:effectLst>
                  <a:glow rad="127000">
                    <a:schemeClr val="tx1"/>
                  </a:glow>
                </a:effectLst>
                <a:latin typeface="Arial" charset="0"/>
                <a:ea typeface="ＭＳ Ｐゴシック" charset="0"/>
                <a:cs typeface="ＭＳ Ｐゴシック" charset="0"/>
              </a:rPr>
              <a:t>14</a:t>
            </a:r>
            <a:r>
              <a:rPr lang="en-US" altLang="zh-CN" sz="3200" b="1" dirty="0">
                <a:effectLst>
                  <a:glow rad="127000">
                    <a:schemeClr val="tx1"/>
                  </a:glow>
                </a:effectLst>
                <a:latin typeface="Arial" charset="0"/>
                <a:ea typeface="ＭＳ Ｐゴシック" charset="0"/>
                <a:cs typeface="ＭＳ Ｐゴシック" charset="0"/>
              </a:rPr>
              <a:t> </a:t>
            </a:r>
            <a:r>
              <a:rPr lang="zh-CN" altLang="en-US" sz="3200" b="1" dirty="0">
                <a:effectLst>
                  <a:glow rad="127000">
                    <a:schemeClr val="tx1"/>
                  </a:glow>
                </a:effectLst>
                <a:latin typeface="Arial" charset="0"/>
                <a:ea typeface="ＭＳ Ｐゴシック" charset="0"/>
                <a:cs typeface="ＭＳ Ｐゴシック" charset="0"/>
              </a:rPr>
              <a:t>这圣灵是我们得基业的凭据，直到　神的产业得赎，使他的荣耀得着颂赞。</a:t>
            </a: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a:t>
            </a:r>
            <a:r>
              <a:rPr lang="zh-CN" altLang="en-US" sz="2800" b="1" dirty="0">
                <a:effectLst>
                  <a:glow rad="127000">
                    <a:schemeClr val="tx1"/>
                  </a:glow>
                </a:effectLst>
                <a:latin typeface="Arial" charset="0"/>
                <a:ea typeface="ＭＳ Ｐゴシック" charset="0"/>
                <a:cs typeface="ＭＳ Ｐゴシック" charset="0"/>
              </a:rPr>
              <a:t>弗</a:t>
            </a:r>
            <a:r>
              <a:rPr lang="en-US" sz="2800" b="1" dirty="0">
                <a:effectLst>
                  <a:glow rad="127000">
                    <a:schemeClr val="tx1"/>
                  </a:glow>
                </a:effectLst>
                <a:latin typeface="Arial" charset="0"/>
                <a:ea typeface="ＭＳ Ｐゴシック" charset="0"/>
                <a:cs typeface="ＭＳ Ｐゴシック" charset="0"/>
              </a:rPr>
              <a:t> 1:13-14 </a:t>
            </a:r>
            <a:r>
              <a:rPr lang="en-US" altLang="zh-CN" sz="2400" b="1" dirty="0">
                <a:effectLst>
                  <a:glow rad="127000">
                    <a:schemeClr val="tx1"/>
                  </a:glow>
                </a:effectLst>
                <a:latin typeface="Arial" charset="0"/>
                <a:ea typeface="ＭＳ Ｐゴシック" charset="0"/>
                <a:cs typeface="ＭＳ Ｐゴシック" charset="0"/>
              </a:rPr>
              <a:t>CNVS</a:t>
            </a:r>
            <a:r>
              <a:rPr lang="en-US" sz="28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52036883"/>
      </p:ext>
    </p:extLst>
  </p:cSld>
  <p:clrMapOvr>
    <a:masterClrMapping/>
  </p:clrMapOvr>
  <p:transition/>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4033" name="Picture 3" descr="AssuranceSalvation_0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338" y="-26988"/>
            <a:ext cx="9285288" cy="6964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84034" name="Picture 2" descr="AssuranceSalvation_03.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80975" y="0"/>
            <a:ext cx="9505950" cy="7029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611560" y="548680"/>
            <a:ext cx="7772400" cy="5556250"/>
          </a:xfrm>
        </p:spPr>
        <p:txBody>
          <a:bodyPr/>
          <a:lstStyle/>
          <a:p>
            <a:pPr algn="ctr">
              <a:defRPr/>
            </a:pPr>
            <a:r>
              <a:rPr lang="zh-TW" altLang="en-US" sz="10000" i="1" dirty="0">
                <a:solidFill>
                  <a:srgbClr val="800000"/>
                </a:solidFill>
                <a:effectLst>
                  <a:outerShdw blurRad="38100" dist="38100" dir="2700000" algn="tl">
                    <a:srgbClr val="FFFFFF"/>
                  </a:outerShdw>
                </a:effectLst>
                <a:latin typeface="Apple Chancery" charset="0"/>
                <a:ea typeface="Osaka" charset="0"/>
                <a:cs typeface="Osaka" charset="0"/>
              </a:rPr>
              <a:t>得救 </a:t>
            </a:r>
            <a:br>
              <a:rPr lang="en-US" altLang="zh-TW" sz="10000" i="1" dirty="0">
                <a:solidFill>
                  <a:srgbClr val="800000"/>
                </a:solidFill>
                <a:effectLst>
                  <a:outerShdw blurRad="38100" dist="38100" dir="2700000" algn="tl">
                    <a:srgbClr val="FFFFFF"/>
                  </a:outerShdw>
                </a:effectLst>
                <a:latin typeface="Apple Chancery" charset="0"/>
                <a:ea typeface="Osaka" charset="0"/>
                <a:cs typeface="Osaka" charset="0"/>
              </a:rPr>
            </a:br>
            <a:r>
              <a:rPr lang="zh-TW" altLang="en-US" sz="10000" i="1" dirty="0">
                <a:solidFill>
                  <a:srgbClr val="FFFFFF"/>
                </a:solidFill>
                <a:effectLst>
                  <a:outerShdw blurRad="38100" dist="38100" dir="2700000" algn="tl">
                    <a:srgbClr val="808080"/>
                  </a:outerShdw>
                </a:effectLst>
                <a:latin typeface="Apple Chancery" charset="0"/>
                <a:ea typeface="Osaka" charset="0"/>
                <a:cs typeface="Osaka" charset="0"/>
              </a:rPr>
              <a:t>的</a:t>
            </a:r>
            <a:r>
              <a:rPr lang="zh-TW" altLang="en-US" sz="10000" i="1" dirty="0">
                <a:solidFill>
                  <a:srgbClr val="FFFFFF"/>
                </a:solidFill>
                <a:effectLst>
                  <a:outerShdw blurRad="38100" dist="38100" dir="2700000" algn="tl">
                    <a:srgbClr val="FFFFFF"/>
                  </a:outerShdw>
                </a:effectLst>
                <a:latin typeface="Apple Chancery" charset="0"/>
                <a:ea typeface="Osaka" charset="0"/>
                <a:cs typeface="Osaka" charset="0"/>
              </a:rPr>
              <a:t> </a:t>
            </a:r>
            <a:br>
              <a:rPr lang="en-US" altLang="zh-TW" sz="10000" i="1" dirty="0">
                <a:solidFill>
                  <a:srgbClr val="800000"/>
                </a:solidFill>
                <a:effectLst>
                  <a:outerShdw blurRad="38100" dist="38100" dir="2700000" algn="tl">
                    <a:srgbClr val="FFFFFF"/>
                  </a:outerShdw>
                </a:effectLst>
                <a:latin typeface="Apple Chancery" charset="0"/>
                <a:ea typeface="Osaka" charset="0"/>
                <a:cs typeface="Osaka" charset="0"/>
              </a:rPr>
            </a:br>
            <a:r>
              <a:rPr lang="zh-TW" altLang="en-US" sz="10000" i="1" dirty="0">
                <a:solidFill>
                  <a:srgbClr val="800000"/>
                </a:solidFill>
                <a:effectLst>
                  <a:outerShdw blurRad="38100" dist="38100" dir="2700000" algn="tl">
                    <a:srgbClr val="FFFFFF"/>
                  </a:outerShdw>
                </a:effectLst>
                <a:latin typeface="Apple Chancery" charset="0"/>
                <a:ea typeface="Osaka" charset="0"/>
                <a:cs typeface="Osaka" charset="0"/>
              </a:rPr>
              <a:t>确据</a:t>
            </a:r>
            <a:endParaRPr lang="en-US" sz="10000" i="1" dirty="0">
              <a:solidFill>
                <a:srgbClr val="800000"/>
              </a:solidFill>
              <a:effectLst>
                <a:outerShdw blurRad="38100" dist="38100" dir="2700000" algn="tl">
                  <a:srgbClr val="FFFFFF"/>
                </a:outerShdw>
              </a:effectLst>
              <a:latin typeface="Apple Chancery" charset="0"/>
              <a:ea typeface="Osaka" charset="0"/>
              <a:cs typeface="Osaka" charset="0"/>
            </a:endParaRPr>
          </a:p>
        </p:txBody>
      </p:sp>
    </p:spTree>
    <p:extLst>
      <p:ext uri="{BB962C8B-B14F-4D97-AF65-F5344CB8AC3E}">
        <p14:creationId xmlns:p14="http://schemas.microsoft.com/office/powerpoint/2010/main" val="1087116704"/>
      </p:ext>
    </p:extLst>
  </p:cSld>
  <p:clrMapOvr>
    <a:masterClrMapping/>
  </p:clrMapOvr>
  <p:transition/>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8033" name="Picture 3" descr="AssuranceSalvation_0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323528" y="5589240"/>
            <a:ext cx="8424936" cy="792088"/>
          </a:xfrm>
          <a:ln>
            <a:miter lim="800000"/>
            <a:headEnd/>
            <a:tailEnd/>
          </a:ln>
        </p:spPr>
        <p:txBody>
          <a:bodyPr/>
          <a:lstStyle/>
          <a:p>
            <a:pPr>
              <a:defRPr/>
            </a:pPr>
            <a:r>
              <a:rPr lang="zh-CN" altLang="en-US" sz="4000" b="1" dirty="0">
                <a:solidFill>
                  <a:srgbClr val="800000"/>
                </a:solidFill>
                <a:effectLst>
                  <a:glow rad="63500">
                    <a:schemeClr val="accent1">
                      <a:satMod val="175000"/>
                      <a:alpha val="40000"/>
                    </a:schemeClr>
                  </a:glow>
                  <a:innerShdw blurRad="63500" dist="50800" dir="13500000">
                    <a:prstClr val="black">
                      <a:alpha val="50000"/>
                    </a:prstClr>
                  </a:innerShdw>
                </a:effectLst>
                <a:latin typeface="Apple Chancery"/>
                <a:cs typeface="Apple Chancery"/>
              </a:rPr>
              <a:t>罗马</a:t>
            </a:r>
            <a:r>
              <a:rPr lang="en-US" sz="4000" b="1" dirty="0">
                <a:solidFill>
                  <a:srgbClr val="800000"/>
                </a:solidFill>
                <a:effectLst>
                  <a:glow rad="63500">
                    <a:schemeClr val="accent1">
                      <a:satMod val="175000"/>
                      <a:alpha val="40000"/>
                    </a:schemeClr>
                  </a:glow>
                  <a:innerShdw blurRad="63500" dist="50800" dir="13500000">
                    <a:prstClr val="black">
                      <a:alpha val="50000"/>
                    </a:prstClr>
                  </a:innerShdw>
                </a:effectLst>
                <a:latin typeface="Apple Chancery"/>
                <a:cs typeface="Apple Chancery"/>
              </a:rPr>
              <a:t>10:9-10 </a:t>
            </a:r>
            <a:r>
              <a:rPr lang="en-US" altLang="zh-CN" sz="4000" b="1" dirty="0">
                <a:solidFill>
                  <a:srgbClr val="800000"/>
                </a:solidFill>
                <a:effectLst>
                  <a:glow rad="63500">
                    <a:schemeClr val="accent1">
                      <a:satMod val="175000"/>
                      <a:alpha val="40000"/>
                    </a:schemeClr>
                  </a:glow>
                  <a:innerShdw blurRad="63500" dist="50800" dir="13500000">
                    <a:prstClr val="black">
                      <a:alpha val="50000"/>
                    </a:prstClr>
                  </a:innerShdw>
                </a:effectLst>
                <a:latin typeface="Apple Chancery"/>
                <a:cs typeface="Apple Chancery"/>
              </a:rPr>
              <a:t>CNVS</a:t>
            </a:r>
            <a:endParaRPr lang="en-US" sz="4000" b="1" dirty="0">
              <a:solidFill>
                <a:srgbClr val="800000"/>
              </a:solidFill>
              <a:effectLst>
                <a:glow rad="63500">
                  <a:schemeClr val="accent1">
                    <a:satMod val="175000"/>
                    <a:alpha val="40000"/>
                  </a:schemeClr>
                </a:glow>
                <a:innerShdw blurRad="63500" dist="50800" dir="13500000">
                  <a:prstClr val="black">
                    <a:alpha val="50000"/>
                  </a:prstClr>
                </a:innerShdw>
              </a:effectLst>
              <a:latin typeface="Apple Chancery"/>
              <a:cs typeface="Apple Chancery"/>
            </a:endParaRPr>
          </a:p>
        </p:txBody>
      </p:sp>
      <p:sp>
        <p:nvSpPr>
          <p:cNvPr id="5" name="Title 1"/>
          <p:cNvSpPr txBox="1">
            <a:spLocks/>
          </p:cNvSpPr>
          <p:nvPr/>
        </p:nvSpPr>
        <p:spPr bwMode="auto">
          <a:xfrm>
            <a:off x="251520" y="692696"/>
            <a:ext cx="8640960" cy="5112568"/>
          </a:xfrm>
          <a:prstGeom prst="rect">
            <a:avLst/>
          </a:prstGeom>
          <a:noFill/>
          <a:ln>
            <a:noFill/>
          </a:ln>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defRPr/>
            </a:pPr>
            <a:r>
              <a:rPr lang="en-US" sz="4000" b="1" dirty="0">
                <a:solidFill>
                  <a:srgbClr val="800000"/>
                </a:solidFill>
                <a:effectLst>
                  <a:glow rad="63500">
                    <a:srgbClr val="BBE0E3">
                      <a:satMod val="175000"/>
                      <a:alpha val="40000"/>
                    </a:srgbClr>
                  </a:glow>
                  <a:innerShdw blurRad="63500" dist="50800" dir="13500000">
                    <a:prstClr val="black">
                      <a:alpha val="50000"/>
                    </a:prstClr>
                  </a:innerShdw>
                </a:effectLst>
                <a:latin typeface="Apple Chancery"/>
                <a:cs typeface="Apple Chancery"/>
              </a:rPr>
              <a:t>"</a:t>
            </a:r>
            <a:r>
              <a:rPr lang="zh-CN" altLang="en-US" sz="5400" b="1" dirty="0">
                <a:solidFill>
                  <a:srgbClr val="800000"/>
                </a:solidFill>
                <a:effectLst>
                  <a:glow rad="63500">
                    <a:srgbClr val="BBE0E3">
                      <a:satMod val="175000"/>
                      <a:alpha val="40000"/>
                    </a:srgbClr>
                  </a:glow>
                  <a:innerShdw blurRad="63500" dist="50800" dir="13500000">
                    <a:prstClr val="black">
                      <a:alpha val="50000"/>
                    </a:prstClr>
                  </a:innerShdw>
                </a:effectLst>
                <a:latin typeface="Apple Chancery"/>
                <a:cs typeface="Apple Chancery"/>
              </a:rPr>
              <a:t>你若口里认耶稣为主，心里信　神使他从死人中复活，就必得救；</a:t>
            </a:r>
            <a:endParaRPr lang="en-US" altLang="zh-CN" sz="5400" b="1" dirty="0">
              <a:solidFill>
                <a:srgbClr val="800000"/>
              </a:solidFill>
              <a:effectLst>
                <a:glow rad="63500">
                  <a:srgbClr val="BBE0E3">
                    <a:satMod val="175000"/>
                    <a:alpha val="40000"/>
                  </a:srgbClr>
                </a:glow>
                <a:innerShdw blurRad="63500" dist="50800" dir="13500000">
                  <a:prstClr val="black">
                    <a:alpha val="50000"/>
                  </a:prstClr>
                </a:innerShdw>
              </a:effectLst>
              <a:latin typeface="Apple Chancery"/>
              <a:cs typeface="Apple Chancery"/>
            </a:endParaRPr>
          </a:p>
          <a:p>
            <a:pPr>
              <a:defRPr/>
            </a:pPr>
            <a:r>
              <a:rPr lang="zh-CN" altLang="en-US" sz="5400" b="1" baseline="30000" dirty="0">
                <a:solidFill>
                  <a:srgbClr val="800000"/>
                </a:solidFill>
                <a:effectLst>
                  <a:glow rad="63500">
                    <a:srgbClr val="BBE0E3">
                      <a:satMod val="175000"/>
                      <a:alpha val="40000"/>
                    </a:srgbClr>
                  </a:glow>
                  <a:innerShdw blurRad="63500" dist="50800" dir="13500000">
                    <a:prstClr val="black">
                      <a:alpha val="50000"/>
                    </a:prstClr>
                  </a:innerShdw>
                </a:effectLst>
                <a:latin typeface="Apple Chancery"/>
                <a:cs typeface="Apple Chancery"/>
              </a:rPr>
              <a:t> </a:t>
            </a:r>
            <a:r>
              <a:rPr lang="en-US" altLang="zh-CN" sz="5400" b="1" baseline="30000" dirty="0">
                <a:solidFill>
                  <a:srgbClr val="800000"/>
                </a:solidFill>
                <a:effectLst>
                  <a:glow rad="63500">
                    <a:srgbClr val="BBE0E3">
                      <a:satMod val="175000"/>
                      <a:alpha val="40000"/>
                    </a:srgbClr>
                  </a:glow>
                  <a:innerShdw blurRad="63500" dist="50800" dir="13500000">
                    <a:prstClr val="black">
                      <a:alpha val="50000"/>
                    </a:prstClr>
                  </a:innerShdw>
                </a:effectLst>
                <a:latin typeface="Apple Chancery"/>
                <a:cs typeface="Apple Chancery"/>
              </a:rPr>
              <a:t>10 </a:t>
            </a:r>
            <a:r>
              <a:rPr lang="zh-CN" altLang="en-US" sz="5400" b="1" dirty="0">
                <a:solidFill>
                  <a:srgbClr val="800000"/>
                </a:solidFill>
                <a:effectLst>
                  <a:glow rad="63500">
                    <a:srgbClr val="BBE0E3">
                      <a:satMod val="175000"/>
                      <a:alpha val="40000"/>
                    </a:srgbClr>
                  </a:glow>
                  <a:innerShdw blurRad="63500" dist="50800" dir="13500000">
                    <a:prstClr val="black">
                      <a:alpha val="50000"/>
                    </a:prstClr>
                  </a:innerShdw>
                </a:effectLst>
                <a:latin typeface="Apple Chancery"/>
                <a:cs typeface="Apple Chancery"/>
              </a:rPr>
              <a:t>因为心里相信就必称义，用口承认就必得救。</a:t>
            </a:r>
            <a:r>
              <a:rPr lang="en-US" sz="4000" b="1" dirty="0">
                <a:solidFill>
                  <a:srgbClr val="800000"/>
                </a:solidFill>
                <a:effectLst>
                  <a:glow rad="63500">
                    <a:srgbClr val="BBE0E3">
                      <a:satMod val="175000"/>
                      <a:alpha val="40000"/>
                    </a:srgbClr>
                  </a:glow>
                  <a:innerShdw blurRad="63500" dist="50800" dir="13500000">
                    <a:prstClr val="black">
                      <a:alpha val="50000"/>
                    </a:prstClr>
                  </a:innerShdw>
                </a:effectLst>
                <a:latin typeface="Apple Chancery"/>
                <a:cs typeface="Apple Chancery"/>
              </a:rPr>
              <a:t>”</a:t>
            </a:r>
          </a:p>
        </p:txBody>
      </p:sp>
    </p:spTree>
    <p:extLst>
      <p:ext uri="{BB962C8B-B14F-4D97-AF65-F5344CB8AC3E}">
        <p14:creationId xmlns:p14="http://schemas.microsoft.com/office/powerpoint/2010/main" val="3689685921"/>
      </p:ext>
    </p:extLst>
  </p:cSld>
  <p:clrMapOvr>
    <a:masterClrMapping/>
  </p:clrMapOvr>
  <p:transition/>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81" name="Picture 2" descr="http://images.faithclipart.com/images/3/1302364251196_1242/slide-72.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30082" name="Title 1"/>
          <p:cNvSpPr>
            <a:spLocks noGrp="1"/>
          </p:cNvSpPr>
          <p:nvPr>
            <p:ph type="title"/>
          </p:nvPr>
        </p:nvSpPr>
        <p:spPr>
          <a:xfrm>
            <a:off x="1008380" y="1793240"/>
            <a:ext cx="6898640" cy="2362200"/>
          </a:xfrm>
        </p:spPr>
        <p:txBody>
          <a:bodyPr/>
          <a:lstStyle/>
          <a:p>
            <a:pPr eaLnBrk="1" hangingPunct="1"/>
            <a:r>
              <a:rPr lang="zh-CN" altLang="en-US" sz="9600" b="1" dirty="0">
                <a:solidFill>
                  <a:schemeClr val="tx1"/>
                </a:solidFill>
                <a:effectLst>
                  <a:outerShdw blurRad="38100" dist="38100" dir="2700000" algn="tl">
                    <a:srgbClr val="000000">
                      <a:alpha val="43137"/>
                    </a:srgbClr>
                  </a:outerShdw>
                </a:effectLst>
              </a:rPr>
              <a:t>救恩的本质</a:t>
            </a:r>
            <a:endParaRPr lang="en-US" sz="9600" b="1" dirty="0">
              <a:solidFill>
                <a:schemeClr val="tx1"/>
              </a:solidFill>
              <a:effectLst>
                <a:outerShdw blurRad="38100" dist="38100" dir="2700000" algn="tl">
                  <a:srgbClr val="000000">
                    <a:alpha val="43137"/>
                  </a:srgbClr>
                </a:outerShdw>
              </a:effectLst>
              <a:latin typeface="Arial" charset="0"/>
            </a:endParaRPr>
          </a:p>
        </p:txBody>
      </p:sp>
      <p:sp>
        <p:nvSpPr>
          <p:cNvPr id="4" name="Title 1"/>
          <p:cNvSpPr txBox="1">
            <a:spLocks/>
          </p:cNvSpPr>
          <p:nvPr/>
        </p:nvSpPr>
        <p:spPr bwMode="auto">
          <a:xfrm>
            <a:off x="1371600" y="3962400"/>
            <a:ext cx="6172200" cy="1447800"/>
          </a:xfrm>
          <a:prstGeom prst="rect">
            <a:avLst/>
          </a:prstGeom>
          <a:noFill/>
          <a:ln w="9525">
            <a:noFill/>
            <a:miter lim="800000"/>
            <a:headEnd/>
            <a:tailEnd/>
          </a:ln>
          <a:effectLst/>
        </p:spPr>
        <p:txBody>
          <a:bodyPr anchor="ctr"/>
          <a:lstStyle/>
          <a:p>
            <a:pPr algn="ctr">
              <a:defRPr/>
            </a:pPr>
            <a:r>
              <a:rPr lang="zh-CN" altLang="en-US" sz="4000" dirty="0">
                <a:solidFill>
                  <a:srgbClr val="000000"/>
                </a:solidFill>
                <a:effectLst>
                  <a:outerShdw blurRad="38100" dist="38100" dir="2700000" algn="tl">
                    <a:srgbClr val="000000">
                      <a:alpha val="43137"/>
                    </a:srgbClr>
                  </a:outerShdw>
                </a:effectLst>
                <a:latin typeface="Arial"/>
                <a:ea typeface="+mn-ea"/>
              </a:rPr>
              <a:t>我们从罪恶中得解救</a:t>
            </a:r>
            <a:endParaRPr lang="en-US" altLang="zh-CN" sz="4000" dirty="0">
              <a:solidFill>
                <a:srgbClr val="000000"/>
              </a:solidFill>
              <a:effectLst>
                <a:outerShdw blurRad="38100" dist="38100" dir="2700000" algn="tl">
                  <a:srgbClr val="000000">
                    <a:alpha val="43137"/>
                  </a:srgbClr>
                </a:outerShdw>
              </a:effectLst>
              <a:latin typeface="Arial"/>
              <a:ea typeface="+mn-ea"/>
            </a:endParaRPr>
          </a:p>
          <a:p>
            <a:pPr algn="ctr">
              <a:defRPr/>
            </a:pPr>
            <a:r>
              <a:rPr lang="zh-CN" altLang="en-US" sz="4000" dirty="0">
                <a:solidFill>
                  <a:srgbClr val="000000"/>
                </a:solidFill>
                <a:effectLst>
                  <a:outerShdw blurRad="38100" dist="38100" dir="2700000" algn="tl">
                    <a:srgbClr val="000000">
                      <a:alpha val="43137"/>
                    </a:srgbClr>
                  </a:outerShdw>
                </a:effectLst>
                <a:latin typeface="Arial"/>
                <a:ea typeface="+mn-ea"/>
              </a:rPr>
              <a:t>证明了我们的保障</a:t>
            </a:r>
            <a:endParaRPr lang="en-US" sz="4000" i="1" kern="0" dirty="0">
              <a:solidFill>
                <a:srgbClr val="000000"/>
              </a:solidFill>
              <a:effectLst>
                <a:outerShdw blurRad="38100" dist="38100" dir="2700000" algn="tl">
                  <a:srgbClr val="000000">
                    <a:alpha val="43137"/>
                  </a:srgbClr>
                </a:outerShdw>
              </a:effectLst>
              <a:latin typeface="Arial"/>
              <a:ea typeface="ＭＳ Ｐゴシック" charset="0"/>
              <a:cs typeface="ＭＳ Ｐゴシック" charset="0"/>
            </a:endParaRPr>
          </a:p>
        </p:txBody>
      </p:sp>
      <p:sp>
        <p:nvSpPr>
          <p:cNvPr id="430084" name="Text Box 3"/>
          <p:cNvSpPr txBox="1">
            <a:spLocks noChangeArrowheads="1"/>
          </p:cNvSpPr>
          <p:nvPr/>
        </p:nvSpPr>
        <p:spPr bwMode="auto">
          <a:xfrm>
            <a:off x="7981950" y="115888"/>
            <a:ext cx="1016000"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en-US" b="1" dirty="0">
                <a:solidFill>
                  <a:srgbClr val="FFFFFF"/>
                </a:solidFill>
                <a:latin typeface="Arial" charset="0"/>
              </a:rPr>
              <a:t>62</a:t>
            </a:r>
          </a:p>
          <a:p>
            <a:pPr algn="r" eaLnBrk="1" hangingPunct="1"/>
            <a:r>
              <a:rPr lang="en-US" b="1" dirty="0">
                <a:solidFill>
                  <a:srgbClr val="FFFFFF"/>
                </a:solidFill>
                <a:latin typeface="Arial" charset="0"/>
              </a:rPr>
              <a:t>b)</a:t>
            </a:r>
          </a:p>
        </p:txBody>
      </p:sp>
    </p:spTree>
    <p:extLst>
      <p:ext uri="{BB962C8B-B14F-4D97-AF65-F5344CB8AC3E}">
        <p14:creationId xmlns:p14="http://schemas.microsoft.com/office/powerpoint/2010/main" val="1400388381"/>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2129"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 y="11112"/>
            <a:ext cx="9144002" cy="681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3213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 y="0"/>
            <a:ext cx="3169922" cy="3990421"/>
          </a:xfrm>
          <a:effectLst>
            <a:outerShdw blurRad="63500" dist="35921" dir="2700000" algn="ctr" rotWithShape="0">
              <a:schemeClr val="tx2">
                <a:alpha val="74998"/>
              </a:schemeClr>
            </a:outerShdw>
          </a:effectLst>
        </p:spPr>
        <p:txBody>
          <a:bodyPr anchor="t"/>
          <a:lstStyle/>
          <a:p>
            <a:pPr>
              <a:defRPr/>
            </a:pPr>
            <a:r>
              <a:rPr lang="zh-CN" altLang="en-US" sz="6600" b="1" dirty="0">
                <a:effectLst>
                  <a:outerShdw blurRad="38100" dist="38100" dir="2700000" algn="tl">
                    <a:srgbClr val="000000">
                      <a:alpha val="43137"/>
                    </a:srgbClr>
                  </a:outerShdw>
                </a:effectLst>
              </a:rPr>
              <a:t>信徒站立在</a:t>
            </a:r>
            <a:br>
              <a:rPr lang="en-US" altLang="zh-CN" sz="6600" b="1" dirty="0">
                <a:effectLst>
                  <a:outerShdw blurRad="38100" dist="38100" dir="2700000" algn="tl">
                    <a:srgbClr val="000000">
                      <a:alpha val="43137"/>
                    </a:srgbClr>
                  </a:outerShdw>
                </a:effectLst>
              </a:rPr>
            </a:br>
            <a:r>
              <a:rPr lang="zh-CN" altLang="en-US" sz="6600" b="1" dirty="0">
                <a:effectLst>
                  <a:outerShdw blurRad="38100" dist="38100" dir="2700000" algn="tl">
                    <a:srgbClr val="000000">
                      <a:alpha val="43137"/>
                    </a:srgbClr>
                  </a:outerShdw>
                </a:effectLst>
              </a:rPr>
              <a:t>上帝面前证明了</a:t>
            </a:r>
            <a:r>
              <a:rPr lang="en-US" altLang="zh-CN" sz="6600" b="1" dirty="0">
                <a:effectLst>
                  <a:outerShdw blurRad="38100" dist="38100" dir="2700000" algn="tl">
                    <a:srgbClr val="000000">
                      <a:alpha val="43137"/>
                    </a:srgbClr>
                  </a:outerShdw>
                </a:effectLst>
              </a:rPr>
              <a:t> </a:t>
            </a:r>
            <a:r>
              <a:rPr lang="zh-CN" altLang="en-US" sz="6600" b="1" dirty="0">
                <a:effectLst>
                  <a:outerShdw blurRad="38100" dist="38100" dir="2700000" algn="tl">
                    <a:srgbClr val="000000">
                      <a:alpha val="43137"/>
                    </a:srgbClr>
                  </a:outerShdw>
                </a:effectLst>
              </a:rPr>
              <a:t>保障</a:t>
            </a:r>
            <a:endParaRPr lang="en-US" sz="6600" b="1" dirty="0">
              <a:effectLst>
                <a:outerShdw blurRad="38100" dist="38100" dir="2700000" algn="tl">
                  <a:srgbClr val="000000">
                    <a:alpha val="43137"/>
                  </a:srgbClr>
                </a:outerShdw>
              </a:effectLst>
              <a:latin typeface="Arial" charset="0"/>
              <a:ea typeface="ＭＳ Ｐゴシック" charset="0"/>
              <a:cs typeface="ＭＳ Ｐゴシック" charset="0"/>
            </a:endParaRPr>
          </a:p>
        </p:txBody>
      </p:sp>
      <p:sp>
        <p:nvSpPr>
          <p:cNvPr id="432132" name="Text Box 3"/>
          <p:cNvSpPr txBox="1">
            <a:spLocks noChangeArrowheads="1"/>
          </p:cNvSpPr>
          <p:nvPr/>
        </p:nvSpPr>
        <p:spPr bwMode="auto">
          <a:xfrm>
            <a:off x="7981950" y="115888"/>
            <a:ext cx="1016000"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dirty="0">
                <a:solidFill>
                  <a:srgbClr val="FFFFFF"/>
                </a:solidFill>
                <a:latin typeface="Arial" charset="0"/>
              </a:rPr>
              <a:t>62</a:t>
            </a:r>
          </a:p>
          <a:p>
            <a:pPr algn="ctr" eaLnBrk="1" hangingPunct="1"/>
            <a:r>
              <a:rPr lang="en-US" b="1" dirty="0">
                <a:solidFill>
                  <a:srgbClr val="FFFFFF"/>
                </a:solidFill>
                <a:latin typeface="Arial" charset="0"/>
              </a:rPr>
              <a:t>c)</a:t>
            </a:r>
          </a:p>
        </p:txBody>
      </p:sp>
    </p:spTree>
    <p:extLst>
      <p:ext uri="{BB962C8B-B14F-4D97-AF65-F5344CB8AC3E}">
        <p14:creationId xmlns:p14="http://schemas.microsoft.com/office/powerpoint/2010/main" val="2745812588"/>
      </p:ext>
    </p:extLst>
  </p:cSld>
  <p:clrMapOvr>
    <a:masterClrMapping/>
  </p:clrMapOvr>
  <p:transition/>
</p:sld>
</file>

<file path=ppt/slides/slide16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4411"/>
            <a:ext cx="9144000" cy="2951163"/>
          </a:xfrm>
          <a:effectLst>
            <a:outerShdw blurRad="63500" dist="35921" dir="2700000" algn="ctr" rotWithShape="0">
              <a:schemeClr val="tx2">
                <a:alpha val="74998"/>
              </a:schemeClr>
            </a:outerShdw>
          </a:effectLst>
        </p:spPr>
        <p:txBody>
          <a:bodyPr/>
          <a:lstStyle/>
          <a:p>
            <a:pPr>
              <a:defRPr/>
            </a:pPr>
            <a:r>
              <a:rPr lang="zh-CN" altLang="en-US" sz="7200" b="1" dirty="0">
                <a:solidFill>
                  <a:srgbClr val="FFFF00"/>
                </a:solidFill>
                <a:effectLst>
                  <a:outerShdw blurRad="38100" dist="38100" dir="2700000" algn="tl">
                    <a:srgbClr val="000000">
                      <a:alpha val="43137"/>
                    </a:srgbClr>
                  </a:outerShdw>
                </a:effectLst>
              </a:rPr>
              <a:t>圣经</a:t>
            </a:r>
            <a:r>
              <a:rPr lang="zh-CN" altLang="en-US" sz="7200" b="1" dirty="0">
                <a:effectLst>
                  <a:outerShdw blurRad="38100" dist="38100" dir="2700000" algn="tl">
                    <a:srgbClr val="000000">
                      <a:alpha val="43137"/>
                    </a:srgbClr>
                  </a:outerShdw>
                </a:effectLst>
              </a:rPr>
              <a:t>支持永恒保障</a:t>
            </a:r>
            <a:endParaRPr lang="en-US" sz="7200" b="1" dirty="0">
              <a:effectLst>
                <a:outerShdw blurRad="38100" dist="38100" dir="2700000" algn="tl">
                  <a:srgbClr val="000000">
                    <a:alpha val="43137"/>
                  </a:srgbClr>
                </a:outerShdw>
              </a:effectLst>
              <a:latin typeface="Arial" charset="0"/>
              <a:ea typeface="ＭＳ Ｐゴシック" charset="0"/>
              <a:cs typeface="ＭＳ Ｐゴシック" charset="0"/>
            </a:endParaRPr>
          </a:p>
        </p:txBody>
      </p:sp>
      <p:pic>
        <p:nvPicPr>
          <p:cNvPr id="434179" name="Picture 4"/>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8575" y="3308350"/>
            <a:ext cx="9204325" cy="3549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34180" name="Text Box 3"/>
          <p:cNvSpPr txBox="1">
            <a:spLocks noChangeArrowheads="1"/>
          </p:cNvSpPr>
          <p:nvPr/>
        </p:nvSpPr>
        <p:spPr bwMode="auto">
          <a:xfrm>
            <a:off x="7981950" y="115888"/>
            <a:ext cx="101600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en-US" b="1" dirty="0">
                <a:solidFill>
                  <a:srgbClr val="FFFFFF"/>
                </a:solidFill>
                <a:latin typeface="Arial" charset="0"/>
              </a:rPr>
              <a:t>63</a:t>
            </a:r>
          </a:p>
        </p:txBody>
      </p:sp>
    </p:spTree>
    <p:extLst>
      <p:ext uri="{BB962C8B-B14F-4D97-AF65-F5344CB8AC3E}">
        <p14:creationId xmlns:p14="http://schemas.microsoft.com/office/powerpoint/2010/main" val="223991544"/>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anctity of Life Week Wood Panel Worship Background.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057" y="0"/>
            <a:ext cx="9139943"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900098" name="Rectangle 2"/>
          <p:cNvSpPr>
            <a:spLocks noGrp="1" noChangeArrowheads="1"/>
          </p:cNvSpPr>
          <p:nvPr>
            <p:ph type="ctrTitle"/>
          </p:nvPr>
        </p:nvSpPr>
        <p:spPr>
          <a:xfrm>
            <a:off x="0" y="1556792"/>
            <a:ext cx="9144000" cy="898638"/>
          </a:xfrm>
          <a:solidFill>
            <a:schemeClr val="accent6">
              <a:lumMod val="75000"/>
            </a:schemeClr>
          </a:solidFill>
          <a:effectLst>
            <a:outerShdw blurRad="63500" dist="35921" dir="2700000" algn="ctr" rotWithShape="0">
              <a:schemeClr val="tx2">
                <a:alpha val="74998"/>
              </a:schemeClr>
            </a:outerShdw>
          </a:effectLst>
        </p:spPr>
        <p:txBody>
          <a:bodyPr anchor="t"/>
          <a:lstStyle/>
          <a:p>
            <a:pPr>
              <a:defRPr/>
            </a:pPr>
            <a:r>
              <a:rPr lang="zh-CN" altLang="en-US" sz="4800" b="1" i="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服从的好处</a:t>
            </a:r>
            <a:r>
              <a:rPr lang="en-US" sz="4800" b="1" i="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a:t>
            </a:r>
          </a:p>
        </p:txBody>
      </p:sp>
      <p:sp>
        <p:nvSpPr>
          <p:cNvPr id="5" name="Rectangle 2">
            <a:extLst>
              <a:ext uri="{FF2B5EF4-FFF2-40B4-BE49-F238E27FC236}">
                <a16:creationId xmlns:a16="http://schemas.microsoft.com/office/drawing/2014/main" id="{BF7C6B4A-84B7-5641-8A34-D4E8C1FD23C1}"/>
              </a:ext>
            </a:extLst>
          </p:cNvPr>
          <p:cNvSpPr txBox="1">
            <a:spLocks noChangeArrowheads="1"/>
          </p:cNvSpPr>
          <p:nvPr/>
        </p:nvSpPr>
        <p:spPr bwMode="auto">
          <a:xfrm>
            <a:off x="1013791" y="2612122"/>
            <a:ext cx="8126152" cy="405061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571500" marR="0" lvl="0" indent="-5715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zh-SG" altLang="en-US" sz="36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胜过世界</a:t>
            </a:r>
            <a:r>
              <a:rPr kumimoji="0" lang="en-US" sz="36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(5:4-5)</a:t>
            </a:r>
          </a:p>
          <a:p>
            <a:pPr marL="571500" marR="0" lvl="0" indent="-5715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zh-CN" altLang="en-US" sz="36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得救的确据</a:t>
            </a:r>
            <a:r>
              <a:rPr kumimoji="0" lang="en-US" sz="36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(5:6-13)</a:t>
            </a:r>
          </a:p>
          <a:p>
            <a:pPr marL="571500" marR="0" lvl="0" indent="-5715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zh-CN" altLang="en-US" sz="36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祷告受指导</a:t>
            </a:r>
            <a:r>
              <a:rPr kumimoji="0" lang="en-US" sz="36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(5:14-17)</a:t>
            </a:r>
          </a:p>
          <a:p>
            <a:pPr marL="571500" marR="0" lvl="0" indent="-5715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zh-CN" altLang="en-US" sz="36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从惯常的罪中得释放 </a:t>
            </a:r>
            <a:r>
              <a:rPr kumimoji="0" lang="en-US" sz="36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(5:18-20)</a:t>
            </a:r>
          </a:p>
          <a:p>
            <a:pPr marL="571500" marR="0" lvl="0" indent="-5715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zh-CN" altLang="en-US" sz="36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避开偶像忠于神 </a:t>
            </a:r>
            <a:r>
              <a:rPr kumimoji="0" lang="en-US" sz="36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(5:21)</a:t>
            </a:r>
          </a:p>
        </p:txBody>
      </p:sp>
      <p:sp>
        <p:nvSpPr>
          <p:cNvPr id="8" name="Rectangle 2">
            <a:extLst>
              <a:ext uri="{FF2B5EF4-FFF2-40B4-BE49-F238E27FC236}">
                <a16:creationId xmlns:a16="http://schemas.microsoft.com/office/drawing/2014/main" id="{72B82EDF-FCB2-7A41-903A-748446B0A1D3}"/>
              </a:ext>
            </a:extLst>
          </p:cNvPr>
          <p:cNvSpPr txBox="1">
            <a:spLocks noChangeArrowheads="1"/>
          </p:cNvSpPr>
          <p:nvPr/>
        </p:nvSpPr>
        <p:spPr bwMode="auto">
          <a:xfrm>
            <a:off x="-36512" y="-27384"/>
            <a:ext cx="9144000" cy="146843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III. </a:t>
            </a:r>
            <a:r>
              <a:rPr kumimoji="0" lang="zh-CN" altLang="en-US" sz="40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要明白只有借着服从才能得到你真正</a:t>
            </a:r>
            <a:r>
              <a:rPr kumimoji="0" lang="zh-CN" altLang="en-US" sz="4000" b="1" i="0" u="none" strike="noStrike" kern="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需要</a:t>
            </a:r>
            <a:r>
              <a:rPr kumimoji="0" lang="zh-CN" altLang="en-US" sz="40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的东西</a:t>
            </a:r>
            <a:r>
              <a:rPr kumimoji="0" lang="en-US" altLang="zh-CN" sz="40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r>
              <a:rPr kumimoji="0" lang="en-US" sz="40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5:4-21)。</a:t>
            </a:r>
          </a:p>
        </p:txBody>
      </p:sp>
      <p:sp>
        <p:nvSpPr>
          <p:cNvPr id="7" name="Rectangle 2">
            <a:extLst>
              <a:ext uri="{FF2B5EF4-FFF2-40B4-BE49-F238E27FC236}">
                <a16:creationId xmlns:a16="http://schemas.microsoft.com/office/drawing/2014/main" id="{2334CD8E-F8F1-E74B-8252-6976C0BAB9E7}"/>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约翰一书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52978734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70.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pic>
        <p:nvPicPr>
          <p:cNvPr id="436226"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36227" name="Rectangle 2"/>
          <p:cNvSpPr>
            <a:spLocks noGrp="1" noChangeArrowheads="1"/>
          </p:cNvSpPr>
          <p:nvPr>
            <p:ph type="title" idx="4294967295"/>
          </p:nvPr>
        </p:nvSpPr>
        <p:spPr>
          <a:xfrm>
            <a:off x="828840" y="152400"/>
            <a:ext cx="6840538" cy="609600"/>
          </a:xfrm>
          <a:solidFill>
            <a:srgbClr val="000000"/>
          </a:solidFill>
        </p:spPr>
        <p:txBody>
          <a:bodyPr anchor="ctr"/>
          <a:lstStyle/>
          <a:p>
            <a:pPr algn="ctr" eaLnBrk="1" hangingPunct="1"/>
            <a:r>
              <a:rPr lang="zh-CN" altLang="en-US" sz="3200" dirty="0">
                <a:solidFill>
                  <a:schemeClr val="bg1"/>
                </a:solidFill>
                <a:latin typeface="MS PGothic" panose="020B0600070205080204" pitchFamily="34" charset="-128"/>
                <a:ea typeface="MS PGothic" panose="020B0600070205080204" pitchFamily="34" charset="-128"/>
              </a:rPr>
              <a:t>约翰一书</a:t>
            </a:r>
            <a:r>
              <a:rPr lang="en-US" altLang="zh-CN" sz="3200" dirty="0">
                <a:solidFill>
                  <a:schemeClr val="bg1"/>
                </a:solidFill>
                <a:latin typeface="MS PGothic" panose="020B0600070205080204" pitchFamily="34" charset="-128"/>
                <a:ea typeface="MS PGothic" panose="020B0600070205080204" pitchFamily="34" charset="-128"/>
              </a:rPr>
              <a:t>5</a:t>
            </a:r>
            <a:r>
              <a:rPr lang="zh-CN" altLang="en-US" sz="3200" dirty="0">
                <a:solidFill>
                  <a:schemeClr val="bg1"/>
                </a:solidFill>
                <a:latin typeface="MS PGothic" panose="020B0600070205080204" pitchFamily="34" charset="-128"/>
                <a:ea typeface="MS PGothic" panose="020B0600070205080204" pitchFamily="34" charset="-128"/>
              </a:rPr>
              <a:t>：</a:t>
            </a:r>
            <a:r>
              <a:rPr lang="en-US" altLang="zh-CN" sz="3200" dirty="0">
                <a:solidFill>
                  <a:schemeClr val="bg1"/>
                </a:solidFill>
                <a:latin typeface="MS PGothic" panose="020B0600070205080204" pitchFamily="34" charset="-128"/>
                <a:ea typeface="MS PGothic" panose="020B0600070205080204" pitchFamily="34" charset="-128"/>
              </a:rPr>
              <a:t>11-13 </a:t>
            </a:r>
            <a:r>
              <a:rPr lang="zh-CN" altLang="en-US" sz="3200" dirty="0">
                <a:solidFill>
                  <a:schemeClr val="bg1"/>
                </a:solidFill>
                <a:latin typeface="MS PGothic" panose="020B0600070205080204" pitchFamily="34" charset="-128"/>
                <a:ea typeface="MS PGothic" panose="020B0600070205080204" pitchFamily="34" charset="-128"/>
              </a:rPr>
              <a:t>中的保证</a:t>
            </a:r>
            <a:endParaRPr lang="en-US" sz="3200" dirty="0">
              <a:solidFill>
                <a:schemeClr val="bg1"/>
              </a:solidFill>
              <a:latin typeface="MS PGothic" panose="020B0600070205080204" pitchFamily="34" charset="-128"/>
              <a:ea typeface="MS PGothic" panose="020B0600070205080204" pitchFamily="34" charset="-128"/>
            </a:endParaRPr>
          </a:p>
        </p:txBody>
      </p:sp>
      <p:sp>
        <p:nvSpPr>
          <p:cNvPr id="436228" name="Text Box 3"/>
          <p:cNvSpPr txBox="1">
            <a:spLocks noChangeArrowheads="1"/>
          </p:cNvSpPr>
          <p:nvPr/>
        </p:nvSpPr>
        <p:spPr bwMode="auto">
          <a:xfrm>
            <a:off x="8385196" y="115888"/>
            <a:ext cx="527007" cy="46166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dirty="0">
                <a:solidFill>
                  <a:srgbClr val="000000"/>
                </a:solidFill>
                <a:latin typeface="Arial" charset="0"/>
              </a:rPr>
              <a:t>63</a:t>
            </a:r>
          </a:p>
        </p:txBody>
      </p:sp>
      <p:sp>
        <p:nvSpPr>
          <p:cNvPr id="65540" name="Text Box 6"/>
          <p:cNvSpPr txBox="1">
            <a:spLocks noChangeArrowheads="1"/>
          </p:cNvSpPr>
          <p:nvPr/>
        </p:nvSpPr>
        <p:spPr bwMode="auto">
          <a:xfrm>
            <a:off x="-111760" y="3263071"/>
            <a:ext cx="9144000" cy="2862322"/>
          </a:xfrm>
          <a:prstGeom prst="rect">
            <a:avLst/>
          </a:prstGeom>
          <a:noFill/>
          <a:ln w="9525">
            <a:no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zh-CN" altLang="en-US" sz="3600" dirty="0">
                <a:solidFill>
                  <a:srgbClr val="FFFFFF"/>
                </a:solidFill>
                <a:latin typeface="MS PGothic" panose="020B0600070205080204" pitchFamily="34" charset="-128"/>
                <a:ea typeface="MS PGothic" panose="020B0600070205080204" pitchFamily="34" charset="-128"/>
              </a:rPr>
              <a:t>                                  </a:t>
            </a:r>
            <a:r>
              <a:rPr lang="zh-CN" altLang="en-US" sz="3600" b="1" dirty="0">
                <a:solidFill>
                  <a:srgbClr val="FFFFFF"/>
                </a:solidFill>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rPr>
              <a:t>“这是神所证明的：</a:t>
            </a:r>
            <a:endParaRPr lang="en-SG" altLang="zh-CN" sz="3600" b="1" dirty="0">
              <a:solidFill>
                <a:srgbClr val="FFFFFF"/>
              </a:solidFill>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endParaRPr>
          </a:p>
          <a:p>
            <a:pPr eaLnBrk="1" hangingPunct="1">
              <a:defRPr/>
            </a:pPr>
            <a:r>
              <a:rPr lang="zh-CN" altLang="en-US" sz="3600" b="1" dirty="0">
                <a:solidFill>
                  <a:srgbClr val="FFFFFF"/>
                </a:solidFill>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rPr>
              <a:t>他</a:t>
            </a:r>
            <a:r>
              <a:rPr lang="zh-CN" altLang="en-US" sz="3600" b="1" u="sng" dirty="0">
                <a:solidFill>
                  <a:srgbClr val="FFFF00"/>
                </a:solidFill>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rPr>
              <a:t>已经给了我们永生</a:t>
            </a:r>
            <a:r>
              <a:rPr lang="zh-CN" altLang="en-US" sz="3600" dirty="0">
                <a:solidFill>
                  <a:srgbClr val="FFFFFF"/>
                </a:solidFill>
                <a:latin typeface="MS PGothic" panose="020B0600070205080204" pitchFamily="34" charset="-128"/>
                <a:ea typeface="MS PGothic" panose="020B0600070205080204" pitchFamily="34" charset="-128"/>
              </a:rPr>
              <a:t>，</a:t>
            </a:r>
            <a:r>
              <a:rPr lang="zh-CN" altLang="en-US" sz="3600" b="1" dirty="0">
                <a:solidFill>
                  <a:srgbClr val="FFFFFF"/>
                </a:solidFill>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rPr>
              <a:t>这生命在他的儿子身上。</a:t>
            </a:r>
            <a:r>
              <a:rPr lang="en-US" altLang="zh-CN" sz="3600" b="1" dirty="0">
                <a:solidFill>
                  <a:srgbClr val="FFFFFF"/>
                </a:solidFill>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rPr>
              <a:t>12</a:t>
            </a:r>
            <a:r>
              <a:rPr lang="zh-CN" altLang="en-US" sz="3600" b="1" dirty="0">
                <a:solidFill>
                  <a:srgbClr val="FFFFFF"/>
                </a:solidFill>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rPr>
              <a:t>凡有儿子</a:t>
            </a:r>
            <a:r>
              <a:rPr lang="zh-CN" altLang="en-US" sz="3600" b="1" u="sng" dirty="0">
                <a:solidFill>
                  <a:srgbClr val="FFFF00"/>
                </a:solidFill>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rPr>
              <a:t>有生命</a:t>
            </a:r>
            <a:r>
              <a:rPr lang="zh-CN" altLang="en-US" sz="3600" dirty="0">
                <a:solidFill>
                  <a:srgbClr val="FFFFFF"/>
                </a:solidFill>
                <a:latin typeface="MS PGothic" panose="020B0600070205080204" pitchFamily="34" charset="-128"/>
                <a:ea typeface="MS PGothic" panose="020B0600070205080204" pitchFamily="34" charset="-128"/>
              </a:rPr>
              <a:t>，</a:t>
            </a:r>
            <a:r>
              <a:rPr lang="zh-CN" altLang="en-US" sz="3600" b="1" dirty="0">
                <a:solidFill>
                  <a:srgbClr val="FFFFFF"/>
                </a:solidFill>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rPr>
              <a:t>没有神的儿子，就没有生命。</a:t>
            </a:r>
            <a:r>
              <a:rPr lang="en-US" altLang="zh-CN" sz="3600" b="1" dirty="0">
                <a:solidFill>
                  <a:srgbClr val="FFFFFF"/>
                </a:solidFill>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rPr>
              <a:t>13</a:t>
            </a:r>
            <a:r>
              <a:rPr lang="zh-CN" altLang="en-US" sz="3600" b="1" dirty="0">
                <a:solidFill>
                  <a:srgbClr val="FFFFFF"/>
                </a:solidFill>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rPr>
              <a:t>我已经写给你们</a:t>
            </a:r>
            <a:r>
              <a:rPr lang="zh-CN" altLang="en-US" sz="3600" b="1" dirty="0">
                <a:solidFill>
                  <a:srgbClr val="003366"/>
                </a:solidFill>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rPr>
              <a:t> </a:t>
            </a:r>
            <a:r>
              <a:rPr lang="zh-CN" altLang="en-US" sz="3600" b="1" dirty="0">
                <a:solidFill>
                  <a:srgbClr val="FFFFFF"/>
                </a:solidFill>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rPr>
              <a:t>相信神的儿子的名，使你们知道</a:t>
            </a:r>
            <a:r>
              <a:rPr lang="zh-CN" altLang="en-US" sz="3600" b="1" u="sng" dirty="0">
                <a:solidFill>
                  <a:srgbClr val="FFFF00"/>
                </a:solidFill>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rPr>
              <a:t>你有永生</a:t>
            </a:r>
            <a:endParaRPr lang="en-US" altLang="zh-CN" sz="3600" b="1" dirty="0">
              <a:solidFill>
                <a:srgbClr val="FFFFFF"/>
              </a:solidFill>
              <a:effectLst>
                <a:glow rad="127000">
                  <a:srgbClr val="000000">
                    <a:alpha val="99000"/>
                  </a:srgbClr>
                </a:glow>
              </a:effectLst>
              <a:latin typeface="MS PGothic" panose="020B0600070205080204" pitchFamily="34" charset="-128"/>
              <a:ea typeface="MS PGothic" panose="020B0600070205080204" pitchFamily="34" charset="-128"/>
              <a:cs typeface="宋体" charset="0"/>
            </a:endParaRPr>
          </a:p>
        </p:txBody>
      </p:sp>
      <p:sp>
        <p:nvSpPr>
          <p:cNvPr id="3" name="Oval Callout 2"/>
          <p:cNvSpPr>
            <a:spLocks noChangeArrowheads="1"/>
          </p:cNvSpPr>
          <p:nvPr/>
        </p:nvSpPr>
        <p:spPr bwMode="auto">
          <a:xfrm>
            <a:off x="284480" y="1128395"/>
            <a:ext cx="2376488" cy="1295400"/>
          </a:xfrm>
          <a:prstGeom prst="wedgeEllipseCallout">
            <a:avLst>
              <a:gd name="adj1" fmla="val 3000"/>
              <a:gd name="adj2" fmla="val 168022"/>
            </a:avLst>
          </a:prstGeom>
          <a:solidFill>
            <a:srgbClr val="FFFFFF"/>
          </a:solidFill>
          <a:ln w="9525">
            <a:solidFill>
              <a:schemeClr val="tx1"/>
            </a:solidFill>
            <a:miter lim="800000"/>
            <a:headEnd/>
            <a:tailEnd/>
          </a:ln>
        </p:spPr>
        <p:txBody>
          <a:bodyPr wrap="none"/>
          <a:lstStyle/>
          <a:p>
            <a:pPr algn="ctr"/>
            <a:r>
              <a:rPr lang="zh-CN" altLang="en-US" sz="2400" dirty="0">
                <a:solidFill>
                  <a:srgbClr val="003366"/>
                </a:solidFill>
                <a:latin typeface="MS PGothic" panose="020B0600070205080204" pitchFamily="34" charset="-128"/>
              </a:rPr>
              <a:t>我们</a:t>
            </a:r>
            <a:r>
              <a:rPr lang="zh-CN" altLang="en-US" sz="2400" b="1" u="sng" dirty="0">
                <a:solidFill>
                  <a:srgbClr val="7030A0"/>
                </a:solidFill>
                <a:effectLst>
                  <a:outerShdw blurRad="38100" dist="38100" dir="2700000" algn="tl">
                    <a:srgbClr val="000000">
                      <a:alpha val="43137"/>
                    </a:srgbClr>
                  </a:outerShdw>
                </a:effectLst>
                <a:latin typeface="MS PGothic" panose="020B0600070205080204" pitchFamily="34" charset="-128"/>
              </a:rPr>
              <a:t>应该</a:t>
            </a:r>
            <a:endParaRPr lang="en-SG" altLang="zh-CN" sz="2400" b="1" u="sng" dirty="0">
              <a:solidFill>
                <a:srgbClr val="7030A0"/>
              </a:solidFill>
              <a:effectLst>
                <a:outerShdw blurRad="38100" dist="38100" dir="2700000" algn="tl">
                  <a:srgbClr val="000000">
                    <a:alpha val="43137"/>
                  </a:srgbClr>
                </a:outerShdw>
              </a:effectLst>
              <a:latin typeface="MS PGothic" panose="020B0600070205080204" pitchFamily="34" charset="-128"/>
            </a:endParaRPr>
          </a:p>
          <a:p>
            <a:pPr algn="ctr"/>
            <a:r>
              <a:rPr lang="zh-CN" altLang="en-US" sz="2400" dirty="0">
                <a:solidFill>
                  <a:srgbClr val="003366"/>
                </a:solidFill>
                <a:latin typeface="MS PGothic" panose="020B0600070205080204" pitchFamily="34" charset="-128"/>
              </a:rPr>
              <a:t>怀疑吗？</a:t>
            </a:r>
            <a:endParaRPr lang="en-US" sz="2400" b="1" dirty="0">
              <a:solidFill>
                <a:srgbClr val="003366"/>
              </a:solidFill>
              <a:latin typeface="MS PGothic" panose="020B0600070205080204" pitchFamily="34" charset="-128"/>
              <a:cs typeface="Arial" charset="0"/>
            </a:endParaRPr>
          </a:p>
        </p:txBody>
      </p:sp>
      <p:sp>
        <p:nvSpPr>
          <p:cNvPr id="7" name="Oval Callout 6"/>
          <p:cNvSpPr>
            <a:spLocks noChangeArrowheads="1"/>
          </p:cNvSpPr>
          <p:nvPr/>
        </p:nvSpPr>
        <p:spPr bwMode="auto">
          <a:xfrm>
            <a:off x="6272212" y="5477693"/>
            <a:ext cx="2376487" cy="1295400"/>
          </a:xfrm>
          <a:prstGeom prst="wedgeEllipseCallout">
            <a:avLst>
              <a:gd name="adj1" fmla="val -111042"/>
              <a:gd name="adj2" fmla="val -24153"/>
            </a:avLst>
          </a:prstGeom>
          <a:solidFill>
            <a:srgbClr val="FFFFFF"/>
          </a:solidFill>
          <a:ln w="9525">
            <a:solidFill>
              <a:schemeClr val="tx1"/>
            </a:solidFill>
            <a:miter lim="800000"/>
            <a:headEnd/>
            <a:tailEnd/>
          </a:ln>
        </p:spPr>
        <p:txBody>
          <a:bodyPr wrap="none"/>
          <a:lstStyle/>
          <a:p>
            <a:pPr algn="ctr"/>
            <a:r>
              <a:rPr lang="zh-CN" altLang="en-US" sz="2400" dirty="0">
                <a:solidFill>
                  <a:srgbClr val="003366"/>
                </a:solidFill>
                <a:latin typeface="MS PGothic" panose="020B0600070205080204" pitchFamily="34" charset="-128"/>
              </a:rPr>
              <a:t>我们</a:t>
            </a:r>
            <a:r>
              <a:rPr lang="zh-CN" altLang="en-US" sz="2400" b="1" u="sng" dirty="0">
                <a:solidFill>
                  <a:srgbClr val="7030A0"/>
                </a:solidFill>
                <a:effectLst>
                  <a:outerShdw blurRad="38100" dist="38100" dir="2700000" algn="tl">
                    <a:srgbClr val="000000">
                      <a:alpha val="43137"/>
                    </a:srgbClr>
                  </a:outerShdw>
                </a:effectLst>
                <a:latin typeface="MS PGothic" panose="020B0600070205080204" pitchFamily="34" charset="-128"/>
              </a:rPr>
              <a:t>应该</a:t>
            </a:r>
            <a:endParaRPr lang="en-SG" altLang="zh-CN" sz="2400" b="1" u="sng" dirty="0">
              <a:solidFill>
                <a:srgbClr val="7030A0"/>
              </a:solidFill>
              <a:effectLst>
                <a:outerShdw blurRad="38100" dist="38100" dir="2700000" algn="tl">
                  <a:srgbClr val="000000">
                    <a:alpha val="43137"/>
                  </a:srgbClr>
                </a:outerShdw>
              </a:effectLst>
              <a:latin typeface="MS PGothic" panose="020B0600070205080204" pitchFamily="34" charset="-128"/>
            </a:endParaRPr>
          </a:p>
          <a:p>
            <a:pPr algn="ctr"/>
            <a:r>
              <a:rPr lang="zh-CN" altLang="en-US" sz="2400" dirty="0">
                <a:solidFill>
                  <a:srgbClr val="003366"/>
                </a:solidFill>
                <a:latin typeface="MS PGothic" panose="020B0600070205080204" pitchFamily="34" charset="-128"/>
              </a:rPr>
              <a:t>怀疑吗？</a:t>
            </a:r>
            <a:endParaRPr lang="en-US" sz="2400" b="1" dirty="0">
              <a:solidFill>
                <a:srgbClr val="003366"/>
              </a:solidFill>
              <a:latin typeface="MS PGothic" panose="020B0600070205080204" pitchFamily="34" charset="-128"/>
              <a:cs typeface="Arial" charset="0"/>
            </a:endParaRPr>
          </a:p>
        </p:txBody>
      </p:sp>
      <p:sp>
        <p:nvSpPr>
          <p:cNvPr id="8" name="Oval Callout 7"/>
          <p:cNvSpPr>
            <a:spLocks noChangeArrowheads="1"/>
          </p:cNvSpPr>
          <p:nvPr/>
        </p:nvSpPr>
        <p:spPr bwMode="auto">
          <a:xfrm>
            <a:off x="3617278" y="1184910"/>
            <a:ext cx="2376487" cy="1295400"/>
          </a:xfrm>
          <a:prstGeom prst="wedgeEllipseCallout">
            <a:avLst>
              <a:gd name="adj1" fmla="val -26068"/>
              <a:gd name="adj2" fmla="val 212226"/>
            </a:avLst>
          </a:prstGeom>
          <a:solidFill>
            <a:srgbClr val="FFFFFF"/>
          </a:solidFill>
          <a:ln w="9525">
            <a:solidFill>
              <a:schemeClr val="tx1"/>
            </a:solidFill>
            <a:miter lim="800000"/>
            <a:headEnd/>
            <a:tailEnd/>
          </a:ln>
        </p:spPr>
        <p:txBody>
          <a:bodyPr wrap="none"/>
          <a:lstStyle/>
          <a:p>
            <a:pPr algn="ctr"/>
            <a:r>
              <a:rPr lang="zh-CN" altLang="en-US" sz="2400" dirty="0">
                <a:solidFill>
                  <a:srgbClr val="003366"/>
                </a:solidFill>
                <a:latin typeface="MS PGothic" panose="020B0600070205080204" pitchFamily="34" charset="-128"/>
              </a:rPr>
              <a:t>我们</a:t>
            </a:r>
            <a:r>
              <a:rPr lang="zh-CN" altLang="en-US" sz="2400" b="1" u="sng" dirty="0">
                <a:solidFill>
                  <a:srgbClr val="7030A0"/>
                </a:solidFill>
                <a:effectLst>
                  <a:outerShdw blurRad="38100" dist="38100" dir="2700000" algn="tl">
                    <a:srgbClr val="000000">
                      <a:alpha val="43137"/>
                    </a:srgbClr>
                  </a:outerShdw>
                </a:effectLst>
                <a:latin typeface="MS PGothic" panose="020B0600070205080204" pitchFamily="34" charset="-128"/>
              </a:rPr>
              <a:t>应该</a:t>
            </a:r>
            <a:endParaRPr lang="en-SG" altLang="zh-CN" sz="2400" b="1" u="sng" dirty="0">
              <a:solidFill>
                <a:srgbClr val="7030A0"/>
              </a:solidFill>
              <a:effectLst>
                <a:outerShdw blurRad="38100" dist="38100" dir="2700000" algn="tl">
                  <a:srgbClr val="000000">
                    <a:alpha val="43137"/>
                  </a:srgbClr>
                </a:outerShdw>
              </a:effectLst>
              <a:latin typeface="MS PGothic" panose="020B0600070205080204" pitchFamily="34" charset="-128"/>
            </a:endParaRPr>
          </a:p>
          <a:p>
            <a:pPr algn="ctr"/>
            <a:r>
              <a:rPr lang="zh-CN" altLang="en-US" sz="2400" dirty="0">
                <a:solidFill>
                  <a:srgbClr val="003366"/>
                </a:solidFill>
                <a:latin typeface="MS PGothic" panose="020B0600070205080204" pitchFamily="34" charset="-128"/>
              </a:rPr>
              <a:t>怀疑吗？</a:t>
            </a:r>
            <a:endParaRPr lang="en-US" sz="2400" b="1" dirty="0">
              <a:solidFill>
                <a:srgbClr val="003366"/>
              </a:solidFill>
              <a:latin typeface="MS PGothic" panose="020B0600070205080204" pitchFamily="34" charset="-128"/>
              <a:cs typeface="Arial" charset="0"/>
            </a:endParaRPr>
          </a:p>
        </p:txBody>
      </p:sp>
      <p:sp>
        <p:nvSpPr>
          <p:cNvPr id="9" name="Text Box 9"/>
          <p:cNvSpPr txBox="1">
            <a:spLocks noChangeArrowheads="1"/>
          </p:cNvSpPr>
          <p:nvPr/>
        </p:nvSpPr>
        <p:spPr bwMode="auto">
          <a:xfrm>
            <a:off x="7779323" y="27082"/>
            <a:ext cx="1364677" cy="830997"/>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defPPr>
              <a:defRPr lang="en-US"/>
            </a:defPPr>
            <a:lvl1pPr algn="ctr" defTabSz="914400" fontAlgn="base">
              <a:spcBef>
                <a:spcPct val="0"/>
              </a:spcBef>
              <a:spcAft>
                <a:spcPct val="0"/>
              </a:spcAft>
              <a:defRPr sz="2400" b="1">
                <a:solidFill>
                  <a:srgbClr val="000000"/>
                </a:solidFill>
                <a:latin typeface="Arial" charset="0"/>
                <a:ea typeface="ＭＳ Ｐゴシック" charset="0"/>
                <a:cs typeface="ＭＳ Ｐゴシック" charset="0"/>
              </a:defRPr>
            </a:lvl1pPr>
            <a:lvl2pPr marL="742950" indent="-285750" eaLnBrk="0" hangingPunct="0">
              <a:defRPr sz="2400">
                <a:latin typeface="Times New Roman" charset="0"/>
                <a:ea typeface="ＭＳ Ｐゴシック" charset="0"/>
              </a:defRPr>
            </a:lvl2pPr>
            <a:lvl3pPr marL="1143000" indent="-228600" eaLnBrk="0" hangingPunct="0">
              <a:defRPr sz="2400">
                <a:latin typeface="Times New Roman" charset="0"/>
                <a:ea typeface="ＭＳ Ｐゴシック" charset="0"/>
              </a:defRPr>
            </a:lvl3pPr>
            <a:lvl4pPr marL="1600200" indent="-228600" eaLnBrk="0" hangingPunct="0">
              <a:defRPr sz="2400">
                <a:latin typeface="Times New Roman" charset="0"/>
                <a:ea typeface="ＭＳ Ｐゴシック" charset="0"/>
              </a:defRPr>
            </a:lvl4pPr>
            <a:lvl5pPr marL="2057400" indent="-228600" eaLnBrk="0" hangingPunct="0">
              <a:defRPr sz="2400">
                <a:latin typeface="Times New Roman" charset="0"/>
                <a:ea typeface="ＭＳ Ｐゴシック" charset="0"/>
              </a:defRPr>
            </a:lvl5pPr>
            <a:lvl6pPr marL="2514600" indent="-228600" eaLnBrk="0" fontAlgn="base" hangingPunct="0">
              <a:spcBef>
                <a:spcPct val="0"/>
              </a:spcBef>
              <a:spcAft>
                <a:spcPct val="0"/>
              </a:spcAft>
              <a:defRPr sz="2400">
                <a:latin typeface="Times New Roman" charset="0"/>
                <a:ea typeface="ＭＳ Ｐゴシック" charset="0"/>
              </a:defRPr>
            </a:lvl6pPr>
            <a:lvl7pPr marL="2971800" indent="-228600" eaLnBrk="0" fontAlgn="base" hangingPunct="0">
              <a:spcBef>
                <a:spcPct val="0"/>
              </a:spcBef>
              <a:spcAft>
                <a:spcPct val="0"/>
              </a:spcAft>
              <a:defRPr sz="2400">
                <a:latin typeface="Times New Roman" charset="0"/>
                <a:ea typeface="ＭＳ Ｐゴシック" charset="0"/>
              </a:defRPr>
            </a:lvl7pPr>
            <a:lvl8pPr marL="3429000" indent="-228600" eaLnBrk="0" fontAlgn="base" hangingPunct="0">
              <a:spcBef>
                <a:spcPct val="0"/>
              </a:spcBef>
              <a:spcAft>
                <a:spcPct val="0"/>
              </a:spcAft>
              <a:defRPr sz="2400">
                <a:latin typeface="Times New Roman" charset="0"/>
                <a:ea typeface="ＭＳ Ｐゴシック" charset="0"/>
              </a:defRPr>
            </a:lvl8pPr>
            <a:lvl9pPr marL="3886200" indent="-228600" eaLnBrk="0" fontAlgn="base" hangingPunct="0">
              <a:spcBef>
                <a:spcPct val="0"/>
              </a:spcBef>
              <a:spcAft>
                <a:spcPct val="0"/>
              </a:spcAft>
              <a:defRPr sz="2400">
                <a:latin typeface="Times New Roman" charset="0"/>
                <a:ea typeface="ＭＳ Ｐゴシック" charset="0"/>
              </a:defRPr>
            </a:lvl9pPr>
          </a:lstStyle>
          <a:p>
            <a:r>
              <a:rPr lang="en-US" dirty="0"/>
              <a:t>62 b) (2)</a:t>
            </a:r>
            <a:br>
              <a:rPr lang="en-US" dirty="0"/>
            </a:br>
            <a:r>
              <a:rPr lang="en-US" dirty="0"/>
              <a:t>63 </a:t>
            </a:r>
          </a:p>
        </p:txBody>
      </p:sp>
    </p:spTree>
    <p:extLst>
      <p:ext uri="{BB962C8B-B14F-4D97-AF65-F5344CB8AC3E}">
        <p14:creationId xmlns:p14="http://schemas.microsoft.com/office/powerpoint/2010/main" val="297896269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8" grpId="0" animBg="1"/>
    </p:bld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21" name="Picture 3" descr="Generosity-hands to heaven.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89123" name="Title 1"/>
          <p:cNvSpPr txBox="1">
            <a:spLocks/>
          </p:cNvSpPr>
          <p:nvPr/>
        </p:nvSpPr>
        <p:spPr bwMode="auto">
          <a:xfrm>
            <a:off x="0" y="-26988"/>
            <a:ext cx="9144000" cy="1362076"/>
          </a:xfrm>
          <a:prstGeom prst="rect">
            <a:avLst/>
          </a:prstGeom>
          <a:gradFill rotWithShape="1">
            <a:gsLst>
              <a:gs pos="0">
                <a:schemeClr val="bg1"/>
              </a:gs>
              <a:gs pos="100000">
                <a:srgbClr val="000000"/>
              </a:gs>
            </a:gsLst>
            <a:path path="rect">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a:r>
              <a:rPr lang="zh-CN" altLang="en-US" sz="4400" b="1">
                <a:solidFill>
                  <a:srgbClr val="FFFFFF"/>
                </a:solidFill>
              </a:rPr>
              <a:t>我们需要得到神的义</a:t>
            </a:r>
            <a:endParaRPr lang="en-US" altLang="zh-CN" sz="4400" b="1">
              <a:solidFill>
                <a:srgbClr val="FFFFFF"/>
              </a:solidFill>
            </a:endParaRPr>
          </a:p>
          <a:p>
            <a:pPr algn="ctr"/>
            <a:r>
              <a:rPr lang="en-US" altLang="zh-CN" sz="4400" b="1">
                <a:solidFill>
                  <a:srgbClr val="FFFFFF"/>
                </a:solidFill>
              </a:rPr>
              <a:t>--</a:t>
            </a:r>
            <a:r>
              <a:rPr lang="zh-TW" altLang="en-US" sz="4400" b="1">
                <a:solidFill>
                  <a:srgbClr val="FFFFFF"/>
                </a:solidFill>
              </a:rPr>
              <a:t> </a:t>
            </a:r>
            <a:r>
              <a:rPr lang="zh-CN" altLang="en-US" sz="4400" b="1">
                <a:solidFill>
                  <a:srgbClr val="FFFFFF"/>
                </a:solidFill>
              </a:rPr>
              <a:t>但应该怎么做？</a:t>
            </a:r>
          </a:p>
        </p:txBody>
      </p:sp>
    </p:spTree>
    <p:extLst>
      <p:ext uri="{BB962C8B-B14F-4D97-AF65-F5344CB8AC3E}">
        <p14:creationId xmlns:p14="http://schemas.microsoft.com/office/powerpoint/2010/main" val="1549678134"/>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41" name="Picture 39" descr="图片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4450"/>
            <a:ext cx="9144000" cy="6915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9842" name="Rectangle 2"/>
          <p:cNvSpPr txBox="1">
            <a:spLocks noChangeArrowheads="1"/>
          </p:cNvSpPr>
          <p:nvPr/>
        </p:nvSpPr>
        <p:spPr bwMode="auto">
          <a:xfrm>
            <a:off x="0" y="304800"/>
            <a:ext cx="91440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r>
              <a:rPr lang="zh-CN" altLang="en-US" sz="4000" dirty="0">
                <a:solidFill>
                  <a:srgbClr val="FFFFFF"/>
                </a:solidFill>
              </a:rPr>
              <a:t>罗马书中的</a:t>
            </a:r>
            <a:r>
              <a:rPr lang="zh-TW" altLang="en-US" sz="4000" dirty="0">
                <a:solidFill>
                  <a:srgbClr val="FFFFFF"/>
                </a:solidFill>
              </a:rPr>
              <a:t>公</a:t>
            </a:r>
            <a:r>
              <a:rPr lang="zh-CN" altLang="en-US" sz="4000" dirty="0">
                <a:solidFill>
                  <a:srgbClr val="FFFFFF"/>
                </a:solidFill>
              </a:rPr>
              <a:t>义</a:t>
            </a:r>
            <a:endParaRPr lang="en-US" sz="4000" b="1" dirty="0">
              <a:solidFill>
                <a:srgbClr val="FFFFFF"/>
              </a:solidFill>
              <a:latin typeface="Copperplate Gothic Light" charset="0"/>
              <a:ea typeface="ＭＳ Ｐゴシック" charset="0"/>
              <a:cs typeface="ＭＳ Ｐゴシック" charset="0"/>
            </a:endParaRPr>
          </a:p>
        </p:txBody>
      </p:sp>
      <p:graphicFrame>
        <p:nvGraphicFramePr>
          <p:cNvPr id="6" name="Group 4"/>
          <p:cNvGraphicFramePr>
            <a:graphicFrameLocks noGrp="1"/>
          </p:cNvGraphicFramePr>
          <p:nvPr>
            <p:extLst>
              <p:ext uri="{D42A27DB-BD31-4B8C-83A1-F6EECF244321}">
                <p14:modId xmlns:p14="http://schemas.microsoft.com/office/powerpoint/2010/main" val="4144409590"/>
              </p:ext>
            </p:extLst>
          </p:nvPr>
        </p:nvGraphicFramePr>
        <p:xfrm>
          <a:off x="147638" y="1473200"/>
          <a:ext cx="8816975" cy="5237165"/>
        </p:xfrm>
        <a:graphic>
          <a:graphicData uri="http://schemas.openxmlformats.org/drawingml/2006/table">
            <a:tbl>
              <a:tblPr/>
              <a:tblGrid>
                <a:gridCol w="4408487">
                  <a:extLst>
                    <a:ext uri="{9D8B030D-6E8A-4147-A177-3AD203B41FA5}">
                      <a16:colId xmlns:a16="http://schemas.microsoft.com/office/drawing/2014/main" val="20000"/>
                    </a:ext>
                  </a:extLst>
                </a:gridCol>
                <a:gridCol w="4408488">
                  <a:extLst>
                    <a:ext uri="{9D8B030D-6E8A-4147-A177-3AD203B41FA5}">
                      <a16:colId xmlns:a16="http://schemas.microsoft.com/office/drawing/2014/main" val="20001"/>
                    </a:ext>
                  </a:extLst>
                </a:gridCol>
              </a:tblGrid>
              <a:tr h="747713">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TW" altLang="en-US" sz="2800" b="1" i="0" u="none" strike="noStrike" cap="none" normalizeH="0" baseline="0">
                          <a:ln>
                            <a:noFill/>
                          </a:ln>
                          <a:solidFill>
                            <a:srgbClr val="FFFFFF"/>
                          </a:solidFill>
                          <a:effectLst/>
                          <a:latin typeface="Arial" charset="0"/>
                          <a:ea typeface="ＭＳ Ｐゴシック" charset="0"/>
                          <a:cs typeface="ＭＳ Ｐゴシック" charset="0"/>
                        </a:rPr>
                        <a:t>神</a:t>
                      </a:r>
                      <a:r>
                        <a:rPr kumimoji="0" lang="zh-TW" altLang="en-US" sz="2800" b="1" i="0" u="none" strike="noStrike" cap="none" normalizeH="0" baseline="0">
                          <a:ln>
                            <a:noFill/>
                          </a:ln>
                          <a:solidFill>
                            <a:srgbClr val="FFFFFF"/>
                          </a:solidFill>
                          <a:effectLst/>
                          <a:latin typeface="SimSun" charset="0"/>
                          <a:ea typeface="SimSun" charset="0"/>
                          <a:cs typeface="SimSun" charset="0"/>
                        </a:rPr>
                        <a:t>的公义，藉着在基督里因信</a:t>
                      </a:r>
                      <a:r>
                        <a:rPr kumimoji="0" lang="zh-TW" altLang="en-US" sz="2800" b="1" i="0" u="none" strike="noStrike" cap="none" normalizeH="0" baseline="0">
                          <a:ln>
                            <a:noFill/>
                          </a:ln>
                          <a:solidFill>
                            <a:schemeClr val="tx1"/>
                          </a:solidFill>
                          <a:effectLst/>
                          <a:latin typeface="SimSun" charset="0"/>
                          <a:ea typeface="SimSun" charset="0"/>
                          <a:cs typeface="SimSun" charset="0"/>
                        </a:rPr>
                        <a:t>称义</a:t>
                      </a:r>
                      <a:r>
                        <a:rPr kumimoji="0" lang="en-US" altLang="zh-CN" sz="2800" b="1" i="0" u="none" strike="noStrike" cap="none" normalizeH="0" baseline="0">
                          <a:ln>
                            <a:noFill/>
                          </a:ln>
                          <a:solidFill>
                            <a:srgbClr val="FFFFFF"/>
                          </a:solidFill>
                          <a:effectLst/>
                          <a:latin typeface="SimSun" charset="0"/>
                          <a:ea typeface="SimSun" charset="0"/>
                          <a:cs typeface="SimSun" charset="0"/>
                        </a:rPr>
                        <a:t>–</a:t>
                      </a:r>
                      <a:r>
                        <a:rPr kumimoji="0" lang="zh-CN" altLang="en-US" sz="2800" b="1" i="0" u="none" strike="noStrike" cap="none" normalizeH="0" baseline="0">
                          <a:ln>
                            <a:noFill/>
                          </a:ln>
                          <a:solidFill>
                            <a:schemeClr val="tx1"/>
                          </a:solidFill>
                          <a:effectLst/>
                          <a:latin typeface="SimSun" charset="0"/>
                          <a:ea typeface="SimSun" charset="0"/>
                          <a:cs typeface="SimSun" charset="0"/>
                        </a:rPr>
                        <a:t>非借着律法</a:t>
                      </a:r>
                      <a:endParaRPr kumimoji="0" lang="zh-CN" altLang="en-US" sz="2800" b="1" i="0" u="none" strike="noStrike" cap="none" normalizeH="0" baseline="0">
                        <a:ln>
                          <a:noFill/>
                        </a:ln>
                        <a:solidFill>
                          <a:srgbClr val="FFFFFF"/>
                        </a:solidFill>
                        <a:effectLst/>
                        <a:latin typeface="SimSun" charset="0"/>
                        <a:ea typeface="SimSun" charset="0"/>
                        <a:cs typeface="SimSun" charset="0"/>
                      </a:endParaRPr>
                    </a:p>
                  </a:txBody>
                  <a:tcPr marL="91447" marR="91447" marT="45724" marB="45724"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hMerge="1">
                  <a:txBody>
                    <a:bodyPr/>
                    <a:lstStyle/>
                    <a:p>
                      <a:endParaRPr lang="en-US"/>
                    </a:p>
                  </a:txBody>
                  <a:tcPr/>
                </a:tc>
                <a:extLst>
                  <a:ext uri="{0D108BD9-81ED-4DB2-BD59-A6C34878D82A}">
                    <a16:rowId xmlns:a16="http://schemas.microsoft.com/office/drawing/2014/main" val="10000"/>
                  </a:ext>
                </a:extLst>
              </a:tr>
              <a:tr h="7477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800" b="1" i="0" u="none" strike="noStrike" cap="none" normalizeH="0" baseline="0">
                          <a:ln>
                            <a:noFill/>
                          </a:ln>
                          <a:solidFill>
                            <a:srgbClr val="FFFFFF"/>
                          </a:solidFill>
                          <a:effectLst/>
                          <a:latin typeface="Arial" charset="0"/>
                          <a:ea typeface="ＭＳ Ｐゴシック" charset="0"/>
                          <a:cs typeface="ＭＳ Ｐゴシック" charset="0"/>
                        </a:rPr>
                        <a:t>1–11</a:t>
                      </a:r>
                      <a:r>
                        <a:rPr kumimoji="0" lang="zh-TW" altLang="en-US" sz="2800" b="1" i="0" u="none" strike="noStrike" cap="none" normalizeH="0" baseline="0">
                          <a:ln>
                            <a:noFill/>
                          </a:ln>
                          <a:solidFill>
                            <a:srgbClr val="FFFFFF"/>
                          </a:solidFill>
                          <a:effectLst/>
                          <a:latin typeface="Arial" charset="0"/>
                          <a:ea typeface="ＭＳ Ｐゴシック" charset="0"/>
                          <a:cs typeface="ＭＳ Ｐゴシック" charset="0"/>
                        </a:rPr>
                        <a:t>章</a:t>
                      </a:r>
                      <a:endParaRPr kumimoji="0" lang="zh-CN" altLang="en-US" sz="2800" b="1" i="0" u="none" strike="noStrike" cap="none" normalizeH="0" baseline="0">
                        <a:ln>
                          <a:noFill/>
                        </a:ln>
                        <a:solidFill>
                          <a:srgbClr val="FFFFFF"/>
                        </a:solidFill>
                        <a:effectLst/>
                        <a:latin typeface="Arial" charset="0"/>
                        <a:ea typeface="ＭＳ Ｐゴシック" charset="0"/>
                        <a:cs typeface="ＭＳ Ｐゴシック" charset="0"/>
                      </a:endParaRPr>
                    </a:p>
                  </a:txBody>
                  <a:tcPr marL="91447" marR="91447"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800" b="1" i="0" u="none" strike="noStrike" cap="none" normalizeH="0" baseline="0">
                          <a:ln>
                            <a:noFill/>
                          </a:ln>
                          <a:solidFill>
                            <a:srgbClr val="FFFFFF"/>
                          </a:solidFill>
                          <a:effectLst/>
                          <a:latin typeface="Arial" charset="0"/>
                          <a:ea typeface="ＭＳ Ｐゴシック" charset="0"/>
                          <a:cs typeface="ＭＳ Ｐゴシック" charset="0"/>
                        </a:rPr>
                        <a:t>12–16</a:t>
                      </a:r>
                      <a:r>
                        <a:rPr kumimoji="0" lang="zh-TW" altLang="en-US" sz="2800" b="1" i="0" u="none" strike="noStrike" cap="none" normalizeH="0" baseline="0">
                          <a:ln>
                            <a:noFill/>
                          </a:ln>
                          <a:solidFill>
                            <a:srgbClr val="FFFFFF"/>
                          </a:solidFill>
                          <a:effectLst/>
                          <a:latin typeface="Arial" charset="0"/>
                          <a:ea typeface="ＭＳ Ｐゴシック" charset="0"/>
                          <a:cs typeface="ＭＳ Ｐゴシック" charset="0"/>
                        </a:rPr>
                        <a:t>章</a:t>
                      </a:r>
                      <a:endParaRPr kumimoji="0" lang="zh-CN" altLang="en-US" sz="2800" b="1" i="0" u="none" strike="noStrike" cap="none" normalizeH="0" baseline="0">
                        <a:ln>
                          <a:noFill/>
                        </a:ln>
                        <a:solidFill>
                          <a:srgbClr val="FFFFFF"/>
                        </a:solidFill>
                        <a:effectLst/>
                        <a:latin typeface="Arial" charset="0"/>
                        <a:ea typeface="ＭＳ Ｐゴシック" charset="0"/>
                        <a:cs typeface="ＭＳ Ｐゴシック" charset="0"/>
                      </a:endParaRPr>
                    </a:p>
                  </a:txBody>
                  <a:tcPr marL="91447" marR="91447" marT="45724" marB="45724"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7493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800" b="1" i="0" u="none" strike="noStrike" cap="none" normalizeH="0" baseline="0">
                          <a:ln>
                            <a:noFill/>
                          </a:ln>
                          <a:solidFill>
                            <a:schemeClr val="tx1"/>
                          </a:solidFill>
                          <a:effectLst/>
                          <a:latin typeface="Arial" charset="0"/>
                          <a:ea typeface="SimSun" charset="0"/>
                          <a:cs typeface="SimSun" charset="0"/>
                        </a:rPr>
                        <a:t>称义的解释</a:t>
                      </a:r>
                      <a:endParaRPr kumimoji="0" lang="zh-CN" altLang="en-US" sz="2800" b="1" i="0" u="none" strike="noStrike" cap="none" normalizeH="0" baseline="0">
                        <a:ln>
                          <a:noFill/>
                        </a:ln>
                        <a:solidFill>
                          <a:srgbClr val="FFFFFF"/>
                        </a:solidFill>
                        <a:effectLst/>
                        <a:latin typeface="Arial" charset="0"/>
                        <a:ea typeface="ＭＳ Ｐゴシック" charset="0"/>
                        <a:cs typeface="ＭＳ Ｐゴシック" charset="0"/>
                      </a:endParaRPr>
                    </a:p>
                  </a:txBody>
                  <a:tcPr marL="91447" marR="91447"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800" b="1" i="0" u="none" strike="noStrike" cap="none" normalizeH="0" baseline="0">
                          <a:ln>
                            <a:noFill/>
                          </a:ln>
                          <a:solidFill>
                            <a:schemeClr val="tx1"/>
                          </a:solidFill>
                          <a:effectLst/>
                          <a:latin typeface="Arial" charset="0"/>
                          <a:ea typeface="SimSun" charset="0"/>
                          <a:cs typeface="SimSun" charset="0"/>
                        </a:rPr>
                        <a:t>称义的应用</a:t>
                      </a:r>
                      <a:endParaRPr kumimoji="0" lang="zh-CN" altLang="en-US" sz="2800" b="1" i="0" u="none" strike="noStrike" cap="none" normalizeH="0" baseline="0">
                        <a:ln>
                          <a:noFill/>
                        </a:ln>
                        <a:solidFill>
                          <a:srgbClr val="FFFFFF"/>
                        </a:solidFill>
                        <a:effectLst/>
                        <a:latin typeface="Arial" charset="0"/>
                        <a:ea typeface="ＭＳ Ｐゴシック" charset="0"/>
                        <a:cs typeface="ＭＳ Ｐゴシック" charset="0"/>
                      </a:endParaRPr>
                    </a:p>
                  </a:txBody>
                  <a:tcPr marL="91447" marR="91447" marT="45724" marB="45724"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7493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800" b="1" i="0" u="none" strike="noStrike" cap="none" normalizeH="0" baseline="0">
                          <a:ln>
                            <a:noFill/>
                          </a:ln>
                          <a:solidFill>
                            <a:schemeClr val="tx1"/>
                          </a:solidFill>
                          <a:effectLst/>
                          <a:latin typeface="Arial" charset="0"/>
                          <a:ea typeface="SimSun" charset="0"/>
                          <a:cs typeface="SimSun" charset="0"/>
                        </a:rPr>
                        <a:t>神学性</a:t>
                      </a:r>
                      <a:endParaRPr kumimoji="0" lang="zh-CN" altLang="en-US" sz="2800" b="1" i="0" u="none" strike="noStrike" cap="none" normalizeH="0" baseline="0">
                        <a:ln>
                          <a:noFill/>
                        </a:ln>
                        <a:solidFill>
                          <a:srgbClr val="FFFFFF"/>
                        </a:solidFill>
                        <a:effectLst/>
                        <a:latin typeface="Arial" charset="0"/>
                        <a:ea typeface="ＭＳ Ｐゴシック" charset="0"/>
                        <a:cs typeface="ＭＳ Ｐゴシック" charset="0"/>
                      </a:endParaRPr>
                    </a:p>
                  </a:txBody>
                  <a:tcPr marL="91447" marR="91447"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800" b="1" i="0" u="none" strike="noStrike" cap="none" normalizeH="0" baseline="0">
                          <a:ln>
                            <a:noFill/>
                          </a:ln>
                          <a:solidFill>
                            <a:schemeClr val="tx1"/>
                          </a:solidFill>
                          <a:effectLst/>
                          <a:latin typeface="Arial" charset="0"/>
                          <a:ea typeface="SimSun" charset="0"/>
                          <a:cs typeface="SimSun" charset="0"/>
                        </a:rPr>
                        <a:t>实用性</a:t>
                      </a:r>
                      <a:endParaRPr kumimoji="0" lang="zh-CN" altLang="en-US" sz="2800" b="1" i="0" u="none" strike="noStrike" cap="none" normalizeH="0" baseline="0">
                        <a:ln>
                          <a:noFill/>
                        </a:ln>
                        <a:solidFill>
                          <a:srgbClr val="FFFFFF"/>
                        </a:solidFill>
                        <a:effectLst/>
                        <a:latin typeface="Arial" charset="0"/>
                        <a:ea typeface="ＭＳ Ｐゴシック" charset="0"/>
                        <a:cs typeface="ＭＳ Ｐゴシック" charset="0"/>
                      </a:endParaRPr>
                    </a:p>
                  </a:txBody>
                  <a:tcPr marL="91447" marR="91447" marT="45724" marB="45724"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7477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TW" altLang="en-US" sz="2800" b="1" i="0" u="none" strike="noStrike" cap="none" normalizeH="0" baseline="0">
                          <a:ln>
                            <a:noFill/>
                          </a:ln>
                          <a:solidFill>
                            <a:srgbClr val="FFFFFF"/>
                          </a:solidFill>
                          <a:effectLst/>
                          <a:latin typeface="Arial" charset="0"/>
                          <a:ea typeface="ＭＳ Ｐゴシック" charset="0"/>
                          <a:cs typeface="ＭＳ Ｐゴシック" charset="0"/>
                        </a:rPr>
                        <a:t>信什么</a:t>
                      </a:r>
                      <a:endParaRPr kumimoji="0" lang="zh-CN" altLang="en-US" sz="2800" b="1" i="0" u="none" strike="noStrike" cap="none" normalizeH="0" baseline="0">
                        <a:ln>
                          <a:noFill/>
                        </a:ln>
                        <a:solidFill>
                          <a:srgbClr val="FFFFFF"/>
                        </a:solidFill>
                        <a:effectLst/>
                        <a:latin typeface="Arial" charset="0"/>
                        <a:ea typeface="ＭＳ Ｐゴシック" charset="0"/>
                        <a:cs typeface="ＭＳ Ｐゴシック" charset="0"/>
                      </a:endParaRPr>
                    </a:p>
                  </a:txBody>
                  <a:tcPr marL="91447" marR="91447"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TW" altLang="en-US" sz="2800" b="1" i="0" u="none" strike="noStrike" cap="none" normalizeH="0" baseline="0">
                          <a:ln>
                            <a:noFill/>
                          </a:ln>
                          <a:solidFill>
                            <a:srgbClr val="FFFFFF"/>
                          </a:solidFill>
                          <a:effectLst/>
                          <a:latin typeface="Arial" charset="0"/>
                          <a:ea typeface="ＭＳ Ｐゴシック" charset="0"/>
                          <a:cs typeface="ＭＳ Ｐゴシック" charset="0"/>
                        </a:rPr>
                        <a:t>怎样</a:t>
                      </a:r>
                      <a:r>
                        <a:rPr kumimoji="0" lang="zh-CN" altLang="en-US" sz="2800" b="1" i="0" u="none" strike="noStrike" cap="none" normalizeH="0" baseline="0">
                          <a:ln>
                            <a:noFill/>
                          </a:ln>
                          <a:solidFill>
                            <a:schemeClr val="tx1"/>
                          </a:solidFill>
                          <a:effectLst/>
                          <a:latin typeface="Arial" charset="0"/>
                          <a:ea typeface="SimSun" charset="0"/>
                          <a:cs typeface="SimSun" charset="0"/>
                        </a:rPr>
                        <a:t>表现</a:t>
                      </a:r>
                      <a:endParaRPr kumimoji="0" lang="zh-CN" altLang="en-US" sz="2800" b="1" i="0" u="none" strike="noStrike" cap="none" normalizeH="0" baseline="0">
                        <a:ln>
                          <a:noFill/>
                        </a:ln>
                        <a:solidFill>
                          <a:srgbClr val="FFFFFF"/>
                        </a:solidFill>
                        <a:effectLst/>
                        <a:latin typeface="Arial" charset="0"/>
                        <a:ea typeface="ＭＳ Ｐゴシック" charset="0"/>
                        <a:cs typeface="ＭＳ Ｐゴシック" charset="0"/>
                      </a:endParaRPr>
                    </a:p>
                  </a:txBody>
                  <a:tcPr marL="91447" marR="91447" marT="45724" marB="45724"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7477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800" b="1" i="0" u="none" strike="noStrike" cap="none" normalizeH="0" baseline="0">
                          <a:ln>
                            <a:noFill/>
                          </a:ln>
                          <a:solidFill>
                            <a:schemeClr val="tx1"/>
                          </a:solidFill>
                          <a:effectLst/>
                          <a:latin typeface="Arial" charset="0"/>
                          <a:ea typeface="SimSun" charset="0"/>
                          <a:cs typeface="SimSun" charset="0"/>
                        </a:rPr>
                        <a:t>直</a:t>
                      </a:r>
                      <a:r>
                        <a:rPr kumimoji="0" lang="zh-TW" altLang="en-US" sz="2800" b="1" i="0" u="none" strike="noStrike" cap="none" normalizeH="0" baseline="0">
                          <a:ln>
                            <a:noFill/>
                          </a:ln>
                          <a:solidFill>
                            <a:schemeClr val="tx1"/>
                          </a:solidFill>
                          <a:effectLst/>
                          <a:latin typeface="Arial" charset="0"/>
                          <a:ea typeface="SimSun" charset="0"/>
                          <a:cs typeface="SimSun" charset="0"/>
                        </a:rPr>
                        <a:t>向</a:t>
                      </a:r>
                      <a:endParaRPr kumimoji="0" lang="zh-CN" altLang="en-US" sz="2800" b="1" i="0" u="none" strike="noStrike" cap="none" normalizeH="0" baseline="0">
                        <a:ln>
                          <a:noFill/>
                        </a:ln>
                        <a:solidFill>
                          <a:srgbClr val="FFFFFF"/>
                        </a:solidFill>
                        <a:effectLst/>
                        <a:latin typeface="Arial" charset="0"/>
                        <a:ea typeface="ＭＳ Ｐゴシック" charset="0"/>
                        <a:cs typeface="ＭＳ Ｐゴシック" charset="0"/>
                      </a:endParaRPr>
                    </a:p>
                  </a:txBody>
                  <a:tcPr marL="91447" marR="91447"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TW" altLang="en-US" sz="2800" b="1" i="0" u="none" strike="noStrike" cap="none" normalizeH="0" baseline="0">
                          <a:ln>
                            <a:noFill/>
                          </a:ln>
                          <a:solidFill>
                            <a:schemeClr val="tx1"/>
                          </a:solidFill>
                          <a:effectLst/>
                          <a:latin typeface="Arial" charset="0"/>
                          <a:ea typeface="SimSun" charset="0"/>
                          <a:cs typeface="SimSun" charset="0"/>
                        </a:rPr>
                        <a:t>橫向</a:t>
                      </a:r>
                      <a:endParaRPr kumimoji="0" lang="zh-CN" altLang="en-US" sz="2800" b="1" i="0" u="none" strike="noStrike" cap="none" normalizeH="0" baseline="0">
                        <a:ln>
                          <a:noFill/>
                        </a:ln>
                        <a:solidFill>
                          <a:srgbClr val="FFFFFF"/>
                        </a:solidFill>
                        <a:effectLst/>
                        <a:latin typeface="Arial" charset="0"/>
                        <a:ea typeface="ＭＳ Ｐゴシック" charset="0"/>
                        <a:cs typeface="ＭＳ Ｐゴシック" charset="0"/>
                      </a:endParaRPr>
                    </a:p>
                  </a:txBody>
                  <a:tcPr marL="91447" marR="91447" marT="45724" marB="45724"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7477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TW" altLang="en-US" sz="2800" b="1" i="0" u="none" strike="noStrike" cap="none" normalizeH="0" baseline="0">
                          <a:ln>
                            <a:noFill/>
                          </a:ln>
                          <a:solidFill>
                            <a:srgbClr val="FFFFFF"/>
                          </a:solidFill>
                          <a:effectLst/>
                          <a:latin typeface="Arial" charset="0"/>
                          <a:ea typeface="ＭＳ Ｐゴシック" charset="0"/>
                          <a:cs typeface="ＭＳ Ｐゴシック" charset="0"/>
                        </a:rPr>
                        <a:t>与神的关系</a:t>
                      </a:r>
                      <a:endParaRPr kumimoji="0" lang="zh-CN" altLang="en-US" sz="2800" b="1" i="0" u="none" strike="noStrike" cap="none" normalizeH="0" baseline="0">
                        <a:ln>
                          <a:noFill/>
                        </a:ln>
                        <a:solidFill>
                          <a:srgbClr val="FFFFFF"/>
                        </a:solidFill>
                        <a:effectLst/>
                        <a:latin typeface="Arial" charset="0"/>
                        <a:ea typeface="ＭＳ Ｐゴシック" charset="0"/>
                        <a:cs typeface="ＭＳ Ｐゴシック" charset="0"/>
                      </a:endParaRPr>
                    </a:p>
                  </a:txBody>
                  <a:tcPr marL="91447" marR="91447"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TW" altLang="en-US" sz="2800" b="1" i="0" u="none" strike="noStrike" cap="none" normalizeH="0" baseline="0" dirty="0">
                          <a:ln>
                            <a:noFill/>
                          </a:ln>
                          <a:solidFill>
                            <a:srgbClr val="FFFFFF"/>
                          </a:solidFill>
                          <a:effectLst/>
                          <a:latin typeface="Arial" charset="0"/>
                          <a:ea typeface="ＭＳ Ｐゴシック" charset="0"/>
                          <a:cs typeface="ＭＳ Ｐゴシック" charset="0"/>
                        </a:rPr>
                        <a:t>与人的关系</a:t>
                      </a:r>
                      <a:endParaRPr kumimoji="0" lang="zh-CN" altLang="en-US" sz="2800" b="1" i="0" u="none" strike="noStrike" cap="none" normalizeH="0" baseline="0" dirty="0">
                        <a:ln>
                          <a:noFill/>
                        </a:ln>
                        <a:solidFill>
                          <a:srgbClr val="FFFFFF"/>
                        </a:solidFill>
                        <a:effectLst/>
                        <a:latin typeface="Arial" charset="0"/>
                        <a:ea typeface="ＭＳ Ｐゴシック" charset="0"/>
                        <a:cs typeface="ＭＳ Ｐゴシック" charset="0"/>
                      </a:endParaRPr>
                    </a:p>
                  </a:txBody>
                  <a:tcPr marL="91447" marR="91447" marT="45724" marB="45724"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bl>
          </a:graphicData>
        </a:graphic>
      </p:graphicFrame>
      <p:sp>
        <p:nvSpPr>
          <p:cNvPr id="5" name="Text Box 3"/>
          <p:cNvSpPr txBox="1">
            <a:spLocks noChangeArrowheads="1"/>
          </p:cNvSpPr>
          <p:nvPr/>
        </p:nvSpPr>
        <p:spPr bwMode="auto">
          <a:xfrm>
            <a:off x="8382000" y="76200"/>
            <a:ext cx="6413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r>
              <a:rPr lang="en-US" altLang="zh-CN" sz="2400" b="1" dirty="0">
                <a:solidFill>
                  <a:srgbClr val="FFFFFF"/>
                </a:solidFill>
              </a:rPr>
              <a:t>145</a:t>
            </a:r>
          </a:p>
        </p:txBody>
      </p:sp>
    </p:spTree>
    <p:extLst>
      <p:ext uri="{BB962C8B-B14F-4D97-AF65-F5344CB8AC3E}">
        <p14:creationId xmlns:p14="http://schemas.microsoft.com/office/powerpoint/2010/main" val="3003825469"/>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25314" name="Picture 2" descr="Finish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0" y="-95250"/>
            <a:ext cx="5092700" cy="7048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25315" name="Picture 4" descr="Finished"/>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1676400" y="2438400"/>
            <a:ext cx="1447800" cy="323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9077" name="Rectangle 5"/>
          <p:cNvSpPr>
            <a:spLocks noGrp="1" noChangeArrowheads="1"/>
          </p:cNvSpPr>
          <p:nvPr>
            <p:ph type="title"/>
          </p:nvPr>
        </p:nvSpPr>
        <p:spPr>
          <a:xfrm>
            <a:off x="0" y="1447800"/>
            <a:ext cx="5105400" cy="1066800"/>
          </a:xfrm>
          <a:solidFill>
            <a:srgbClr val="000000"/>
          </a:solidFill>
          <a:effectLst>
            <a:outerShdw blurRad="63500" dist="38099" dir="2700000" algn="ctr" rotWithShape="0">
              <a:srgbClr val="FF0000">
                <a:alpha val="74997"/>
              </a:srgbClr>
            </a:outerShdw>
          </a:effectLst>
        </p:spPr>
        <p:txBody>
          <a:bodyPr/>
          <a:lstStyle/>
          <a:p>
            <a:pPr eaLnBrk="1" hangingPunct="1">
              <a:defRPr/>
            </a:pPr>
            <a:r>
              <a:rPr lang="en-US" altLang="zh-CN">
                <a:effectLst/>
                <a:latin typeface="Tahoma" charset="0"/>
                <a:ea typeface="SimSun" charset="0"/>
                <a:cs typeface="SimSun" charset="0"/>
              </a:rPr>
              <a:t>“</a:t>
            </a:r>
            <a:r>
              <a:rPr lang="zh-CN" altLang="en-US">
                <a:effectLst/>
                <a:latin typeface="Tahoma" charset="0"/>
                <a:ea typeface="SimSun" charset="0"/>
                <a:cs typeface="SimSun" charset="0"/>
              </a:rPr>
              <a:t>成了”</a:t>
            </a:r>
            <a:endParaRPr lang="en-US" altLang="zh-CN">
              <a:effectLst/>
              <a:latin typeface="Tahoma" charset="0"/>
              <a:ea typeface="SimSun" charset="0"/>
              <a:cs typeface="SimSun" charset="0"/>
            </a:endParaRPr>
          </a:p>
        </p:txBody>
      </p:sp>
      <p:sp>
        <p:nvSpPr>
          <p:cNvPr id="259078" name="Text Box 6"/>
          <p:cNvSpPr txBox="1">
            <a:spLocks noChangeArrowheads="1"/>
          </p:cNvSpPr>
          <p:nvPr/>
        </p:nvSpPr>
        <p:spPr bwMode="auto">
          <a:xfrm rot="-1669184">
            <a:off x="-152400" y="2060575"/>
            <a:ext cx="4953000" cy="1874838"/>
          </a:xfrm>
          <a:prstGeom prst="rect">
            <a:avLst/>
          </a:prstGeom>
          <a:noFill/>
          <a:ln w="9525">
            <a:noFill/>
            <a:miter lim="800000"/>
            <a:headEnd/>
            <a:tailEnd/>
          </a:ln>
          <a:effectLst>
            <a:outerShdw blurRad="63500" dist="107763" dir="18900000" algn="ctr" rotWithShape="0">
              <a:srgbClr val="000000">
                <a:alpha val="74997"/>
              </a:srgbClr>
            </a:outerShdw>
          </a:effectLst>
        </p:spPr>
        <p:txBody>
          <a:bodyPr>
            <a:spAutoFit/>
          </a:bodyPr>
          <a:lstStyle>
            <a:lvl1pPr eaLnBrk="0" hangingPunct="0">
              <a:defRPr sz="3600">
                <a:solidFill>
                  <a:schemeClr val="bg1"/>
                </a:solidFill>
                <a:latin typeface="Times New Roman" charset="0"/>
                <a:ea typeface="SimSun" charset="0"/>
                <a:cs typeface="SimSun" charset="0"/>
              </a:defRPr>
            </a:lvl1pPr>
            <a:lvl2pPr marL="37931725" indent="-37474525" eaLnBrk="0" hangingPunct="0">
              <a:defRPr sz="3600">
                <a:solidFill>
                  <a:schemeClr val="bg1"/>
                </a:solidFill>
                <a:latin typeface="Times New Roman" charset="0"/>
                <a:ea typeface="SimSun" charset="0"/>
                <a:cs typeface="SimSun" charset="0"/>
              </a:defRPr>
            </a:lvl2pPr>
            <a:lvl3pPr eaLnBrk="0" hangingPunct="0">
              <a:defRPr sz="3600">
                <a:solidFill>
                  <a:schemeClr val="bg1"/>
                </a:solidFill>
                <a:latin typeface="Times New Roman" charset="0"/>
                <a:ea typeface="SimSun" charset="0"/>
                <a:cs typeface="SimSun" charset="0"/>
              </a:defRPr>
            </a:lvl3pPr>
            <a:lvl4pPr eaLnBrk="0" hangingPunct="0">
              <a:defRPr sz="3600">
                <a:solidFill>
                  <a:schemeClr val="bg1"/>
                </a:solidFill>
                <a:latin typeface="Times New Roman" charset="0"/>
                <a:ea typeface="SimSun" charset="0"/>
                <a:cs typeface="SimSun" charset="0"/>
              </a:defRPr>
            </a:lvl4pPr>
            <a:lvl5pPr eaLnBrk="0" hangingPunct="0">
              <a:defRPr sz="3600">
                <a:solidFill>
                  <a:schemeClr val="bg1"/>
                </a:solidFill>
                <a:latin typeface="Times New Roman" charset="0"/>
                <a:ea typeface="SimSun" charset="0"/>
                <a:cs typeface="SimSun" charset="0"/>
              </a:defRPr>
            </a:lvl5pPr>
            <a:lvl6pPr marL="457200" eaLnBrk="0" fontAlgn="base" hangingPunct="0">
              <a:spcBef>
                <a:spcPct val="0"/>
              </a:spcBef>
              <a:spcAft>
                <a:spcPct val="0"/>
              </a:spcAft>
              <a:defRPr sz="3600">
                <a:solidFill>
                  <a:schemeClr val="bg1"/>
                </a:solidFill>
                <a:latin typeface="Times New Roman" charset="0"/>
                <a:ea typeface="SimSun" charset="0"/>
                <a:cs typeface="SimSun" charset="0"/>
              </a:defRPr>
            </a:lvl6pPr>
            <a:lvl7pPr marL="914400" eaLnBrk="0" fontAlgn="base" hangingPunct="0">
              <a:spcBef>
                <a:spcPct val="0"/>
              </a:spcBef>
              <a:spcAft>
                <a:spcPct val="0"/>
              </a:spcAft>
              <a:defRPr sz="3600">
                <a:solidFill>
                  <a:schemeClr val="bg1"/>
                </a:solidFill>
                <a:latin typeface="Times New Roman" charset="0"/>
                <a:ea typeface="SimSun" charset="0"/>
                <a:cs typeface="SimSun" charset="0"/>
              </a:defRPr>
            </a:lvl7pPr>
            <a:lvl8pPr marL="1371600" eaLnBrk="0" fontAlgn="base" hangingPunct="0">
              <a:spcBef>
                <a:spcPct val="0"/>
              </a:spcBef>
              <a:spcAft>
                <a:spcPct val="0"/>
              </a:spcAft>
              <a:defRPr sz="3600">
                <a:solidFill>
                  <a:schemeClr val="bg1"/>
                </a:solidFill>
                <a:latin typeface="Times New Roman" charset="0"/>
                <a:ea typeface="SimSun" charset="0"/>
                <a:cs typeface="SimSun" charset="0"/>
              </a:defRPr>
            </a:lvl8pPr>
            <a:lvl9pPr marL="18288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defRPr/>
            </a:pPr>
            <a:r>
              <a:rPr lang="zh-CN" altLang="en-US" sz="11700">
                <a:solidFill>
                  <a:srgbClr val="FF0000"/>
                </a:solidFill>
                <a:latin typeface="Impact" charset="0"/>
                <a:ea typeface="ＭＳ Ｐゴシック" charset="0"/>
                <a:cs typeface="ＭＳ Ｐゴシック" charset="0"/>
              </a:rPr>
              <a:t>合法</a:t>
            </a:r>
          </a:p>
        </p:txBody>
      </p:sp>
      <p:sp>
        <p:nvSpPr>
          <p:cNvPr id="525318" name="Text Box 7"/>
          <p:cNvSpPr txBox="1">
            <a:spLocks noChangeArrowheads="1"/>
          </p:cNvSpPr>
          <p:nvPr/>
        </p:nvSpPr>
        <p:spPr bwMode="auto">
          <a:xfrm>
            <a:off x="5257800" y="3167063"/>
            <a:ext cx="3657600" cy="3078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r" eaLnBrk="1" hangingPunct="1"/>
            <a:r>
              <a:rPr lang="zh-CN" altLang="en-US" b="1" u="sng">
                <a:solidFill>
                  <a:srgbClr val="FFFFFF"/>
                </a:solidFill>
              </a:rPr>
              <a:t>公义</a:t>
            </a:r>
            <a:r>
              <a:rPr lang="en-US" altLang="zh-CN" b="1" u="sng">
                <a:solidFill>
                  <a:srgbClr val="FFFFFF"/>
                </a:solidFill>
              </a:rPr>
              <a:t>(3:25-26)</a:t>
            </a:r>
            <a:endParaRPr lang="en-US" altLang="zh-CN" b="1">
              <a:solidFill>
                <a:srgbClr val="FFFFFF"/>
              </a:solidFill>
            </a:endParaRPr>
          </a:p>
          <a:p>
            <a:pPr algn="r" eaLnBrk="1" hangingPunct="1"/>
            <a:r>
              <a:rPr lang="zh-CN" altLang="en-US" sz="3200" b="1">
                <a:solidFill>
                  <a:srgbClr val="FFFFFF"/>
                </a:solidFill>
              </a:rPr>
              <a:t>神的公平</a:t>
            </a:r>
            <a:r>
              <a:rPr lang="en-US" altLang="zh-CN" sz="3200" b="1">
                <a:solidFill>
                  <a:srgbClr val="FFFFFF"/>
                </a:solidFill>
              </a:rPr>
              <a:t>—</a:t>
            </a:r>
            <a:r>
              <a:rPr lang="zh-CN" altLang="en-US" sz="3200" b="1">
                <a:solidFill>
                  <a:srgbClr val="FFFFFF"/>
                </a:solidFill>
              </a:rPr>
              <a:t>他照个人的行为惩罚或归罪于无罪的代替者</a:t>
            </a:r>
            <a:r>
              <a:rPr lang="en-US" altLang="zh-CN" sz="3200" b="1">
                <a:solidFill>
                  <a:srgbClr val="FFFFFF"/>
                </a:solidFill>
              </a:rPr>
              <a:t>(</a:t>
            </a:r>
            <a:r>
              <a:rPr lang="zh-CN" altLang="en-US" sz="3200" b="1">
                <a:solidFill>
                  <a:srgbClr val="FFFFFF"/>
                </a:solidFill>
              </a:rPr>
              <a:t>耶稣基督</a:t>
            </a:r>
            <a:r>
              <a:rPr lang="en-US" altLang="zh-CN" sz="3200" b="1">
                <a:solidFill>
                  <a:srgbClr val="FFFFFF"/>
                </a:solidFill>
              </a:rPr>
              <a:t>)</a:t>
            </a:r>
            <a:r>
              <a:rPr lang="zh-CN" altLang="en-US" sz="3200">
                <a:solidFill>
                  <a:srgbClr val="FFFFFF"/>
                </a:solidFill>
              </a:rPr>
              <a:t> </a:t>
            </a:r>
            <a:endParaRPr lang="zh-CN" altLang="en-US" sz="3200" b="1">
              <a:solidFill>
                <a:srgbClr val="FFFFFF"/>
              </a:solidFill>
            </a:endParaRPr>
          </a:p>
          <a:p>
            <a:pPr algn="r" eaLnBrk="1" hangingPunct="1"/>
            <a:endParaRPr lang="en-US" altLang="zh-CN" sz="3200">
              <a:solidFill>
                <a:srgbClr val="FFFFFF"/>
              </a:solidFill>
              <a:ea typeface="ＭＳ Ｐゴシック" charset="0"/>
              <a:cs typeface="ＭＳ Ｐゴシック" charset="0"/>
            </a:endParaRPr>
          </a:p>
        </p:txBody>
      </p:sp>
      <p:sp>
        <p:nvSpPr>
          <p:cNvPr id="525319" name="Text Box 8"/>
          <p:cNvSpPr txBox="1">
            <a:spLocks noChangeArrowheads="1"/>
          </p:cNvSpPr>
          <p:nvPr/>
        </p:nvSpPr>
        <p:spPr bwMode="auto">
          <a:xfrm>
            <a:off x="5083175" y="76200"/>
            <a:ext cx="3832225" cy="2590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r" eaLnBrk="1" hangingPunct="1"/>
            <a:r>
              <a:rPr lang="zh-CN" altLang="en-US" b="1" u="sng">
                <a:solidFill>
                  <a:srgbClr val="FFFFFF"/>
                </a:solidFill>
              </a:rPr>
              <a:t>称义 </a:t>
            </a:r>
            <a:r>
              <a:rPr lang="en-US" altLang="zh-CN" b="1" u="sng">
                <a:solidFill>
                  <a:srgbClr val="FFFFFF"/>
                </a:solidFill>
              </a:rPr>
              <a:t>(3:24)</a:t>
            </a:r>
            <a:endParaRPr lang="en-US" altLang="zh-CN" b="1">
              <a:solidFill>
                <a:srgbClr val="FFFFFF"/>
              </a:solidFill>
            </a:endParaRPr>
          </a:p>
          <a:p>
            <a:pPr algn="r" eaLnBrk="1" hangingPunct="1"/>
            <a:r>
              <a:rPr lang="zh-CN" altLang="en-US" sz="3200" b="1">
                <a:solidFill>
                  <a:srgbClr val="FFFFFF"/>
                </a:solidFill>
              </a:rPr>
              <a:t>神宣告我们“无罪”，并使我们与</a:t>
            </a:r>
          </a:p>
          <a:p>
            <a:pPr algn="r" eaLnBrk="1" hangingPunct="1"/>
            <a:r>
              <a:rPr lang="zh-CN" altLang="en-US" sz="3200" b="1">
                <a:solidFill>
                  <a:srgbClr val="FFFFFF"/>
                </a:solidFill>
              </a:rPr>
              <a:t>他和好</a:t>
            </a:r>
          </a:p>
          <a:p>
            <a:pPr algn="r" eaLnBrk="1" hangingPunct="1"/>
            <a:endParaRPr lang="en-US" altLang="zh-CN" sz="3200" b="1">
              <a:solidFill>
                <a:srgbClr val="FFFFFF"/>
              </a:solidFill>
              <a:latin typeface="Arial" charset="0"/>
              <a:cs typeface="Arial" charset="0"/>
            </a:endParaRPr>
          </a:p>
        </p:txBody>
      </p:sp>
      <p:sp>
        <p:nvSpPr>
          <p:cNvPr id="525320" name="Text Box 9"/>
          <p:cNvSpPr txBox="1">
            <a:spLocks noChangeArrowheads="1"/>
          </p:cNvSpPr>
          <p:nvPr/>
        </p:nvSpPr>
        <p:spPr bwMode="auto">
          <a:xfrm>
            <a:off x="-49213" y="-76200"/>
            <a:ext cx="88618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r>
              <a:rPr lang="en-US" altLang="zh-CN" sz="2400" b="1">
                <a:solidFill>
                  <a:srgbClr val="720000"/>
                </a:solidFill>
                <a:latin typeface="Arial"/>
                <a:ea typeface="ＭＳ Ｐゴシック" charset="0"/>
                <a:cs typeface="Arial"/>
              </a:rPr>
              <a:t>155h</a:t>
            </a:r>
          </a:p>
        </p:txBody>
      </p:sp>
      <p:sp>
        <p:nvSpPr>
          <p:cNvPr id="10" name="Rectangle 3" descr="Cork"/>
          <p:cNvSpPr txBox="1">
            <a:spLocks noChangeArrowheads="1"/>
          </p:cNvSpPr>
          <p:nvPr/>
        </p:nvSpPr>
        <p:spPr bwMode="auto">
          <a:xfrm rot="-1841718">
            <a:off x="2557463" y="3438525"/>
            <a:ext cx="3124200" cy="2819400"/>
          </a:xfrm>
          <a:prstGeom prst="rect">
            <a:avLst/>
          </a:prstGeom>
          <a:noFill/>
          <a:ln w="9525">
            <a:noFill/>
            <a:miter lim="800000"/>
            <a:headEnd/>
            <a:tailEnd/>
          </a:ln>
          <a:effectLst>
            <a:outerShdw blurRad="63500" dist="107763" dir="13500000" algn="ctr" rotWithShape="0">
              <a:srgbClr val="000000">
                <a:alpha val="74997"/>
              </a:srgbClr>
            </a:outerShdw>
          </a:effectLst>
        </p:spPr>
        <p:txBody>
          <a:bodyPr/>
          <a:lstStyle>
            <a:lvl1pPr marL="342900" indent="-342900" eaLnBrk="0" hangingPunct="0">
              <a:defRPr sz="3600">
                <a:solidFill>
                  <a:schemeClr val="bg1"/>
                </a:solidFill>
                <a:latin typeface="Times New Roman" charset="0"/>
                <a:ea typeface="SimSun" charset="0"/>
                <a:cs typeface="SimSun" charset="0"/>
              </a:defRPr>
            </a:lvl1pPr>
            <a:lvl2pPr marL="37931725" indent="-37474525" eaLnBrk="0" hangingPunct="0">
              <a:defRPr sz="3600">
                <a:solidFill>
                  <a:schemeClr val="bg1"/>
                </a:solidFill>
                <a:latin typeface="Times New Roman" charset="0"/>
                <a:ea typeface="SimSun" charset="0"/>
                <a:cs typeface="SimSun" charset="0"/>
              </a:defRPr>
            </a:lvl2pPr>
            <a:lvl3pPr eaLnBrk="0" hangingPunct="0">
              <a:defRPr sz="3600">
                <a:solidFill>
                  <a:schemeClr val="bg1"/>
                </a:solidFill>
                <a:latin typeface="Times New Roman" charset="0"/>
                <a:ea typeface="SimSun" charset="0"/>
                <a:cs typeface="SimSun" charset="0"/>
              </a:defRPr>
            </a:lvl3pPr>
            <a:lvl4pPr eaLnBrk="0" hangingPunct="0">
              <a:defRPr sz="3600">
                <a:solidFill>
                  <a:schemeClr val="bg1"/>
                </a:solidFill>
                <a:latin typeface="Times New Roman" charset="0"/>
                <a:ea typeface="SimSun" charset="0"/>
                <a:cs typeface="SimSun" charset="0"/>
              </a:defRPr>
            </a:lvl4pPr>
            <a:lvl5pPr eaLnBrk="0" hangingPunct="0">
              <a:defRPr sz="3600">
                <a:solidFill>
                  <a:schemeClr val="bg1"/>
                </a:solidFill>
                <a:latin typeface="Times New Roman" charset="0"/>
                <a:ea typeface="SimSun" charset="0"/>
                <a:cs typeface="SimSun" charset="0"/>
              </a:defRPr>
            </a:lvl5pPr>
            <a:lvl6pPr marL="457200" eaLnBrk="0" fontAlgn="base" hangingPunct="0">
              <a:spcBef>
                <a:spcPct val="0"/>
              </a:spcBef>
              <a:spcAft>
                <a:spcPct val="0"/>
              </a:spcAft>
              <a:defRPr sz="3600">
                <a:solidFill>
                  <a:schemeClr val="bg1"/>
                </a:solidFill>
                <a:latin typeface="Times New Roman" charset="0"/>
                <a:ea typeface="SimSun" charset="0"/>
                <a:cs typeface="SimSun" charset="0"/>
              </a:defRPr>
            </a:lvl6pPr>
            <a:lvl7pPr marL="914400" eaLnBrk="0" fontAlgn="base" hangingPunct="0">
              <a:spcBef>
                <a:spcPct val="0"/>
              </a:spcBef>
              <a:spcAft>
                <a:spcPct val="0"/>
              </a:spcAft>
              <a:defRPr sz="3600">
                <a:solidFill>
                  <a:schemeClr val="bg1"/>
                </a:solidFill>
                <a:latin typeface="Times New Roman" charset="0"/>
                <a:ea typeface="SimSun" charset="0"/>
                <a:cs typeface="SimSun" charset="0"/>
              </a:defRPr>
            </a:lvl7pPr>
            <a:lvl8pPr marL="1371600" eaLnBrk="0" fontAlgn="base" hangingPunct="0">
              <a:spcBef>
                <a:spcPct val="0"/>
              </a:spcBef>
              <a:spcAft>
                <a:spcPct val="0"/>
              </a:spcAft>
              <a:defRPr sz="3600">
                <a:solidFill>
                  <a:schemeClr val="bg1"/>
                </a:solidFill>
                <a:latin typeface="Times New Roman" charset="0"/>
                <a:ea typeface="SimSun" charset="0"/>
                <a:cs typeface="SimSun" charset="0"/>
              </a:defRPr>
            </a:lvl8pPr>
            <a:lvl9pPr marL="18288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spcBef>
                <a:spcPct val="20000"/>
              </a:spcBef>
              <a:buClr>
                <a:srgbClr val="FFCC66"/>
              </a:buClr>
              <a:buSzPct val="80000"/>
              <a:buFont typeface="Wingdings" charset="0"/>
              <a:buNone/>
              <a:defRPr/>
            </a:pPr>
            <a:r>
              <a:rPr lang="zh-CN" altLang="en-US" sz="7200">
                <a:solidFill>
                  <a:srgbClr val="FF0000"/>
                </a:solidFill>
                <a:effectLst>
                  <a:outerShdw blurRad="38100" dist="38100" dir="2700000" algn="tl">
                    <a:srgbClr val="000000"/>
                  </a:outerShdw>
                </a:effectLst>
                <a:latin typeface="Impact" charset="0"/>
                <a:ea typeface="ＭＳ Ｐゴシック" charset="0"/>
                <a:cs typeface="ＭＳ Ｐゴシック" charset="0"/>
              </a:rPr>
              <a:t>完全</a:t>
            </a:r>
          </a:p>
          <a:p>
            <a:pPr algn="ctr" eaLnBrk="1" hangingPunct="1">
              <a:spcBef>
                <a:spcPct val="20000"/>
              </a:spcBef>
              <a:buClr>
                <a:srgbClr val="FFCC66"/>
              </a:buClr>
              <a:buSzPct val="80000"/>
              <a:buFont typeface="Wingdings" charset="0"/>
              <a:buNone/>
              <a:defRPr/>
            </a:pPr>
            <a:r>
              <a:rPr lang="zh-CN" altLang="en-US" sz="7200">
                <a:solidFill>
                  <a:srgbClr val="FF0000"/>
                </a:solidFill>
                <a:effectLst>
                  <a:outerShdw blurRad="38100" dist="38100" dir="2700000" algn="tl">
                    <a:srgbClr val="000000"/>
                  </a:outerShdw>
                </a:effectLst>
                <a:latin typeface="Impact" charset="0"/>
                <a:ea typeface="ＭＳ Ｐゴシック" charset="0"/>
                <a:cs typeface="ＭＳ Ｐゴシック" charset="0"/>
              </a:rPr>
              <a:t>偿还</a:t>
            </a:r>
          </a:p>
        </p:txBody>
      </p:sp>
    </p:spTree>
    <p:extLst>
      <p:ext uri="{BB962C8B-B14F-4D97-AF65-F5344CB8AC3E}">
        <p14:creationId xmlns:p14="http://schemas.microsoft.com/office/powerpoint/2010/main" val="28316839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3000"/>
                                  </p:stCondLst>
                                  <p:childTnLst>
                                    <p:set>
                                      <p:cBhvr>
                                        <p:cTn id="6" dur="1" fill="hold">
                                          <p:stCondLst>
                                            <p:cond delay="0"/>
                                          </p:stCondLst>
                                        </p:cTn>
                                        <p:tgtEl>
                                          <p:spTgt spid="259077"/>
                                        </p:tgtEl>
                                        <p:attrNameLst>
                                          <p:attrName>style.visibility</p:attrName>
                                        </p:attrNameLst>
                                      </p:cBhvr>
                                      <p:to>
                                        <p:strVal val="visible"/>
                                      </p:to>
                                    </p:set>
                                    <p:animEffect transition="in" filter="dissolve">
                                      <p:cBhvr>
                                        <p:cTn id="7" dur="500"/>
                                        <p:tgtEl>
                                          <p:spTgt spid="259077"/>
                                        </p:tgtEl>
                                      </p:cBhvr>
                                    </p:animEffect>
                                  </p:childTnLst>
                                </p:cTn>
                              </p:par>
                            </p:childTnLst>
                          </p:cTn>
                        </p:par>
                        <p:par>
                          <p:cTn id="8" fill="hold" nodeType="afterGroup">
                            <p:stCondLst>
                              <p:cond delay="3500"/>
                            </p:stCondLst>
                            <p:childTnLst>
                              <p:par>
                                <p:cTn id="9" presetID="1" presetClass="entr" presetSubtype="0" fill="hold" grpId="0" nodeType="afterEffect">
                                  <p:stCondLst>
                                    <p:cond delay="3000"/>
                                  </p:stCondLst>
                                  <p:childTnLst>
                                    <p:set>
                                      <p:cBhvr>
                                        <p:cTn id="10" dur="1" fill="hold">
                                          <p:stCondLst>
                                            <p:cond delay="499"/>
                                          </p:stCondLst>
                                        </p:cTn>
                                        <p:tgtEl>
                                          <p:spTgt spid="259078"/>
                                        </p:tgtEl>
                                        <p:attrNameLst>
                                          <p:attrName>style.visibility</p:attrName>
                                        </p:attrNameLst>
                                      </p:cBhvr>
                                      <p:to>
                                        <p:strVal val="visible"/>
                                      </p:to>
                                    </p:set>
                                  </p:childTnLst>
                                </p:cTn>
                              </p:par>
                            </p:childTnLst>
                          </p:cTn>
                        </p:par>
                        <p:par>
                          <p:cTn id="11" fill="hold" nodeType="afterGroup">
                            <p:stCondLst>
                              <p:cond delay="7000"/>
                            </p:stCondLst>
                            <p:childTnLst>
                              <p:par>
                                <p:cTn id="12" presetID="1" presetClass="entr" presetSubtype="0" fill="hold" grpId="0" nodeType="afterEffect">
                                  <p:stCondLst>
                                    <p:cond delay="3000"/>
                                  </p:stCondLst>
                                  <p:childTnLst>
                                    <p:set>
                                      <p:cBhvr>
                                        <p:cTn id="13" dur="1" fill="hold">
                                          <p:stCondLst>
                                            <p:cond delay="499"/>
                                          </p:stCondLst>
                                        </p:cTn>
                                        <p:tgtEl>
                                          <p:spTgt spid="10">
                                            <p:txEl>
                                              <p:pRg st="0" end="0"/>
                                            </p:txEl>
                                          </p:spTgt>
                                        </p:tgtEl>
                                        <p:attrNameLst>
                                          <p:attrName>style.visibility</p:attrName>
                                        </p:attrNameLst>
                                      </p:cBhvr>
                                      <p:to>
                                        <p:strVal val="visible"/>
                                      </p:to>
                                    </p:set>
                                  </p:childTnLst>
                                </p:cTn>
                              </p:par>
                            </p:childTnLst>
                          </p:cTn>
                        </p:par>
                        <p:par>
                          <p:cTn id="14" fill="hold" nodeType="afterGroup">
                            <p:stCondLst>
                              <p:cond delay="10500"/>
                            </p:stCondLst>
                            <p:childTnLst>
                              <p:par>
                                <p:cTn id="15" presetID="1" presetClass="entr" presetSubtype="0" fill="hold" grpId="0" nodeType="afterEffect">
                                  <p:stCondLst>
                                    <p:cond delay="3000"/>
                                  </p:stCondLst>
                                  <p:childTnLst>
                                    <p:set>
                                      <p:cBhvr>
                                        <p:cTn id="16" dur="1" fill="hold">
                                          <p:stCondLst>
                                            <p:cond delay="499"/>
                                          </p:stCondLst>
                                        </p:cTn>
                                        <p:tgtEl>
                                          <p:spTgt spid="1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9077" grpId="0" animBg="1" autoUpdateAnimBg="0"/>
      <p:bldP spid="259078" grpId="0" autoUpdateAnimBg="0"/>
      <p:bldP spid="10" grpId="0" build="p" autoUpdateAnimBg="0" advAuto="3000"/>
    </p:bld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GB" cap="none">
              <a:effectLst>
                <a:outerShdw blurRad="38100" dist="38100" dir="2700000" algn="tl">
                  <a:srgbClr val="FFFFFF"/>
                </a:outerShdw>
              </a:effectLst>
              <a:ea typeface="ＭＳ Ｐゴシック" charset="-128"/>
              <a:cs typeface="ＭＳ Ｐゴシック" charset="-128"/>
            </a:endParaRPr>
          </a:p>
        </p:txBody>
      </p:sp>
      <p:sp>
        <p:nvSpPr>
          <p:cNvPr id="3" name="Text Placeholder 2"/>
          <p:cNvSpPr>
            <a:spLocks noGrp="1"/>
          </p:cNvSpPr>
          <p:nvPr>
            <p:ph type="body" idx="1"/>
          </p:nvPr>
        </p:nvSpPr>
        <p:spPr/>
        <p:txBody>
          <a:bodyPr/>
          <a:lstStyle/>
          <a:p>
            <a:pPr>
              <a:buFont typeface="Wingdings" charset="2"/>
              <a:buNone/>
              <a:defRPr/>
            </a:pPr>
            <a:endParaRPr lang="en-GB">
              <a:effectLst>
                <a:outerShdw blurRad="38100" dist="38100" dir="2700000" algn="tl">
                  <a:srgbClr val="8C0000"/>
                </a:outerShdw>
              </a:effectLst>
              <a:ea typeface="ＭＳ Ｐゴシック" charset="-128"/>
              <a:cs typeface="ＭＳ Ｐゴシック" charset="-128"/>
            </a:endParaRPr>
          </a:p>
        </p:txBody>
      </p:sp>
      <p:pic>
        <p:nvPicPr>
          <p:cNvPr id="527363" name="Picture 3" descr="tax_money.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660400"/>
            <a:ext cx="9144000" cy="6197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27364" name="TextBox 4"/>
          <p:cNvSpPr txBox="1">
            <a:spLocks noChangeArrowheads="1"/>
          </p:cNvSpPr>
          <p:nvPr/>
        </p:nvSpPr>
        <p:spPr bwMode="auto">
          <a:xfrm>
            <a:off x="395288" y="0"/>
            <a:ext cx="2032000"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r>
              <a:rPr lang="zh-TW" altLang="en-US" b="1">
                <a:solidFill>
                  <a:srgbClr val="FFFFFF"/>
                </a:solidFill>
              </a:rPr>
              <a:t>恩典是</a:t>
            </a:r>
            <a:r>
              <a:rPr lang="en-US" altLang="zh-TW" b="1">
                <a:solidFill>
                  <a:srgbClr val="FFFFFF"/>
                </a:solidFill>
              </a:rPr>
              <a:t>…</a:t>
            </a:r>
            <a:endParaRPr lang="en-GB" altLang="zh-CN" b="1">
              <a:solidFill>
                <a:srgbClr val="FFFFFF"/>
              </a:solidFill>
            </a:endParaRPr>
          </a:p>
        </p:txBody>
      </p:sp>
      <p:sp>
        <p:nvSpPr>
          <p:cNvPr id="6" name="Text Placeholder 2"/>
          <p:cNvSpPr txBox="1">
            <a:spLocks/>
          </p:cNvSpPr>
          <p:nvPr/>
        </p:nvSpPr>
        <p:spPr bwMode="auto">
          <a:xfrm>
            <a:off x="2268538" y="620713"/>
            <a:ext cx="5183187" cy="5903912"/>
          </a:xfrm>
          <a:prstGeom prst="rect">
            <a:avLst/>
          </a:prstGeom>
          <a:noFill/>
          <a:ln w="9525">
            <a:noFill/>
            <a:miter lim="800000"/>
            <a:headEnd/>
            <a:tailEnd/>
          </a:ln>
          <a:effectLst/>
        </p:spPr>
        <p:txBody>
          <a:bodyPr anchor="b"/>
          <a:lstStyle>
            <a:lvl1pPr eaLnBrk="0" hangingPunct="0">
              <a:defRPr sz="3600">
                <a:solidFill>
                  <a:schemeClr val="bg1"/>
                </a:solidFill>
                <a:latin typeface="Times New Roman" charset="0"/>
                <a:ea typeface="SimSun" charset="0"/>
                <a:cs typeface="SimSun" charset="0"/>
              </a:defRPr>
            </a:lvl1pPr>
            <a:lvl2pPr marL="37931725" indent="-37474525" eaLnBrk="0" hangingPunct="0">
              <a:defRPr sz="3600">
                <a:solidFill>
                  <a:schemeClr val="bg1"/>
                </a:solidFill>
                <a:latin typeface="Times New Roman" charset="0"/>
                <a:ea typeface="SimSun" charset="0"/>
                <a:cs typeface="SimSun" charset="0"/>
              </a:defRPr>
            </a:lvl2pPr>
            <a:lvl3pPr eaLnBrk="0" hangingPunct="0">
              <a:defRPr sz="3600">
                <a:solidFill>
                  <a:schemeClr val="bg1"/>
                </a:solidFill>
                <a:latin typeface="Times New Roman" charset="0"/>
                <a:ea typeface="SimSun" charset="0"/>
                <a:cs typeface="SimSun" charset="0"/>
              </a:defRPr>
            </a:lvl3pPr>
            <a:lvl4pPr eaLnBrk="0" hangingPunct="0">
              <a:defRPr sz="3600">
                <a:solidFill>
                  <a:schemeClr val="bg1"/>
                </a:solidFill>
                <a:latin typeface="Times New Roman" charset="0"/>
                <a:ea typeface="SimSun" charset="0"/>
                <a:cs typeface="SimSun" charset="0"/>
              </a:defRPr>
            </a:lvl4pPr>
            <a:lvl5pPr eaLnBrk="0" hangingPunct="0">
              <a:defRPr sz="3600">
                <a:solidFill>
                  <a:schemeClr val="bg1"/>
                </a:solidFill>
                <a:latin typeface="Times New Roman" charset="0"/>
                <a:ea typeface="SimSun" charset="0"/>
                <a:cs typeface="SimSun" charset="0"/>
              </a:defRPr>
            </a:lvl5pPr>
            <a:lvl6pPr marL="457200" eaLnBrk="0" fontAlgn="base" hangingPunct="0">
              <a:spcBef>
                <a:spcPct val="0"/>
              </a:spcBef>
              <a:spcAft>
                <a:spcPct val="0"/>
              </a:spcAft>
              <a:defRPr sz="3600">
                <a:solidFill>
                  <a:schemeClr val="bg1"/>
                </a:solidFill>
                <a:latin typeface="Times New Roman" charset="0"/>
                <a:ea typeface="SimSun" charset="0"/>
                <a:cs typeface="SimSun" charset="0"/>
              </a:defRPr>
            </a:lvl6pPr>
            <a:lvl7pPr marL="914400" eaLnBrk="0" fontAlgn="base" hangingPunct="0">
              <a:spcBef>
                <a:spcPct val="0"/>
              </a:spcBef>
              <a:spcAft>
                <a:spcPct val="0"/>
              </a:spcAft>
              <a:defRPr sz="3600">
                <a:solidFill>
                  <a:schemeClr val="bg1"/>
                </a:solidFill>
                <a:latin typeface="Times New Roman" charset="0"/>
                <a:ea typeface="SimSun" charset="0"/>
                <a:cs typeface="SimSun" charset="0"/>
              </a:defRPr>
            </a:lvl7pPr>
            <a:lvl8pPr marL="1371600" eaLnBrk="0" fontAlgn="base" hangingPunct="0">
              <a:spcBef>
                <a:spcPct val="0"/>
              </a:spcBef>
              <a:spcAft>
                <a:spcPct val="0"/>
              </a:spcAft>
              <a:defRPr sz="3600">
                <a:solidFill>
                  <a:schemeClr val="bg1"/>
                </a:solidFill>
                <a:latin typeface="Times New Roman" charset="0"/>
                <a:ea typeface="SimSun" charset="0"/>
                <a:cs typeface="SimSun" charset="0"/>
              </a:defRPr>
            </a:lvl8pPr>
            <a:lvl9pPr marL="18288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spcBef>
                <a:spcPct val="20000"/>
              </a:spcBef>
              <a:buClr>
                <a:srgbClr val="FFCC66"/>
              </a:buClr>
              <a:buSzPct val="80000"/>
              <a:buFont typeface="Wingdings" charset="0"/>
              <a:buNone/>
              <a:defRPr/>
            </a:pPr>
            <a:r>
              <a:rPr lang="en-US" altLang="zh-CN" sz="4800" b="1">
                <a:solidFill>
                  <a:srgbClr val="FF0000"/>
                </a:solidFill>
                <a:effectLst>
                  <a:outerShdw blurRad="38100" dist="38100" dir="2700000" algn="tl">
                    <a:srgbClr val="FFFFFF"/>
                  </a:outerShdw>
                </a:effectLst>
                <a:latin typeface="Tahoma" charset="0"/>
                <a:ea typeface="ＭＳ Ｐゴシック" charset="0"/>
                <a:cs typeface="ＭＳ Ｐゴシック" charset="0"/>
              </a:rPr>
              <a:t>G</a:t>
            </a:r>
            <a:r>
              <a:rPr lang="en-US" altLang="zh-CN" sz="4800" b="1">
                <a:solidFill>
                  <a:srgbClr val="000000"/>
                </a:solidFill>
                <a:effectLst>
                  <a:outerShdw blurRad="38100" dist="38100" dir="2700000" algn="tl">
                    <a:srgbClr val="FFFFFF"/>
                  </a:outerShdw>
                </a:effectLst>
                <a:latin typeface="Tahoma" charset="0"/>
                <a:ea typeface="ＭＳ Ｐゴシック" charset="0"/>
                <a:cs typeface="ＭＳ Ｐゴシック" charset="0"/>
              </a:rPr>
              <a:t>od</a:t>
            </a:r>
            <a:r>
              <a:rPr lang="fr-FR" altLang="zh-CN" sz="4800" b="1">
                <a:solidFill>
                  <a:srgbClr val="000000"/>
                </a:solidFill>
                <a:effectLst>
                  <a:outerShdw blurRad="38100" dist="38100" dir="2700000" algn="tl">
                    <a:srgbClr val="FFFFFF"/>
                  </a:outerShdw>
                </a:effectLst>
                <a:latin typeface="Tahoma" charset="0"/>
                <a:ea typeface="ＭＳ Ｐゴシック" charset="0"/>
                <a:cs typeface="ＭＳ Ｐゴシック" charset="0"/>
              </a:rPr>
              <a:t>‘</a:t>
            </a:r>
            <a:r>
              <a:rPr lang="en-US" altLang="zh-CN" sz="4800" b="1">
                <a:solidFill>
                  <a:srgbClr val="000000"/>
                </a:solidFill>
                <a:effectLst>
                  <a:outerShdw blurRad="38100" dist="38100" dir="2700000" algn="tl">
                    <a:srgbClr val="FFFFFF"/>
                  </a:outerShdw>
                </a:effectLst>
                <a:latin typeface="Tahoma" charset="0"/>
                <a:ea typeface="ＭＳ Ｐゴシック" charset="0"/>
                <a:cs typeface="ＭＳ Ｐゴシック" charset="0"/>
              </a:rPr>
              <a:t>s</a:t>
            </a:r>
          </a:p>
          <a:p>
            <a:pPr>
              <a:spcBef>
                <a:spcPct val="20000"/>
              </a:spcBef>
              <a:buClr>
                <a:srgbClr val="FFCC66"/>
              </a:buClr>
              <a:buSzPct val="80000"/>
              <a:buFont typeface="Wingdings" charset="0"/>
              <a:buNone/>
              <a:defRPr/>
            </a:pPr>
            <a:r>
              <a:rPr lang="en-US" altLang="zh-CN" sz="4800" b="1">
                <a:solidFill>
                  <a:srgbClr val="FF0000"/>
                </a:solidFill>
                <a:effectLst>
                  <a:outerShdw blurRad="38100" dist="38100" dir="2700000" algn="tl">
                    <a:srgbClr val="FFFFFF"/>
                  </a:outerShdw>
                </a:effectLst>
                <a:latin typeface="Tahoma" charset="0"/>
                <a:ea typeface="ＭＳ Ｐゴシック" charset="0"/>
                <a:cs typeface="ＭＳ Ｐゴシック" charset="0"/>
              </a:rPr>
              <a:t>R</a:t>
            </a:r>
            <a:r>
              <a:rPr lang="en-US" altLang="zh-CN" sz="4800" b="1">
                <a:solidFill>
                  <a:srgbClr val="000000"/>
                </a:solidFill>
                <a:effectLst>
                  <a:outerShdw blurRad="38100" dist="38100" dir="2700000" algn="tl">
                    <a:srgbClr val="FFFFFF"/>
                  </a:outerShdw>
                </a:effectLst>
                <a:latin typeface="Tahoma" charset="0"/>
                <a:ea typeface="ＭＳ Ｐゴシック" charset="0"/>
                <a:cs typeface="ＭＳ Ｐゴシック" charset="0"/>
              </a:rPr>
              <a:t>iches</a:t>
            </a:r>
          </a:p>
          <a:p>
            <a:pPr>
              <a:spcBef>
                <a:spcPct val="20000"/>
              </a:spcBef>
              <a:buClr>
                <a:srgbClr val="FFCC66"/>
              </a:buClr>
              <a:buSzPct val="80000"/>
              <a:buFont typeface="Wingdings" charset="0"/>
              <a:buNone/>
              <a:defRPr/>
            </a:pPr>
            <a:r>
              <a:rPr lang="en-US" altLang="zh-CN" sz="4800" b="1">
                <a:solidFill>
                  <a:srgbClr val="FF0000"/>
                </a:solidFill>
                <a:effectLst>
                  <a:outerShdw blurRad="38100" dist="38100" dir="2700000" algn="tl">
                    <a:srgbClr val="FFFFFF"/>
                  </a:outerShdw>
                </a:effectLst>
                <a:latin typeface="Tahoma" charset="0"/>
                <a:ea typeface="ＭＳ Ｐゴシック" charset="0"/>
                <a:cs typeface="ＭＳ Ｐゴシック" charset="0"/>
              </a:rPr>
              <a:t>A</a:t>
            </a:r>
            <a:r>
              <a:rPr lang="en-US" altLang="zh-CN" sz="4800" b="1">
                <a:solidFill>
                  <a:srgbClr val="000000"/>
                </a:solidFill>
                <a:effectLst>
                  <a:outerShdw blurRad="38100" dist="38100" dir="2700000" algn="tl">
                    <a:srgbClr val="FFFFFF"/>
                  </a:outerShdw>
                </a:effectLst>
                <a:latin typeface="Tahoma" charset="0"/>
                <a:ea typeface="ＭＳ Ｐゴシック" charset="0"/>
                <a:cs typeface="ＭＳ Ｐゴシック" charset="0"/>
              </a:rPr>
              <a:t>t</a:t>
            </a:r>
          </a:p>
          <a:p>
            <a:pPr>
              <a:spcBef>
                <a:spcPct val="20000"/>
              </a:spcBef>
              <a:buClr>
                <a:srgbClr val="FFCC66"/>
              </a:buClr>
              <a:buSzPct val="80000"/>
              <a:buFont typeface="Wingdings" charset="0"/>
              <a:buNone/>
              <a:defRPr/>
            </a:pPr>
            <a:r>
              <a:rPr lang="en-US" altLang="zh-CN" sz="4800" b="1">
                <a:solidFill>
                  <a:srgbClr val="FF0000"/>
                </a:solidFill>
                <a:effectLst>
                  <a:outerShdw blurRad="38100" dist="38100" dir="2700000" algn="tl">
                    <a:srgbClr val="FFFFFF"/>
                  </a:outerShdw>
                </a:effectLst>
                <a:latin typeface="Tahoma" charset="0"/>
                <a:ea typeface="ＭＳ Ｐゴシック" charset="0"/>
                <a:cs typeface="ＭＳ Ｐゴシック" charset="0"/>
              </a:rPr>
              <a:t>C</a:t>
            </a:r>
            <a:r>
              <a:rPr lang="en-US" altLang="zh-CN" sz="4800" b="1">
                <a:solidFill>
                  <a:srgbClr val="000000"/>
                </a:solidFill>
                <a:effectLst>
                  <a:outerShdw blurRad="38100" dist="38100" dir="2700000" algn="tl">
                    <a:srgbClr val="FFFFFF"/>
                  </a:outerShdw>
                </a:effectLst>
                <a:latin typeface="Tahoma" charset="0"/>
                <a:ea typeface="ＭＳ Ｐゴシック" charset="0"/>
                <a:cs typeface="ＭＳ Ｐゴシック" charset="0"/>
              </a:rPr>
              <a:t>hrist</a:t>
            </a:r>
            <a:r>
              <a:rPr lang="fr-FR" altLang="zh-CN" sz="4800" b="1">
                <a:solidFill>
                  <a:srgbClr val="000000"/>
                </a:solidFill>
                <a:effectLst>
                  <a:outerShdw blurRad="38100" dist="38100" dir="2700000" algn="tl">
                    <a:srgbClr val="FFFFFF"/>
                  </a:outerShdw>
                </a:effectLst>
                <a:latin typeface="Tahoma" charset="0"/>
                <a:ea typeface="ＭＳ Ｐゴシック" charset="0"/>
                <a:cs typeface="ＭＳ Ｐゴシック" charset="0"/>
              </a:rPr>
              <a:t>'</a:t>
            </a:r>
            <a:r>
              <a:rPr lang="en-US" altLang="zh-CN" sz="4800" b="1">
                <a:solidFill>
                  <a:srgbClr val="000000"/>
                </a:solidFill>
                <a:effectLst>
                  <a:outerShdw blurRad="38100" dist="38100" dir="2700000" algn="tl">
                    <a:srgbClr val="FFFFFF"/>
                  </a:outerShdw>
                </a:effectLst>
                <a:latin typeface="Tahoma" charset="0"/>
                <a:ea typeface="ＭＳ Ｐゴシック" charset="0"/>
                <a:cs typeface="ＭＳ Ｐゴシック" charset="0"/>
              </a:rPr>
              <a:t>s</a:t>
            </a:r>
          </a:p>
          <a:p>
            <a:pPr>
              <a:spcBef>
                <a:spcPct val="20000"/>
              </a:spcBef>
              <a:buClr>
                <a:srgbClr val="FFCC66"/>
              </a:buClr>
              <a:buSzPct val="80000"/>
              <a:defRPr/>
            </a:pPr>
            <a:r>
              <a:rPr lang="en-US" altLang="zh-CN" sz="4800" b="1">
                <a:solidFill>
                  <a:srgbClr val="FF0000"/>
                </a:solidFill>
                <a:effectLst>
                  <a:outerShdw blurRad="38100" dist="38100" dir="2700000" algn="tl">
                    <a:srgbClr val="FFFFFF"/>
                  </a:outerShdw>
                </a:effectLst>
                <a:latin typeface="Tahoma" charset="0"/>
                <a:ea typeface="ＭＳ Ｐゴシック" charset="0"/>
                <a:cs typeface="ＭＳ Ｐゴシック" charset="0"/>
              </a:rPr>
              <a:t>E</a:t>
            </a:r>
            <a:r>
              <a:rPr lang="en-US" altLang="zh-CN" sz="4800" b="1">
                <a:solidFill>
                  <a:srgbClr val="000000"/>
                </a:solidFill>
                <a:effectLst>
                  <a:outerShdw blurRad="38100" dist="38100" dir="2700000" algn="tl">
                    <a:srgbClr val="FFFFFF"/>
                  </a:outerShdw>
                </a:effectLst>
                <a:latin typeface="Tahoma" charset="0"/>
                <a:ea typeface="ＭＳ Ｐゴシック" charset="0"/>
                <a:cs typeface="ＭＳ Ｐゴシック" charset="0"/>
              </a:rPr>
              <a:t>xpense</a:t>
            </a:r>
          </a:p>
          <a:p>
            <a:pPr>
              <a:spcBef>
                <a:spcPct val="20000"/>
              </a:spcBef>
              <a:buClr>
                <a:srgbClr val="FFCC66"/>
              </a:buClr>
              <a:buSzPct val="80000"/>
              <a:defRPr/>
            </a:pPr>
            <a:r>
              <a:rPr lang="zh-CN" altLang="en-US" sz="4800" b="1">
                <a:solidFill>
                  <a:srgbClr val="161616"/>
                </a:solidFill>
              </a:rPr>
              <a:t>神借基督的犠牲而来的财富</a:t>
            </a:r>
            <a:endParaRPr lang="zh-CN" altLang="en-US" sz="4800" b="1">
              <a:solidFill>
                <a:srgbClr val="161616"/>
              </a:solidFill>
              <a:effectLst>
                <a:outerShdw blurRad="38100" dist="38100" dir="2700000" algn="tl">
                  <a:srgbClr val="FFFFFF"/>
                </a:outerShdw>
              </a:effectLst>
              <a:latin typeface="Tahoma" charset="0"/>
              <a:ea typeface="ＭＳ Ｐゴシック" charset="0"/>
              <a:cs typeface="ＭＳ Ｐゴシック" charset="0"/>
            </a:endParaRPr>
          </a:p>
        </p:txBody>
      </p:sp>
    </p:spTree>
    <p:extLst>
      <p:ext uri="{BB962C8B-B14F-4D97-AF65-F5344CB8AC3E}">
        <p14:creationId xmlns:p14="http://schemas.microsoft.com/office/powerpoint/2010/main" val="792978590"/>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6929" name="Picture 4" descr="200751_Holy_Spirit.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762000"/>
            <a:ext cx="9144000" cy="609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72740" name="Rectangle 4"/>
          <p:cNvSpPr>
            <a:spLocks noGrp="1" noChangeArrowheads="1"/>
          </p:cNvSpPr>
          <p:nvPr>
            <p:ph type="title"/>
          </p:nvPr>
        </p:nvSpPr>
        <p:spPr>
          <a:xfrm>
            <a:off x="0" y="0"/>
            <a:ext cx="9144000" cy="914400"/>
          </a:xfrm>
          <a:solidFill>
            <a:srgbClr val="000000"/>
          </a:solidFill>
          <a:effectLst>
            <a:outerShdw blurRad="63500" dist="63500" dir="13012194" algn="ctr" rotWithShape="0">
              <a:srgbClr val="000000">
                <a:alpha val="74997"/>
              </a:srgbClr>
            </a:outerShdw>
          </a:effectLst>
        </p:spPr>
        <p:txBody>
          <a:bodyPr/>
          <a:lstStyle/>
          <a:p>
            <a:pPr algn="l" eaLnBrk="1" hangingPunct="1">
              <a:defRPr/>
            </a:pPr>
            <a:r>
              <a:rPr lang="zh-CN" altLang="en-US" b="1">
                <a:solidFill>
                  <a:schemeClr val="tx1"/>
                </a:solidFill>
                <a:effectLst>
                  <a:outerShdw blurRad="38100" dist="38100" dir="2700000" algn="tl">
                    <a:srgbClr val="8C0000"/>
                  </a:outerShdw>
                </a:effectLst>
                <a:latin typeface="Tahoma" charset="0"/>
                <a:ea typeface="ＭＳ Ｐゴシック" charset="0"/>
                <a:cs typeface="ＭＳ Ｐゴシック" charset="0"/>
              </a:rPr>
              <a:t>不再定罪 </a:t>
            </a:r>
            <a:r>
              <a:rPr lang="en-US" altLang="zh-CN" b="1">
                <a:solidFill>
                  <a:schemeClr val="tx1"/>
                </a:solidFill>
                <a:effectLst>
                  <a:outerShdw blurRad="38100" dist="38100" dir="2700000" algn="tl">
                    <a:srgbClr val="8C0000"/>
                  </a:outerShdw>
                </a:effectLst>
                <a:latin typeface="Tahoma" charset="0"/>
                <a:ea typeface="ＭＳ Ｐゴシック" charset="0"/>
                <a:cs typeface="ＭＳ Ｐゴシック" charset="0"/>
              </a:rPr>
              <a:t>(8:1)!</a:t>
            </a:r>
            <a:endParaRPr lang="en-US" altLang="zh-CN" sz="3600" b="1">
              <a:solidFill>
                <a:schemeClr val="tx1"/>
              </a:solidFill>
              <a:effectLst>
                <a:outerShdw blurRad="38100" dist="38100" dir="2700000" algn="tl">
                  <a:srgbClr val="8C0000"/>
                </a:outerShdw>
              </a:effectLst>
              <a:latin typeface="Tahoma" charset="0"/>
              <a:ea typeface="ＭＳ Ｐゴシック" charset="0"/>
              <a:cs typeface="ＭＳ Ｐゴシック" charset="0"/>
            </a:endParaRPr>
          </a:p>
        </p:txBody>
      </p:sp>
      <p:sp>
        <p:nvSpPr>
          <p:cNvPr id="636931" name="Text Box 6"/>
          <p:cNvSpPr txBox="1">
            <a:spLocks noChangeArrowheads="1"/>
          </p:cNvSpPr>
          <p:nvPr/>
        </p:nvSpPr>
        <p:spPr bwMode="auto">
          <a:xfrm>
            <a:off x="8258175" y="0"/>
            <a:ext cx="885825" cy="461963"/>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r>
              <a:rPr lang="en-US" altLang="zh-CN" sz="2400" b="1">
                <a:solidFill>
                  <a:srgbClr val="FFFFFF"/>
                </a:solidFill>
                <a:latin typeface="Arial" charset="0"/>
                <a:cs typeface="Arial" charset="0"/>
              </a:rPr>
              <a:t>154b</a:t>
            </a:r>
          </a:p>
        </p:txBody>
      </p:sp>
    </p:spTree>
    <p:extLst>
      <p:ext uri="{BB962C8B-B14F-4D97-AF65-F5344CB8AC3E}">
        <p14:creationId xmlns:p14="http://schemas.microsoft.com/office/powerpoint/2010/main" val="1262091559"/>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4337" name="Picture 2"/>
          <p:cNvPicPr>
            <a:picLocks noChangeArrowheads="1"/>
          </p:cNvPicPr>
          <p:nvPr/>
        </p:nvPicPr>
        <p:blipFill>
          <a:blip r:embed="rId3">
            <a:lum bright="-3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384003" name="Rectangle 3"/>
          <p:cNvSpPr>
            <a:spLocks noGrp="1" noChangeArrowheads="1"/>
          </p:cNvSpPr>
          <p:nvPr>
            <p:ph type="title" idx="4294967295"/>
          </p:nvPr>
        </p:nvSpPr>
        <p:spPr>
          <a:xfrm>
            <a:off x="152400" y="116632"/>
            <a:ext cx="8991600" cy="1143000"/>
          </a:xfrm>
          <a:effectLst>
            <a:outerShdw blurRad="63500" dist="35921" dir="2700000" algn="ctr" rotWithShape="0">
              <a:srgbClr val="000000"/>
            </a:outerShdw>
          </a:effectLst>
        </p:spPr>
        <p:txBody>
          <a:bodyPr/>
          <a:lstStyle/>
          <a:p>
            <a:pPr>
              <a:defRPr/>
            </a:pPr>
            <a:r>
              <a:rPr lang="zh-CN" altLang="en-US" sz="4800" b="1" u="sng">
                <a:solidFill>
                  <a:schemeClr val="tx1"/>
                </a:solidFill>
                <a:effectLst>
                  <a:outerShdw blurRad="38100" dist="38100" dir="2700000" algn="tl">
                    <a:srgbClr val="000000"/>
                  </a:outerShdw>
                </a:effectLst>
                <a:latin typeface="Arial" charset="0"/>
                <a:ea typeface="ＭＳ Ｐゴシック" charset="0"/>
                <a:cs typeface="Arial" charset="0"/>
              </a:rPr>
              <a:t>罗马书 </a:t>
            </a:r>
            <a:r>
              <a:rPr lang="en-US" altLang="zh-CN" sz="4800" b="1" u="sng">
                <a:solidFill>
                  <a:schemeClr val="tx1"/>
                </a:solidFill>
                <a:effectLst>
                  <a:outerShdw blurRad="38100" dist="38100" dir="2700000" algn="tl">
                    <a:srgbClr val="000000"/>
                  </a:outerShdw>
                </a:effectLst>
                <a:latin typeface="Arial" charset="0"/>
                <a:ea typeface="ＭＳ Ｐゴシック" charset="0"/>
                <a:cs typeface="Arial" charset="0"/>
              </a:rPr>
              <a:t>8</a:t>
            </a:r>
            <a:r>
              <a:rPr lang="zh-CN" altLang="en-US" sz="4800" b="1" u="sng">
                <a:solidFill>
                  <a:schemeClr val="tx1"/>
                </a:solidFill>
                <a:effectLst>
                  <a:outerShdw blurRad="38100" dist="38100" dir="2700000" algn="tl">
                    <a:srgbClr val="000000"/>
                  </a:outerShdw>
                </a:effectLst>
                <a:latin typeface="Arial" charset="0"/>
                <a:ea typeface="ＭＳ Ｐゴシック" charset="0"/>
                <a:cs typeface="Arial" charset="0"/>
              </a:rPr>
              <a:t>章中的保障</a:t>
            </a:r>
            <a:endParaRPr lang="zh-CN" altLang="en-US" sz="5400">
              <a:effectLst>
                <a:outerShdw blurRad="38100" dist="38100" dir="2700000" algn="tl">
                  <a:srgbClr val="FFFFFF"/>
                </a:outerShdw>
              </a:effectLst>
              <a:latin typeface="Arial" charset="0"/>
              <a:ea typeface="ＭＳ Ｐゴシック" charset="0"/>
              <a:cs typeface="Arial" charset="0"/>
            </a:endParaRPr>
          </a:p>
        </p:txBody>
      </p:sp>
      <p:sp>
        <p:nvSpPr>
          <p:cNvPr id="654339" name="Text Box 4"/>
          <p:cNvSpPr txBox="1">
            <a:spLocks noChangeArrowheads="1"/>
          </p:cNvSpPr>
          <p:nvPr/>
        </p:nvSpPr>
        <p:spPr bwMode="auto">
          <a:xfrm>
            <a:off x="593725" y="1812925"/>
            <a:ext cx="1108075" cy="1200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lvl="2" eaLnBrk="1" hangingPunct="1"/>
            <a:endParaRPr lang="zh-CN" altLang="en-US" sz="2400">
              <a:solidFill>
                <a:srgbClr val="FFFFFF"/>
              </a:solidFill>
              <a:latin typeface="Arial" charset="0"/>
              <a:ea typeface="ＭＳ Ｐゴシック" charset="0"/>
              <a:cs typeface="ＭＳ Ｐゴシック" charset="0"/>
            </a:endParaRPr>
          </a:p>
          <a:p>
            <a:pPr eaLnBrk="1" hangingPunct="1"/>
            <a:endParaRPr lang="zh-CN" altLang="en-US" sz="2400">
              <a:solidFill>
                <a:srgbClr val="FFFFFF"/>
              </a:solidFill>
              <a:latin typeface="Arial" charset="0"/>
              <a:ea typeface="ＭＳ Ｐゴシック" charset="0"/>
              <a:cs typeface="ＭＳ Ｐゴシック" charset="0"/>
            </a:endParaRPr>
          </a:p>
          <a:p>
            <a:pPr eaLnBrk="1" hangingPunct="1"/>
            <a:endParaRPr lang="zh-CN" altLang="en-US" sz="2400">
              <a:solidFill>
                <a:srgbClr val="FFFFFF"/>
              </a:solidFill>
              <a:latin typeface="Arial" charset="0"/>
              <a:ea typeface="ＭＳ Ｐゴシック" charset="0"/>
              <a:cs typeface="ＭＳ Ｐゴシック" charset="0"/>
            </a:endParaRPr>
          </a:p>
        </p:txBody>
      </p:sp>
      <p:sp>
        <p:nvSpPr>
          <p:cNvPr id="384005" name="Text Box 5"/>
          <p:cNvSpPr txBox="1">
            <a:spLocks noChangeArrowheads="1"/>
          </p:cNvSpPr>
          <p:nvPr/>
        </p:nvSpPr>
        <p:spPr bwMode="auto">
          <a:xfrm>
            <a:off x="381000" y="1305000"/>
            <a:ext cx="8763000" cy="5509200"/>
          </a:xfrm>
          <a:prstGeom prst="rect">
            <a:avLst/>
          </a:prstGeom>
          <a:noFill/>
          <a:ln w="9525">
            <a:noFill/>
            <a:miter lim="800000"/>
            <a:headEnd/>
            <a:tailEnd/>
          </a:ln>
          <a:effectLst/>
        </p:spPr>
        <p:txBody>
          <a:bodyPr>
            <a:spAutoFit/>
          </a:bodyPr>
          <a:lstStyle>
            <a:lvl1pPr marL="280988" indent="-280988" eaLnBrk="0" hangingPunct="0">
              <a:defRPr sz="3600">
                <a:solidFill>
                  <a:schemeClr val="bg1"/>
                </a:solidFill>
                <a:latin typeface="Times New Roman" charset="0"/>
                <a:ea typeface="SimSun" charset="0"/>
                <a:cs typeface="SimSun" charset="0"/>
              </a:defRPr>
            </a:lvl1pPr>
            <a:lvl2pPr marL="37931725" indent="-37474525" eaLnBrk="0" hangingPunct="0">
              <a:defRPr sz="3600">
                <a:solidFill>
                  <a:schemeClr val="bg1"/>
                </a:solidFill>
                <a:latin typeface="Times New Roman" charset="0"/>
                <a:ea typeface="SimSun" charset="0"/>
                <a:cs typeface="SimSun" charset="0"/>
              </a:defRPr>
            </a:lvl2pPr>
            <a:lvl3pPr eaLnBrk="0" hangingPunct="0">
              <a:defRPr sz="3600">
                <a:solidFill>
                  <a:schemeClr val="bg1"/>
                </a:solidFill>
                <a:latin typeface="Times New Roman" charset="0"/>
                <a:ea typeface="SimSun" charset="0"/>
                <a:cs typeface="SimSun" charset="0"/>
              </a:defRPr>
            </a:lvl3pPr>
            <a:lvl4pPr eaLnBrk="0" hangingPunct="0">
              <a:defRPr sz="3600">
                <a:solidFill>
                  <a:schemeClr val="bg1"/>
                </a:solidFill>
                <a:latin typeface="Times New Roman" charset="0"/>
                <a:ea typeface="SimSun" charset="0"/>
                <a:cs typeface="SimSun" charset="0"/>
              </a:defRPr>
            </a:lvl4pPr>
            <a:lvl5pPr eaLnBrk="0" hangingPunct="0">
              <a:defRPr sz="3600">
                <a:solidFill>
                  <a:schemeClr val="bg1"/>
                </a:solidFill>
                <a:latin typeface="Times New Roman" charset="0"/>
                <a:ea typeface="SimSun" charset="0"/>
                <a:cs typeface="SimSun" charset="0"/>
              </a:defRPr>
            </a:lvl5pPr>
            <a:lvl6pPr marL="457200" eaLnBrk="0" fontAlgn="base" hangingPunct="0">
              <a:spcBef>
                <a:spcPct val="0"/>
              </a:spcBef>
              <a:spcAft>
                <a:spcPct val="0"/>
              </a:spcAft>
              <a:defRPr sz="3600">
                <a:solidFill>
                  <a:schemeClr val="bg1"/>
                </a:solidFill>
                <a:latin typeface="Times New Roman" charset="0"/>
                <a:ea typeface="SimSun" charset="0"/>
                <a:cs typeface="SimSun" charset="0"/>
              </a:defRPr>
            </a:lvl6pPr>
            <a:lvl7pPr marL="914400" eaLnBrk="0" fontAlgn="base" hangingPunct="0">
              <a:spcBef>
                <a:spcPct val="0"/>
              </a:spcBef>
              <a:spcAft>
                <a:spcPct val="0"/>
              </a:spcAft>
              <a:defRPr sz="3600">
                <a:solidFill>
                  <a:schemeClr val="bg1"/>
                </a:solidFill>
                <a:latin typeface="Times New Roman" charset="0"/>
                <a:ea typeface="SimSun" charset="0"/>
                <a:cs typeface="SimSun" charset="0"/>
              </a:defRPr>
            </a:lvl7pPr>
            <a:lvl8pPr marL="1371600" eaLnBrk="0" fontAlgn="base" hangingPunct="0">
              <a:spcBef>
                <a:spcPct val="0"/>
              </a:spcBef>
              <a:spcAft>
                <a:spcPct val="0"/>
              </a:spcAft>
              <a:defRPr sz="3600">
                <a:solidFill>
                  <a:schemeClr val="bg1"/>
                </a:solidFill>
                <a:latin typeface="Times New Roman" charset="0"/>
                <a:ea typeface="SimSun" charset="0"/>
                <a:cs typeface="SimSun" charset="0"/>
              </a:defRPr>
            </a:lvl8pPr>
            <a:lvl9pPr marL="18288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buFontTx/>
              <a:buChar char="•"/>
              <a:defRPr/>
            </a:pPr>
            <a:r>
              <a:rPr lang="zh-CN" altLang="en-US" sz="3200" b="1" dirty="0">
                <a:solidFill>
                  <a:srgbClr val="FFFFFF"/>
                </a:solidFill>
                <a:effectLst>
                  <a:outerShdw blurRad="38100" dist="38100" dir="2700000" algn="tl">
                    <a:srgbClr val="000000"/>
                  </a:outerShdw>
                </a:effectLst>
                <a:latin typeface="Arial" charset="0"/>
                <a:ea typeface="ＭＳ Ｐゴシック" charset="0"/>
              </a:rPr>
              <a:t>我们不再定罪了 </a:t>
            </a:r>
            <a:r>
              <a:rPr lang="en-US" altLang="zh-CN" sz="3200" b="1" dirty="0">
                <a:solidFill>
                  <a:srgbClr val="FFFFFF"/>
                </a:solidFill>
                <a:effectLst>
                  <a:outerShdw blurRad="38100" dist="38100" dir="2700000" algn="tl">
                    <a:srgbClr val="000000"/>
                  </a:outerShdw>
                </a:effectLst>
                <a:latin typeface="Arial" charset="0"/>
                <a:ea typeface="Arial" charset="0"/>
                <a:cs typeface="Arial" charset="0"/>
              </a:rPr>
              <a:t>(8:1)</a:t>
            </a:r>
          </a:p>
          <a:p>
            <a:pPr eaLnBrk="1" hangingPunct="1">
              <a:buFontTx/>
              <a:buChar char="•"/>
              <a:defRPr/>
            </a:pPr>
            <a:r>
              <a:rPr lang="zh-CN" altLang="en-US" sz="3200" b="1" dirty="0">
                <a:solidFill>
                  <a:srgbClr val="FFFFFF"/>
                </a:solidFill>
                <a:effectLst>
                  <a:outerShdw blurRad="38100" dist="38100" dir="2700000" algn="tl">
                    <a:srgbClr val="000000"/>
                  </a:outerShdw>
                </a:effectLst>
                <a:latin typeface="Arial" charset="0"/>
                <a:ea typeface="ＭＳ Ｐゴシック" charset="0"/>
              </a:rPr>
              <a:t>我们脱离罪和死的律了 </a:t>
            </a:r>
            <a:r>
              <a:rPr lang="en-US" altLang="zh-CN" sz="3200" b="1" dirty="0">
                <a:solidFill>
                  <a:srgbClr val="FFFFFF"/>
                </a:solidFill>
                <a:effectLst>
                  <a:outerShdw blurRad="38100" dist="38100" dir="2700000" algn="tl">
                    <a:srgbClr val="000000"/>
                  </a:outerShdw>
                </a:effectLst>
                <a:latin typeface="Arial" charset="0"/>
                <a:ea typeface="Arial" charset="0"/>
                <a:cs typeface="Arial" charset="0"/>
              </a:rPr>
              <a:t>(8:2)</a:t>
            </a:r>
          </a:p>
          <a:p>
            <a:pPr eaLnBrk="1" hangingPunct="1">
              <a:buFontTx/>
              <a:buChar char="•"/>
              <a:defRPr/>
            </a:pPr>
            <a:r>
              <a:rPr lang="zh-CN" altLang="en-US" sz="3200" b="1" dirty="0">
                <a:solidFill>
                  <a:srgbClr val="FFFFFF"/>
                </a:solidFill>
                <a:effectLst>
                  <a:outerShdw blurRad="38100" dist="38100" dir="2700000" algn="tl">
                    <a:srgbClr val="000000"/>
                  </a:outerShdw>
                </a:effectLst>
                <a:latin typeface="Arial" charset="0"/>
                <a:ea typeface="ＭＳ Ｐゴシック" charset="0"/>
              </a:rPr>
              <a:t>我们拥有基督的灵了</a:t>
            </a:r>
            <a:r>
              <a:rPr lang="en-US" altLang="zh-CN" sz="3200" b="1" dirty="0">
                <a:solidFill>
                  <a:srgbClr val="FFFFFF"/>
                </a:solidFill>
                <a:effectLst>
                  <a:outerShdw blurRad="38100" dist="38100" dir="2700000" algn="tl">
                    <a:srgbClr val="000000"/>
                  </a:outerShdw>
                </a:effectLst>
                <a:latin typeface="Arial" charset="0"/>
                <a:ea typeface="Arial" charset="0"/>
                <a:cs typeface="Arial" charset="0"/>
              </a:rPr>
              <a:t> (8:9) </a:t>
            </a:r>
          </a:p>
          <a:p>
            <a:pPr eaLnBrk="1" hangingPunct="1">
              <a:buFontTx/>
              <a:buChar char="•"/>
              <a:defRPr/>
            </a:pPr>
            <a:r>
              <a:rPr lang="zh-CN" altLang="en-US" sz="3200" b="1" dirty="0">
                <a:solidFill>
                  <a:srgbClr val="FFFFFF"/>
                </a:solidFill>
                <a:effectLst>
                  <a:outerShdw blurRad="38100" dist="38100" dir="2700000" algn="tl">
                    <a:srgbClr val="000000"/>
                  </a:outerShdw>
                </a:effectLst>
                <a:latin typeface="Arial" charset="0"/>
                <a:ea typeface="ＭＳ Ｐゴシック" charset="0"/>
              </a:rPr>
              <a:t>圣灵将赐我们荣耀的身体</a:t>
            </a:r>
            <a:r>
              <a:rPr lang="en-US" altLang="zh-CN" sz="3200" b="1" dirty="0">
                <a:solidFill>
                  <a:srgbClr val="FFFFFF"/>
                </a:solidFill>
                <a:effectLst>
                  <a:outerShdw blurRad="38100" dist="38100" dir="2700000" algn="tl">
                    <a:srgbClr val="000000"/>
                  </a:outerShdw>
                </a:effectLst>
                <a:latin typeface="Arial" charset="0"/>
                <a:ea typeface="Arial" charset="0"/>
                <a:cs typeface="Arial" charset="0"/>
              </a:rPr>
              <a:t> (8:11)</a:t>
            </a:r>
          </a:p>
          <a:p>
            <a:pPr eaLnBrk="1" hangingPunct="1">
              <a:buFontTx/>
              <a:buChar char="•"/>
              <a:defRPr/>
            </a:pPr>
            <a:r>
              <a:rPr lang="zh-CN" altLang="en-US" sz="3200" b="1" dirty="0">
                <a:solidFill>
                  <a:srgbClr val="FFFFFF"/>
                </a:solidFill>
                <a:effectLst>
                  <a:outerShdw blurRad="38100" dist="38100" dir="2700000" algn="tl">
                    <a:srgbClr val="000000"/>
                  </a:outerShdw>
                </a:effectLst>
                <a:latin typeface="Arial" charset="0"/>
                <a:ea typeface="ＭＳ Ｐゴシック" charset="0"/>
              </a:rPr>
              <a:t>我们被接纳进入神的家</a:t>
            </a:r>
            <a:r>
              <a:rPr lang="en-US" altLang="zh-CN" sz="3200" b="1" dirty="0">
                <a:solidFill>
                  <a:srgbClr val="FFFFFF"/>
                </a:solidFill>
                <a:effectLst>
                  <a:outerShdw blurRad="38100" dist="38100" dir="2700000" algn="tl">
                    <a:srgbClr val="000000"/>
                  </a:outerShdw>
                </a:effectLst>
                <a:latin typeface="Arial" charset="0"/>
                <a:ea typeface="Arial" charset="0"/>
                <a:cs typeface="Arial" charset="0"/>
              </a:rPr>
              <a:t> (8:14, 16, 17, 21, 23)</a:t>
            </a:r>
          </a:p>
          <a:p>
            <a:pPr eaLnBrk="1" hangingPunct="1">
              <a:buFontTx/>
              <a:buChar char="•"/>
              <a:defRPr/>
            </a:pPr>
            <a:r>
              <a:rPr lang="zh-CN" altLang="en-US" sz="3200" b="1" dirty="0">
                <a:solidFill>
                  <a:srgbClr val="FFFFFF"/>
                </a:solidFill>
                <a:effectLst>
                  <a:outerShdw blurRad="38100" dist="38100" dir="2700000" algn="tl">
                    <a:srgbClr val="000000"/>
                  </a:outerShdw>
                </a:effectLst>
                <a:latin typeface="Arial" charset="0"/>
                <a:ea typeface="ＭＳ Ｐゴシック" charset="0"/>
              </a:rPr>
              <a:t>我们的身体将要得赎</a:t>
            </a:r>
            <a:r>
              <a:rPr lang="en-US" altLang="zh-CN" sz="3200" b="1" dirty="0">
                <a:solidFill>
                  <a:srgbClr val="FFFFFF"/>
                </a:solidFill>
                <a:effectLst>
                  <a:outerShdw blurRad="38100" dist="38100" dir="2700000" algn="tl">
                    <a:srgbClr val="000000"/>
                  </a:outerShdw>
                </a:effectLst>
                <a:latin typeface="Arial" charset="0"/>
                <a:ea typeface="Arial" charset="0"/>
                <a:cs typeface="Arial" charset="0"/>
              </a:rPr>
              <a:t> (8:23)</a:t>
            </a:r>
          </a:p>
          <a:p>
            <a:pPr eaLnBrk="1" hangingPunct="1">
              <a:buFontTx/>
              <a:buChar char="•"/>
              <a:defRPr/>
            </a:pPr>
            <a:r>
              <a:rPr lang="zh-CN" altLang="en-US" sz="3200" b="1" dirty="0">
                <a:solidFill>
                  <a:srgbClr val="FFFFFF"/>
                </a:solidFill>
                <a:effectLst>
                  <a:outerShdw blurRad="38100" dist="38100" dir="2700000" algn="tl">
                    <a:srgbClr val="000000"/>
                  </a:outerShdw>
                </a:effectLst>
                <a:latin typeface="Arial" charset="0"/>
                <a:ea typeface="ＭＳ Ｐゴシック" charset="0"/>
              </a:rPr>
              <a:t>我们所盼望的将会成就</a:t>
            </a:r>
            <a:r>
              <a:rPr lang="en-US" altLang="zh-CN" sz="3200" b="1" dirty="0">
                <a:solidFill>
                  <a:srgbClr val="FFFFFF"/>
                </a:solidFill>
                <a:effectLst>
                  <a:outerShdw blurRad="38100" dist="38100" dir="2700000" algn="tl">
                    <a:srgbClr val="000000"/>
                  </a:outerShdw>
                </a:effectLst>
                <a:latin typeface="Arial" charset="0"/>
                <a:ea typeface="Arial" charset="0"/>
                <a:cs typeface="Arial" charset="0"/>
              </a:rPr>
              <a:t> (8:24-25)</a:t>
            </a:r>
          </a:p>
          <a:p>
            <a:pPr eaLnBrk="1" hangingPunct="1">
              <a:buFontTx/>
              <a:buChar char="•"/>
              <a:defRPr/>
            </a:pPr>
            <a:r>
              <a:rPr lang="zh-CN" altLang="en-US" sz="3200" b="1" dirty="0">
                <a:solidFill>
                  <a:srgbClr val="FFFFFF"/>
                </a:solidFill>
                <a:effectLst>
                  <a:outerShdw blurRad="38100" dist="38100" dir="2700000" algn="tl">
                    <a:srgbClr val="000000"/>
                  </a:outerShdw>
                </a:effectLst>
                <a:latin typeface="Arial" charset="0"/>
                <a:ea typeface="ＭＳ Ｐゴシック" charset="0"/>
              </a:rPr>
              <a:t>我们预先定下效法基督的模样</a:t>
            </a:r>
            <a:r>
              <a:rPr lang="en-US" altLang="zh-CN" sz="3200" b="1" dirty="0">
                <a:solidFill>
                  <a:srgbClr val="FFFFFF"/>
                </a:solidFill>
                <a:effectLst>
                  <a:outerShdw blurRad="38100" dist="38100" dir="2700000" algn="tl">
                    <a:srgbClr val="000000"/>
                  </a:outerShdw>
                </a:effectLst>
                <a:latin typeface="Arial" charset="0"/>
                <a:ea typeface="Arial" charset="0"/>
                <a:cs typeface="Arial" charset="0"/>
              </a:rPr>
              <a:t> (8:29)</a:t>
            </a:r>
          </a:p>
          <a:p>
            <a:pPr eaLnBrk="1" hangingPunct="1">
              <a:buFontTx/>
              <a:buChar char="•"/>
              <a:defRPr/>
            </a:pPr>
            <a:r>
              <a:rPr lang="zh-CN" altLang="en-US" sz="3200" b="1" dirty="0">
                <a:solidFill>
                  <a:srgbClr val="FFFFFF"/>
                </a:solidFill>
                <a:effectLst>
                  <a:outerShdw blurRad="38100" dist="38100" dir="2700000" algn="tl">
                    <a:srgbClr val="000000"/>
                  </a:outerShdw>
                </a:effectLst>
                <a:latin typeface="Arial" charset="0"/>
                <a:ea typeface="ＭＳ Ｐゴシック" charset="0"/>
              </a:rPr>
              <a:t>所有预先定下得救的人将得荣耀</a:t>
            </a:r>
            <a:r>
              <a:rPr lang="en-US" altLang="zh-CN" sz="3200" b="1" dirty="0">
                <a:solidFill>
                  <a:srgbClr val="FFFFFF"/>
                </a:solidFill>
                <a:effectLst>
                  <a:outerShdw blurRad="38100" dist="38100" dir="2700000" algn="tl">
                    <a:srgbClr val="000000"/>
                  </a:outerShdw>
                </a:effectLst>
                <a:latin typeface="Arial" charset="0"/>
                <a:ea typeface="Arial" charset="0"/>
                <a:cs typeface="Arial" charset="0"/>
              </a:rPr>
              <a:t> (8:30)</a:t>
            </a:r>
          </a:p>
          <a:p>
            <a:pPr eaLnBrk="1" hangingPunct="1">
              <a:buFontTx/>
              <a:buChar char="•"/>
              <a:defRPr/>
            </a:pPr>
            <a:r>
              <a:rPr lang="zh-CN" altLang="en-US" sz="3200" b="1" dirty="0">
                <a:solidFill>
                  <a:srgbClr val="FFFFFF"/>
                </a:solidFill>
                <a:effectLst>
                  <a:outerShdw blurRad="38100" dist="38100" dir="2700000" algn="tl">
                    <a:srgbClr val="000000"/>
                  </a:outerShdw>
                </a:effectLst>
                <a:latin typeface="Arial" charset="0"/>
                <a:ea typeface="ＭＳ Ｐゴシック" charset="0"/>
              </a:rPr>
              <a:t>没有什么能使我们与神的爱隔绝</a:t>
            </a:r>
            <a:r>
              <a:rPr lang="en-US" altLang="zh-CN" sz="3200" b="1" dirty="0">
                <a:solidFill>
                  <a:srgbClr val="FFFFFF"/>
                </a:solidFill>
                <a:effectLst>
                  <a:outerShdw blurRad="38100" dist="38100" dir="2700000" algn="tl">
                    <a:srgbClr val="000000"/>
                  </a:outerShdw>
                </a:effectLst>
                <a:latin typeface="Arial" charset="0"/>
                <a:ea typeface="Arial" charset="0"/>
                <a:cs typeface="Arial" charset="0"/>
              </a:rPr>
              <a:t> (8:35-39)</a:t>
            </a:r>
          </a:p>
          <a:p>
            <a:pPr eaLnBrk="1" hangingPunct="1">
              <a:buFontTx/>
              <a:buChar char="•"/>
              <a:defRPr/>
            </a:pPr>
            <a:r>
              <a:rPr lang="zh-CN" altLang="en-US" sz="3200" b="1" dirty="0">
                <a:solidFill>
                  <a:srgbClr val="FFFFFF"/>
                </a:solidFill>
                <a:effectLst>
                  <a:outerShdw blurRad="38100" dist="38100" dir="2700000" algn="tl">
                    <a:srgbClr val="000000"/>
                  </a:outerShdw>
                </a:effectLst>
                <a:latin typeface="Arial" charset="0"/>
                <a:ea typeface="ＭＳ Ｐゴシック" charset="0"/>
              </a:rPr>
              <a:t>我们已经得胜有余</a:t>
            </a:r>
            <a:r>
              <a:rPr lang="en-US" altLang="zh-CN" sz="3200" b="1" dirty="0">
                <a:solidFill>
                  <a:srgbClr val="FFFFFF"/>
                </a:solidFill>
                <a:effectLst>
                  <a:outerShdw blurRad="38100" dist="38100" dir="2700000" algn="tl">
                    <a:srgbClr val="000000"/>
                  </a:outerShdw>
                </a:effectLst>
                <a:latin typeface="Arial" charset="0"/>
                <a:ea typeface="Arial" charset="0"/>
                <a:cs typeface="Arial" charset="0"/>
              </a:rPr>
              <a:t> (8:37)</a:t>
            </a:r>
          </a:p>
        </p:txBody>
      </p:sp>
      <p:sp>
        <p:nvSpPr>
          <p:cNvPr id="654341" name="Text Box 6"/>
          <p:cNvSpPr txBox="1">
            <a:spLocks noChangeArrowheads="1"/>
          </p:cNvSpPr>
          <p:nvPr/>
        </p:nvSpPr>
        <p:spPr bwMode="auto">
          <a:xfrm>
            <a:off x="8229600" y="0"/>
            <a:ext cx="885825" cy="461963"/>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r>
              <a:rPr lang="en-US" altLang="zh-CN" sz="2400" b="1">
                <a:solidFill>
                  <a:srgbClr val="FFFFFF"/>
                </a:solidFill>
                <a:latin typeface="Arial" charset="0"/>
                <a:cs typeface="Arial" charset="0"/>
              </a:rPr>
              <a:t>154b</a:t>
            </a:r>
          </a:p>
        </p:txBody>
      </p:sp>
    </p:spTree>
    <p:extLst>
      <p:ext uri="{BB962C8B-B14F-4D97-AF65-F5344CB8AC3E}">
        <p14:creationId xmlns:p14="http://schemas.microsoft.com/office/powerpoint/2010/main" val="263595552"/>
      </p:ext>
    </p:extLst>
  </p:cSld>
  <p:clrMapOvr>
    <a:masterClrMapping/>
  </p:clrMapOvr>
  <p:transition>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384005">
                                            <p:txEl>
                                              <p:pRg st="0" end="0"/>
                                            </p:txEl>
                                          </p:spTgt>
                                        </p:tgtEl>
                                        <p:attrNameLst>
                                          <p:attrName>style.visibility</p:attrName>
                                        </p:attrNameLst>
                                      </p:cBhvr>
                                      <p:to>
                                        <p:strVal val="visible"/>
                                      </p:to>
                                    </p:set>
                                    <p:anim calcmode="lin" valueType="num">
                                      <p:cBhvr>
                                        <p:cTn id="7" dur="500" fill="hold"/>
                                        <p:tgtEl>
                                          <p:spTgt spid="38400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84005">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384005">
                                            <p:txEl>
                                              <p:pRg st="1" end="1"/>
                                            </p:txEl>
                                          </p:spTgt>
                                        </p:tgtEl>
                                        <p:attrNameLst>
                                          <p:attrName>style.visibility</p:attrName>
                                        </p:attrNameLst>
                                      </p:cBhvr>
                                      <p:to>
                                        <p:strVal val="visible"/>
                                      </p:to>
                                    </p:set>
                                    <p:anim calcmode="lin" valueType="num">
                                      <p:cBhvr>
                                        <p:cTn id="13" dur="500" fill="hold"/>
                                        <p:tgtEl>
                                          <p:spTgt spid="384005">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384005">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7" presetClass="entr" presetSubtype="10" fill="hold" grpId="0" nodeType="clickEffect">
                                  <p:stCondLst>
                                    <p:cond delay="0"/>
                                  </p:stCondLst>
                                  <p:childTnLst>
                                    <p:set>
                                      <p:cBhvr>
                                        <p:cTn id="18" dur="1" fill="hold">
                                          <p:stCondLst>
                                            <p:cond delay="0"/>
                                          </p:stCondLst>
                                        </p:cTn>
                                        <p:tgtEl>
                                          <p:spTgt spid="384005">
                                            <p:txEl>
                                              <p:pRg st="2" end="2"/>
                                            </p:txEl>
                                          </p:spTgt>
                                        </p:tgtEl>
                                        <p:attrNameLst>
                                          <p:attrName>style.visibility</p:attrName>
                                        </p:attrNameLst>
                                      </p:cBhvr>
                                      <p:to>
                                        <p:strVal val="visible"/>
                                      </p:to>
                                    </p:set>
                                    <p:anim calcmode="lin" valueType="num">
                                      <p:cBhvr>
                                        <p:cTn id="19" dur="500" fill="hold"/>
                                        <p:tgtEl>
                                          <p:spTgt spid="384005">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384005">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17" presetClass="entr" presetSubtype="10" fill="hold" grpId="0" nodeType="clickEffect">
                                  <p:stCondLst>
                                    <p:cond delay="0"/>
                                  </p:stCondLst>
                                  <p:childTnLst>
                                    <p:set>
                                      <p:cBhvr>
                                        <p:cTn id="24" dur="1" fill="hold">
                                          <p:stCondLst>
                                            <p:cond delay="0"/>
                                          </p:stCondLst>
                                        </p:cTn>
                                        <p:tgtEl>
                                          <p:spTgt spid="384005">
                                            <p:txEl>
                                              <p:pRg st="3" end="3"/>
                                            </p:txEl>
                                          </p:spTgt>
                                        </p:tgtEl>
                                        <p:attrNameLst>
                                          <p:attrName>style.visibility</p:attrName>
                                        </p:attrNameLst>
                                      </p:cBhvr>
                                      <p:to>
                                        <p:strVal val="visible"/>
                                      </p:to>
                                    </p:set>
                                    <p:anim calcmode="lin" valueType="num">
                                      <p:cBhvr>
                                        <p:cTn id="25" dur="500" fill="hold"/>
                                        <p:tgtEl>
                                          <p:spTgt spid="384005">
                                            <p:txEl>
                                              <p:pRg st="3" end="3"/>
                                            </p:txEl>
                                          </p:spTgt>
                                        </p:tgtEl>
                                        <p:attrNameLst>
                                          <p:attrName>ppt_w</p:attrName>
                                        </p:attrNameLst>
                                      </p:cBhvr>
                                      <p:tavLst>
                                        <p:tav tm="0">
                                          <p:val>
                                            <p:fltVal val="0"/>
                                          </p:val>
                                        </p:tav>
                                        <p:tav tm="100000">
                                          <p:val>
                                            <p:strVal val="#ppt_w"/>
                                          </p:val>
                                        </p:tav>
                                      </p:tavLst>
                                    </p:anim>
                                    <p:anim calcmode="lin" valueType="num">
                                      <p:cBhvr>
                                        <p:cTn id="26" dur="500" fill="hold"/>
                                        <p:tgtEl>
                                          <p:spTgt spid="384005">
                                            <p:txEl>
                                              <p:pRg st="3" end="3"/>
                                            </p:txEl>
                                          </p:spTgt>
                                        </p:tgtEl>
                                        <p:attrNameLst>
                                          <p:attrName>ppt_h</p:attrName>
                                        </p:attrNameLst>
                                      </p:cBhvr>
                                      <p:tavLst>
                                        <p:tav tm="0">
                                          <p:val>
                                            <p:strVal val="#ppt_h"/>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7" presetClass="entr" presetSubtype="10" fill="hold" grpId="0" nodeType="clickEffect">
                                  <p:stCondLst>
                                    <p:cond delay="0"/>
                                  </p:stCondLst>
                                  <p:childTnLst>
                                    <p:set>
                                      <p:cBhvr>
                                        <p:cTn id="30" dur="1" fill="hold">
                                          <p:stCondLst>
                                            <p:cond delay="0"/>
                                          </p:stCondLst>
                                        </p:cTn>
                                        <p:tgtEl>
                                          <p:spTgt spid="384005">
                                            <p:txEl>
                                              <p:pRg st="4" end="4"/>
                                            </p:txEl>
                                          </p:spTgt>
                                        </p:tgtEl>
                                        <p:attrNameLst>
                                          <p:attrName>style.visibility</p:attrName>
                                        </p:attrNameLst>
                                      </p:cBhvr>
                                      <p:to>
                                        <p:strVal val="visible"/>
                                      </p:to>
                                    </p:set>
                                    <p:anim calcmode="lin" valueType="num">
                                      <p:cBhvr>
                                        <p:cTn id="31" dur="500" fill="hold"/>
                                        <p:tgtEl>
                                          <p:spTgt spid="384005">
                                            <p:txEl>
                                              <p:pRg st="4" end="4"/>
                                            </p:txEl>
                                          </p:spTgt>
                                        </p:tgtEl>
                                        <p:attrNameLst>
                                          <p:attrName>ppt_w</p:attrName>
                                        </p:attrNameLst>
                                      </p:cBhvr>
                                      <p:tavLst>
                                        <p:tav tm="0">
                                          <p:val>
                                            <p:fltVal val="0"/>
                                          </p:val>
                                        </p:tav>
                                        <p:tav tm="100000">
                                          <p:val>
                                            <p:strVal val="#ppt_w"/>
                                          </p:val>
                                        </p:tav>
                                      </p:tavLst>
                                    </p:anim>
                                    <p:anim calcmode="lin" valueType="num">
                                      <p:cBhvr>
                                        <p:cTn id="32" dur="500" fill="hold"/>
                                        <p:tgtEl>
                                          <p:spTgt spid="384005">
                                            <p:txEl>
                                              <p:pRg st="4" end="4"/>
                                            </p:txEl>
                                          </p:spTgt>
                                        </p:tgtEl>
                                        <p:attrNameLst>
                                          <p:attrName>ppt_h</p:attrName>
                                        </p:attrNameLst>
                                      </p:cBhvr>
                                      <p:tavLst>
                                        <p:tav tm="0">
                                          <p:val>
                                            <p:strVal val="#ppt_h"/>
                                          </p:val>
                                        </p:tav>
                                        <p:tav tm="100000">
                                          <p:val>
                                            <p:strVal val="#ppt_h"/>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17" presetClass="entr" presetSubtype="10" fill="hold" grpId="0" nodeType="clickEffect">
                                  <p:stCondLst>
                                    <p:cond delay="0"/>
                                  </p:stCondLst>
                                  <p:childTnLst>
                                    <p:set>
                                      <p:cBhvr>
                                        <p:cTn id="36" dur="1" fill="hold">
                                          <p:stCondLst>
                                            <p:cond delay="0"/>
                                          </p:stCondLst>
                                        </p:cTn>
                                        <p:tgtEl>
                                          <p:spTgt spid="384005">
                                            <p:txEl>
                                              <p:pRg st="5" end="5"/>
                                            </p:txEl>
                                          </p:spTgt>
                                        </p:tgtEl>
                                        <p:attrNameLst>
                                          <p:attrName>style.visibility</p:attrName>
                                        </p:attrNameLst>
                                      </p:cBhvr>
                                      <p:to>
                                        <p:strVal val="visible"/>
                                      </p:to>
                                    </p:set>
                                    <p:anim calcmode="lin" valueType="num">
                                      <p:cBhvr>
                                        <p:cTn id="37" dur="500" fill="hold"/>
                                        <p:tgtEl>
                                          <p:spTgt spid="384005">
                                            <p:txEl>
                                              <p:pRg st="5" end="5"/>
                                            </p:txEl>
                                          </p:spTgt>
                                        </p:tgtEl>
                                        <p:attrNameLst>
                                          <p:attrName>ppt_w</p:attrName>
                                        </p:attrNameLst>
                                      </p:cBhvr>
                                      <p:tavLst>
                                        <p:tav tm="0">
                                          <p:val>
                                            <p:fltVal val="0"/>
                                          </p:val>
                                        </p:tav>
                                        <p:tav tm="100000">
                                          <p:val>
                                            <p:strVal val="#ppt_w"/>
                                          </p:val>
                                        </p:tav>
                                      </p:tavLst>
                                    </p:anim>
                                    <p:anim calcmode="lin" valueType="num">
                                      <p:cBhvr>
                                        <p:cTn id="38" dur="500" fill="hold"/>
                                        <p:tgtEl>
                                          <p:spTgt spid="384005">
                                            <p:txEl>
                                              <p:pRg st="5" end="5"/>
                                            </p:txEl>
                                          </p:spTgt>
                                        </p:tgtEl>
                                        <p:attrNameLst>
                                          <p:attrName>ppt_h</p:attrName>
                                        </p:attrNameLst>
                                      </p:cBhvr>
                                      <p:tavLst>
                                        <p:tav tm="0">
                                          <p:val>
                                            <p:strVal val="#ppt_h"/>
                                          </p:val>
                                        </p:tav>
                                        <p:tav tm="100000">
                                          <p:val>
                                            <p:strVal val="#ppt_h"/>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17" presetClass="entr" presetSubtype="10" fill="hold" grpId="0" nodeType="clickEffect">
                                  <p:stCondLst>
                                    <p:cond delay="0"/>
                                  </p:stCondLst>
                                  <p:childTnLst>
                                    <p:set>
                                      <p:cBhvr>
                                        <p:cTn id="42" dur="1" fill="hold">
                                          <p:stCondLst>
                                            <p:cond delay="0"/>
                                          </p:stCondLst>
                                        </p:cTn>
                                        <p:tgtEl>
                                          <p:spTgt spid="384005">
                                            <p:txEl>
                                              <p:pRg st="6" end="6"/>
                                            </p:txEl>
                                          </p:spTgt>
                                        </p:tgtEl>
                                        <p:attrNameLst>
                                          <p:attrName>style.visibility</p:attrName>
                                        </p:attrNameLst>
                                      </p:cBhvr>
                                      <p:to>
                                        <p:strVal val="visible"/>
                                      </p:to>
                                    </p:set>
                                    <p:anim calcmode="lin" valueType="num">
                                      <p:cBhvr>
                                        <p:cTn id="43" dur="500" fill="hold"/>
                                        <p:tgtEl>
                                          <p:spTgt spid="384005">
                                            <p:txEl>
                                              <p:pRg st="6" end="6"/>
                                            </p:txEl>
                                          </p:spTgt>
                                        </p:tgtEl>
                                        <p:attrNameLst>
                                          <p:attrName>ppt_w</p:attrName>
                                        </p:attrNameLst>
                                      </p:cBhvr>
                                      <p:tavLst>
                                        <p:tav tm="0">
                                          <p:val>
                                            <p:fltVal val="0"/>
                                          </p:val>
                                        </p:tav>
                                        <p:tav tm="100000">
                                          <p:val>
                                            <p:strVal val="#ppt_w"/>
                                          </p:val>
                                        </p:tav>
                                      </p:tavLst>
                                    </p:anim>
                                    <p:anim calcmode="lin" valueType="num">
                                      <p:cBhvr>
                                        <p:cTn id="44" dur="500" fill="hold"/>
                                        <p:tgtEl>
                                          <p:spTgt spid="384005">
                                            <p:txEl>
                                              <p:pRg st="6" end="6"/>
                                            </p:txEl>
                                          </p:spTgt>
                                        </p:tgtEl>
                                        <p:attrNameLst>
                                          <p:attrName>ppt_h</p:attrName>
                                        </p:attrNameLst>
                                      </p:cBhvr>
                                      <p:tavLst>
                                        <p:tav tm="0">
                                          <p:val>
                                            <p:strVal val="#ppt_h"/>
                                          </p:val>
                                        </p:tav>
                                        <p:tav tm="100000">
                                          <p:val>
                                            <p:strVal val="#ppt_h"/>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17" presetClass="entr" presetSubtype="10" fill="hold" grpId="0" nodeType="clickEffect">
                                  <p:stCondLst>
                                    <p:cond delay="0"/>
                                  </p:stCondLst>
                                  <p:childTnLst>
                                    <p:set>
                                      <p:cBhvr>
                                        <p:cTn id="48" dur="1" fill="hold">
                                          <p:stCondLst>
                                            <p:cond delay="0"/>
                                          </p:stCondLst>
                                        </p:cTn>
                                        <p:tgtEl>
                                          <p:spTgt spid="384005">
                                            <p:txEl>
                                              <p:pRg st="7" end="7"/>
                                            </p:txEl>
                                          </p:spTgt>
                                        </p:tgtEl>
                                        <p:attrNameLst>
                                          <p:attrName>style.visibility</p:attrName>
                                        </p:attrNameLst>
                                      </p:cBhvr>
                                      <p:to>
                                        <p:strVal val="visible"/>
                                      </p:to>
                                    </p:set>
                                    <p:anim calcmode="lin" valueType="num">
                                      <p:cBhvr>
                                        <p:cTn id="49" dur="500" fill="hold"/>
                                        <p:tgtEl>
                                          <p:spTgt spid="384005">
                                            <p:txEl>
                                              <p:pRg st="7" end="7"/>
                                            </p:txEl>
                                          </p:spTgt>
                                        </p:tgtEl>
                                        <p:attrNameLst>
                                          <p:attrName>ppt_w</p:attrName>
                                        </p:attrNameLst>
                                      </p:cBhvr>
                                      <p:tavLst>
                                        <p:tav tm="0">
                                          <p:val>
                                            <p:fltVal val="0"/>
                                          </p:val>
                                        </p:tav>
                                        <p:tav tm="100000">
                                          <p:val>
                                            <p:strVal val="#ppt_w"/>
                                          </p:val>
                                        </p:tav>
                                      </p:tavLst>
                                    </p:anim>
                                    <p:anim calcmode="lin" valueType="num">
                                      <p:cBhvr>
                                        <p:cTn id="50" dur="500" fill="hold"/>
                                        <p:tgtEl>
                                          <p:spTgt spid="384005">
                                            <p:txEl>
                                              <p:pRg st="7" end="7"/>
                                            </p:txEl>
                                          </p:spTgt>
                                        </p:tgtEl>
                                        <p:attrNameLst>
                                          <p:attrName>ppt_h</p:attrName>
                                        </p:attrNameLst>
                                      </p:cBhvr>
                                      <p:tavLst>
                                        <p:tav tm="0">
                                          <p:val>
                                            <p:strVal val="#ppt_h"/>
                                          </p:val>
                                        </p:tav>
                                        <p:tav tm="100000">
                                          <p:val>
                                            <p:strVal val="#ppt_h"/>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17" presetClass="entr" presetSubtype="10" fill="hold" grpId="0" nodeType="clickEffect">
                                  <p:stCondLst>
                                    <p:cond delay="0"/>
                                  </p:stCondLst>
                                  <p:childTnLst>
                                    <p:set>
                                      <p:cBhvr>
                                        <p:cTn id="54" dur="1" fill="hold">
                                          <p:stCondLst>
                                            <p:cond delay="0"/>
                                          </p:stCondLst>
                                        </p:cTn>
                                        <p:tgtEl>
                                          <p:spTgt spid="384005">
                                            <p:txEl>
                                              <p:pRg st="8" end="8"/>
                                            </p:txEl>
                                          </p:spTgt>
                                        </p:tgtEl>
                                        <p:attrNameLst>
                                          <p:attrName>style.visibility</p:attrName>
                                        </p:attrNameLst>
                                      </p:cBhvr>
                                      <p:to>
                                        <p:strVal val="visible"/>
                                      </p:to>
                                    </p:set>
                                    <p:anim calcmode="lin" valueType="num">
                                      <p:cBhvr>
                                        <p:cTn id="55" dur="500" fill="hold"/>
                                        <p:tgtEl>
                                          <p:spTgt spid="384005">
                                            <p:txEl>
                                              <p:pRg st="8" end="8"/>
                                            </p:txEl>
                                          </p:spTgt>
                                        </p:tgtEl>
                                        <p:attrNameLst>
                                          <p:attrName>ppt_w</p:attrName>
                                        </p:attrNameLst>
                                      </p:cBhvr>
                                      <p:tavLst>
                                        <p:tav tm="0">
                                          <p:val>
                                            <p:fltVal val="0"/>
                                          </p:val>
                                        </p:tav>
                                        <p:tav tm="100000">
                                          <p:val>
                                            <p:strVal val="#ppt_w"/>
                                          </p:val>
                                        </p:tav>
                                      </p:tavLst>
                                    </p:anim>
                                    <p:anim calcmode="lin" valueType="num">
                                      <p:cBhvr>
                                        <p:cTn id="56" dur="500" fill="hold"/>
                                        <p:tgtEl>
                                          <p:spTgt spid="384005">
                                            <p:txEl>
                                              <p:pRg st="8" end="8"/>
                                            </p:txEl>
                                          </p:spTgt>
                                        </p:tgtEl>
                                        <p:attrNameLst>
                                          <p:attrName>ppt_h</p:attrName>
                                        </p:attrNameLst>
                                      </p:cBhvr>
                                      <p:tavLst>
                                        <p:tav tm="0">
                                          <p:val>
                                            <p:strVal val="#ppt_h"/>
                                          </p:val>
                                        </p:tav>
                                        <p:tav tm="100000">
                                          <p:val>
                                            <p:strVal val="#ppt_h"/>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17" presetClass="entr" presetSubtype="10" fill="hold" grpId="0" nodeType="clickEffect">
                                  <p:stCondLst>
                                    <p:cond delay="0"/>
                                  </p:stCondLst>
                                  <p:childTnLst>
                                    <p:set>
                                      <p:cBhvr>
                                        <p:cTn id="60" dur="1" fill="hold">
                                          <p:stCondLst>
                                            <p:cond delay="0"/>
                                          </p:stCondLst>
                                        </p:cTn>
                                        <p:tgtEl>
                                          <p:spTgt spid="384005">
                                            <p:txEl>
                                              <p:pRg st="9" end="9"/>
                                            </p:txEl>
                                          </p:spTgt>
                                        </p:tgtEl>
                                        <p:attrNameLst>
                                          <p:attrName>style.visibility</p:attrName>
                                        </p:attrNameLst>
                                      </p:cBhvr>
                                      <p:to>
                                        <p:strVal val="visible"/>
                                      </p:to>
                                    </p:set>
                                    <p:anim calcmode="lin" valueType="num">
                                      <p:cBhvr>
                                        <p:cTn id="61" dur="500" fill="hold"/>
                                        <p:tgtEl>
                                          <p:spTgt spid="384005">
                                            <p:txEl>
                                              <p:pRg st="9" end="9"/>
                                            </p:txEl>
                                          </p:spTgt>
                                        </p:tgtEl>
                                        <p:attrNameLst>
                                          <p:attrName>ppt_w</p:attrName>
                                        </p:attrNameLst>
                                      </p:cBhvr>
                                      <p:tavLst>
                                        <p:tav tm="0">
                                          <p:val>
                                            <p:fltVal val="0"/>
                                          </p:val>
                                        </p:tav>
                                        <p:tav tm="100000">
                                          <p:val>
                                            <p:strVal val="#ppt_w"/>
                                          </p:val>
                                        </p:tav>
                                      </p:tavLst>
                                    </p:anim>
                                    <p:anim calcmode="lin" valueType="num">
                                      <p:cBhvr>
                                        <p:cTn id="62" dur="500" fill="hold"/>
                                        <p:tgtEl>
                                          <p:spTgt spid="384005">
                                            <p:txEl>
                                              <p:pRg st="9" end="9"/>
                                            </p:txEl>
                                          </p:spTgt>
                                        </p:tgtEl>
                                        <p:attrNameLst>
                                          <p:attrName>ppt_h</p:attrName>
                                        </p:attrNameLst>
                                      </p:cBhvr>
                                      <p:tavLst>
                                        <p:tav tm="0">
                                          <p:val>
                                            <p:strVal val="#ppt_h"/>
                                          </p:val>
                                        </p:tav>
                                        <p:tav tm="100000">
                                          <p:val>
                                            <p:strVal val="#ppt_h"/>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17" presetClass="entr" presetSubtype="10" fill="hold" grpId="0" nodeType="clickEffect">
                                  <p:stCondLst>
                                    <p:cond delay="0"/>
                                  </p:stCondLst>
                                  <p:childTnLst>
                                    <p:set>
                                      <p:cBhvr>
                                        <p:cTn id="66" dur="1" fill="hold">
                                          <p:stCondLst>
                                            <p:cond delay="0"/>
                                          </p:stCondLst>
                                        </p:cTn>
                                        <p:tgtEl>
                                          <p:spTgt spid="384005">
                                            <p:txEl>
                                              <p:pRg st="10" end="10"/>
                                            </p:txEl>
                                          </p:spTgt>
                                        </p:tgtEl>
                                        <p:attrNameLst>
                                          <p:attrName>style.visibility</p:attrName>
                                        </p:attrNameLst>
                                      </p:cBhvr>
                                      <p:to>
                                        <p:strVal val="visible"/>
                                      </p:to>
                                    </p:set>
                                    <p:anim calcmode="lin" valueType="num">
                                      <p:cBhvr>
                                        <p:cTn id="67" dur="500" fill="hold"/>
                                        <p:tgtEl>
                                          <p:spTgt spid="384005">
                                            <p:txEl>
                                              <p:pRg st="10" end="10"/>
                                            </p:txEl>
                                          </p:spTgt>
                                        </p:tgtEl>
                                        <p:attrNameLst>
                                          <p:attrName>ppt_w</p:attrName>
                                        </p:attrNameLst>
                                      </p:cBhvr>
                                      <p:tavLst>
                                        <p:tav tm="0">
                                          <p:val>
                                            <p:fltVal val="0"/>
                                          </p:val>
                                        </p:tav>
                                        <p:tav tm="100000">
                                          <p:val>
                                            <p:strVal val="#ppt_w"/>
                                          </p:val>
                                        </p:tav>
                                      </p:tavLst>
                                    </p:anim>
                                    <p:anim calcmode="lin" valueType="num">
                                      <p:cBhvr>
                                        <p:cTn id="68" dur="500" fill="hold"/>
                                        <p:tgtEl>
                                          <p:spTgt spid="384005">
                                            <p:txEl>
                                              <p:pRg st="10" end="10"/>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4005" grpId="0" build="p"/>
    </p:bldLst>
  </p:timing>
</p:sld>
</file>

<file path=ppt/slides/slide1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56386" name="Rectangle 2"/>
          <p:cNvSpPr>
            <a:spLocks noGrp="1" noChangeArrowheads="1"/>
          </p:cNvSpPr>
          <p:nvPr>
            <p:ph type="title" idx="4294967295"/>
          </p:nvPr>
        </p:nvSpPr>
        <p:spPr>
          <a:xfrm>
            <a:off x="1524000" y="685800"/>
            <a:ext cx="7010400" cy="762000"/>
          </a:xfrm>
          <a:solidFill>
            <a:schemeClr val="tx2"/>
          </a:solidFill>
        </p:spPr>
        <p:txBody>
          <a:bodyPr/>
          <a:lstStyle/>
          <a:p>
            <a:pPr eaLnBrk="1" hangingPunct="1"/>
            <a:r>
              <a:rPr lang="zh-CN" altLang="en-US" sz="3600" b="1">
                <a:solidFill>
                  <a:schemeClr val="bg1"/>
                </a:solidFill>
                <a:latin typeface="Arial" charset="0"/>
                <a:ea typeface="ＭＳ Ｐゴシック" charset="0"/>
                <a:cs typeface="Times New Roman" charset="0"/>
              </a:rPr>
              <a:t>救恩的三个阶段</a:t>
            </a:r>
            <a:r>
              <a:rPr lang="en-US" altLang="zh-CN" sz="3600" b="1">
                <a:solidFill>
                  <a:schemeClr val="bg1"/>
                </a:solidFill>
                <a:latin typeface="Arial" charset="0"/>
                <a:ea typeface="ＭＳ Ｐゴシック" charset="0"/>
                <a:cs typeface="Times New Roman" charset="0"/>
              </a:rPr>
              <a:t> </a:t>
            </a:r>
          </a:p>
        </p:txBody>
      </p:sp>
      <p:grpSp>
        <p:nvGrpSpPr>
          <p:cNvPr id="656387" name="Group 4"/>
          <p:cNvGrpSpPr>
            <a:grpSpLocks/>
          </p:cNvGrpSpPr>
          <p:nvPr/>
        </p:nvGrpSpPr>
        <p:grpSpPr bwMode="auto">
          <a:xfrm>
            <a:off x="0" y="1447800"/>
            <a:ext cx="7696200" cy="4729163"/>
            <a:chOff x="-3" y="631"/>
            <a:chExt cx="3791" cy="2883"/>
          </a:xfrm>
        </p:grpSpPr>
        <p:grpSp>
          <p:nvGrpSpPr>
            <p:cNvPr id="656393" name="Group 5"/>
            <p:cNvGrpSpPr>
              <a:grpSpLocks/>
            </p:cNvGrpSpPr>
            <p:nvPr/>
          </p:nvGrpSpPr>
          <p:grpSpPr bwMode="auto">
            <a:xfrm>
              <a:off x="-3" y="634"/>
              <a:ext cx="3791" cy="2877"/>
              <a:chOff x="-3" y="634"/>
              <a:chExt cx="3791" cy="2877"/>
            </a:xfrm>
          </p:grpSpPr>
          <p:grpSp>
            <p:nvGrpSpPr>
              <p:cNvPr id="656395" name="Group 6"/>
              <p:cNvGrpSpPr>
                <a:grpSpLocks/>
              </p:cNvGrpSpPr>
              <p:nvPr/>
            </p:nvGrpSpPr>
            <p:grpSpPr bwMode="auto">
              <a:xfrm>
                <a:off x="-3" y="634"/>
                <a:ext cx="601" cy="518"/>
                <a:chOff x="-3" y="634"/>
                <a:chExt cx="601" cy="518"/>
              </a:xfrm>
            </p:grpSpPr>
            <p:sp>
              <p:nvSpPr>
                <p:cNvPr id="656453" name="Rectangle 7"/>
                <p:cNvSpPr>
                  <a:spLocks noChangeArrowheads="1"/>
                </p:cNvSpPr>
                <p:nvPr/>
              </p:nvSpPr>
              <p:spPr bwMode="auto">
                <a:xfrm>
                  <a:off x="-3" y="634"/>
                  <a:ext cx="601" cy="518"/>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lgn="ctr"/>
                  <a:r>
                    <a:rPr lang="zh-CN" altLang="en-US" sz="2000" b="1" dirty="0">
                      <a:solidFill>
                        <a:srgbClr val="FFFFFF"/>
                      </a:solidFill>
                      <a:latin typeface="Arial"/>
                      <a:ea typeface="ＭＳ Ｐゴシック" charset="0"/>
                      <a:cs typeface="ＭＳ Ｐゴシック" charset="0"/>
                    </a:rPr>
                    <a:t>阶段</a:t>
                  </a:r>
                </a:p>
              </p:txBody>
            </p:sp>
            <p:sp>
              <p:nvSpPr>
                <p:cNvPr id="656454" name="Rectangle 8"/>
                <p:cNvSpPr>
                  <a:spLocks noChangeArrowheads="1"/>
                </p:cNvSpPr>
                <p:nvPr/>
              </p:nvSpPr>
              <p:spPr bwMode="auto">
                <a:xfrm>
                  <a:off x="0" y="634"/>
                  <a:ext cx="590" cy="518"/>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zh-CN" altLang="en-US" sz="2800">
                    <a:solidFill>
                      <a:srgbClr val="FFFFFF"/>
                    </a:solidFill>
                    <a:latin typeface="Arial"/>
                    <a:ea typeface="ＭＳ Ｐゴシック" charset="0"/>
                    <a:cs typeface="ＭＳ Ｐゴシック" charset="0"/>
                  </a:endParaRPr>
                </a:p>
              </p:txBody>
            </p:sp>
          </p:grpSp>
          <p:grpSp>
            <p:nvGrpSpPr>
              <p:cNvPr id="656396" name="Group 9"/>
              <p:cNvGrpSpPr>
                <a:grpSpLocks/>
              </p:cNvGrpSpPr>
              <p:nvPr/>
            </p:nvGrpSpPr>
            <p:grpSpPr bwMode="auto">
              <a:xfrm>
                <a:off x="590" y="634"/>
                <a:ext cx="590" cy="518"/>
                <a:chOff x="590" y="634"/>
                <a:chExt cx="590" cy="518"/>
              </a:xfrm>
            </p:grpSpPr>
            <p:sp>
              <p:nvSpPr>
                <p:cNvPr id="656451" name="Rectangle 10"/>
                <p:cNvSpPr>
                  <a:spLocks noChangeArrowheads="1"/>
                </p:cNvSpPr>
                <p:nvPr/>
              </p:nvSpPr>
              <p:spPr bwMode="auto">
                <a:xfrm>
                  <a:off x="633" y="634"/>
                  <a:ext cx="504"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r>
                    <a:rPr lang="zh-CN" altLang="en-US" sz="2000" b="1">
                      <a:solidFill>
                        <a:srgbClr val="FFFFFF"/>
                      </a:solidFill>
                      <a:latin typeface="Arial"/>
                      <a:ea typeface="ＭＳ Ｐゴシック" charset="0"/>
                      <a:cs typeface="ＭＳ Ｐゴシック" charset="0"/>
                    </a:rPr>
                    <a:t> </a:t>
                  </a:r>
                </a:p>
              </p:txBody>
            </p:sp>
            <p:sp>
              <p:nvSpPr>
                <p:cNvPr id="656452" name="Rectangle 11"/>
                <p:cNvSpPr>
                  <a:spLocks noChangeArrowheads="1"/>
                </p:cNvSpPr>
                <p:nvPr/>
              </p:nvSpPr>
              <p:spPr bwMode="auto">
                <a:xfrm>
                  <a:off x="590" y="634"/>
                  <a:ext cx="590" cy="518"/>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zh-CN" altLang="en-US" sz="2800">
                    <a:solidFill>
                      <a:srgbClr val="FFFFFF"/>
                    </a:solidFill>
                    <a:latin typeface="Arial"/>
                    <a:ea typeface="ＭＳ Ｐゴシック" charset="0"/>
                    <a:cs typeface="ＭＳ Ｐゴシック" charset="0"/>
                  </a:endParaRPr>
                </a:p>
              </p:txBody>
            </p:sp>
          </p:grpSp>
          <p:grpSp>
            <p:nvGrpSpPr>
              <p:cNvPr id="656397" name="Group 12"/>
              <p:cNvGrpSpPr>
                <a:grpSpLocks/>
              </p:cNvGrpSpPr>
              <p:nvPr/>
            </p:nvGrpSpPr>
            <p:grpSpPr bwMode="auto">
              <a:xfrm>
                <a:off x="1180" y="634"/>
                <a:ext cx="1166" cy="518"/>
                <a:chOff x="1180" y="634"/>
                <a:chExt cx="1166" cy="518"/>
              </a:xfrm>
            </p:grpSpPr>
            <p:sp>
              <p:nvSpPr>
                <p:cNvPr id="656449" name="Rectangle 13"/>
                <p:cNvSpPr>
                  <a:spLocks noChangeArrowheads="1"/>
                </p:cNvSpPr>
                <p:nvPr/>
              </p:nvSpPr>
              <p:spPr bwMode="auto">
                <a:xfrm>
                  <a:off x="1198" y="634"/>
                  <a:ext cx="1126" cy="518"/>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lgn="ctr"/>
                  <a:r>
                    <a:rPr lang="zh-CN" altLang="en-US" sz="2000" b="1">
                      <a:solidFill>
                        <a:srgbClr val="FFFFFF"/>
                      </a:solidFill>
                      <a:latin typeface="Arial"/>
                      <a:ea typeface="ＭＳ Ｐゴシック" charset="0"/>
                      <a:cs typeface="ＭＳ Ｐゴシック" charset="0"/>
                    </a:rPr>
                    <a:t>从罪中释放出来</a:t>
                  </a:r>
                </a:p>
              </p:txBody>
            </p:sp>
            <p:sp>
              <p:nvSpPr>
                <p:cNvPr id="656450" name="Rectangle 14"/>
                <p:cNvSpPr>
                  <a:spLocks noChangeArrowheads="1"/>
                </p:cNvSpPr>
                <p:nvPr/>
              </p:nvSpPr>
              <p:spPr bwMode="auto">
                <a:xfrm>
                  <a:off x="1180" y="634"/>
                  <a:ext cx="1166" cy="518"/>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zh-CN" altLang="en-US" sz="2800">
                    <a:solidFill>
                      <a:srgbClr val="FFFFFF"/>
                    </a:solidFill>
                    <a:latin typeface="Arial"/>
                    <a:ea typeface="ＭＳ Ｐゴシック" charset="0"/>
                    <a:cs typeface="ＭＳ Ｐゴシック" charset="0"/>
                  </a:endParaRPr>
                </a:p>
              </p:txBody>
            </p:sp>
          </p:grpSp>
          <p:grpSp>
            <p:nvGrpSpPr>
              <p:cNvPr id="656398" name="Group 15"/>
              <p:cNvGrpSpPr>
                <a:grpSpLocks/>
              </p:cNvGrpSpPr>
              <p:nvPr/>
            </p:nvGrpSpPr>
            <p:grpSpPr bwMode="auto">
              <a:xfrm>
                <a:off x="2346" y="634"/>
                <a:ext cx="590" cy="518"/>
                <a:chOff x="2346" y="634"/>
                <a:chExt cx="590" cy="518"/>
              </a:xfrm>
            </p:grpSpPr>
            <p:sp>
              <p:nvSpPr>
                <p:cNvPr id="656447" name="Rectangle 16"/>
                <p:cNvSpPr>
                  <a:spLocks noChangeArrowheads="1"/>
                </p:cNvSpPr>
                <p:nvPr/>
              </p:nvSpPr>
              <p:spPr bwMode="auto">
                <a:xfrm>
                  <a:off x="2362" y="634"/>
                  <a:ext cx="563" cy="518"/>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lgn="ctr"/>
                  <a:r>
                    <a:rPr lang="zh-CN" altLang="en-US" sz="2000" b="1">
                      <a:solidFill>
                        <a:srgbClr val="FFFFFF"/>
                      </a:solidFill>
                      <a:latin typeface="Arial"/>
                      <a:ea typeface="ＭＳ Ｐゴシック" charset="0"/>
                      <a:cs typeface="ＭＳ Ｐゴシック" charset="0"/>
                    </a:rPr>
                    <a:t>时间</a:t>
                  </a:r>
                </a:p>
              </p:txBody>
            </p:sp>
            <p:sp>
              <p:nvSpPr>
                <p:cNvPr id="656448" name="Rectangle 17"/>
                <p:cNvSpPr>
                  <a:spLocks noChangeArrowheads="1"/>
                </p:cNvSpPr>
                <p:nvPr/>
              </p:nvSpPr>
              <p:spPr bwMode="auto">
                <a:xfrm>
                  <a:off x="2346" y="634"/>
                  <a:ext cx="590" cy="518"/>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zh-CN" altLang="en-US" sz="2800">
                    <a:solidFill>
                      <a:srgbClr val="FFFFFF"/>
                    </a:solidFill>
                    <a:latin typeface="Arial"/>
                    <a:ea typeface="ＭＳ Ｐゴシック" charset="0"/>
                    <a:cs typeface="ＭＳ Ｐゴシック" charset="0"/>
                  </a:endParaRPr>
                </a:p>
              </p:txBody>
            </p:sp>
          </p:grpSp>
          <p:grpSp>
            <p:nvGrpSpPr>
              <p:cNvPr id="656399" name="Group 18"/>
              <p:cNvGrpSpPr>
                <a:grpSpLocks/>
              </p:cNvGrpSpPr>
              <p:nvPr/>
            </p:nvGrpSpPr>
            <p:grpSpPr bwMode="auto">
              <a:xfrm>
                <a:off x="2936" y="634"/>
                <a:ext cx="852" cy="518"/>
                <a:chOff x="2936" y="634"/>
                <a:chExt cx="852" cy="518"/>
              </a:xfrm>
            </p:grpSpPr>
            <p:sp>
              <p:nvSpPr>
                <p:cNvPr id="656445" name="Rectangle 19"/>
                <p:cNvSpPr>
                  <a:spLocks noChangeArrowheads="1"/>
                </p:cNvSpPr>
                <p:nvPr/>
              </p:nvSpPr>
              <p:spPr bwMode="auto">
                <a:xfrm>
                  <a:off x="2962" y="634"/>
                  <a:ext cx="826" cy="518"/>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lgn="ctr"/>
                  <a:r>
                    <a:rPr lang="zh-CN" altLang="en-US" sz="2000" b="1">
                      <a:solidFill>
                        <a:srgbClr val="FFFFFF"/>
                      </a:solidFill>
                      <a:latin typeface="Arial"/>
                      <a:ea typeface="ＭＳ Ｐゴシック" charset="0"/>
                      <a:cs typeface="ＭＳ Ｐゴシック" charset="0"/>
                    </a:rPr>
                    <a:t>教义 </a:t>
                  </a:r>
                  <a:r>
                    <a:rPr lang="en-US" altLang="zh-CN" sz="2000" b="1">
                      <a:solidFill>
                        <a:srgbClr val="FFFFFF"/>
                      </a:solidFill>
                      <a:latin typeface="Arial"/>
                      <a:ea typeface="SimSun" charset="0"/>
                      <a:cs typeface="Times New Roman" charset="0"/>
                    </a:rPr>
                    <a:t>. . .</a:t>
                  </a:r>
                  <a:endParaRPr lang="en-US" altLang="zh-CN" sz="2000" b="1">
                    <a:solidFill>
                      <a:srgbClr val="FFFFFF"/>
                    </a:solidFill>
                    <a:latin typeface="Arial"/>
                    <a:ea typeface="SimSun" charset="0"/>
                    <a:cs typeface="Arial" charset="0"/>
                  </a:endParaRPr>
                </a:p>
              </p:txBody>
            </p:sp>
            <p:sp>
              <p:nvSpPr>
                <p:cNvPr id="656446" name="Rectangle 20"/>
                <p:cNvSpPr>
                  <a:spLocks noChangeArrowheads="1"/>
                </p:cNvSpPr>
                <p:nvPr/>
              </p:nvSpPr>
              <p:spPr bwMode="auto">
                <a:xfrm>
                  <a:off x="2936" y="634"/>
                  <a:ext cx="849" cy="518"/>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zh-CN" altLang="en-US" sz="2800">
                    <a:solidFill>
                      <a:srgbClr val="FFFFFF"/>
                    </a:solidFill>
                    <a:latin typeface="Arial"/>
                    <a:ea typeface="ＭＳ Ｐゴシック" charset="0"/>
                    <a:cs typeface="ＭＳ Ｐゴシック" charset="0"/>
                  </a:endParaRPr>
                </a:p>
              </p:txBody>
            </p:sp>
          </p:grpSp>
          <p:grpSp>
            <p:nvGrpSpPr>
              <p:cNvPr id="656400" name="Group 21"/>
              <p:cNvGrpSpPr>
                <a:grpSpLocks/>
              </p:cNvGrpSpPr>
              <p:nvPr/>
            </p:nvGrpSpPr>
            <p:grpSpPr bwMode="auto">
              <a:xfrm>
                <a:off x="0" y="1152"/>
                <a:ext cx="590" cy="863"/>
                <a:chOff x="0" y="1152"/>
                <a:chExt cx="590" cy="863"/>
              </a:xfrm>
            </p:grpSpPr>
            <p:sp>
              <p:nvSpPr>
                <p:cNvPr id="656443" name="Rectangle 22"/>
                <p:cNvSpPr>
                  <a:spLocks noChangeArrowheads="1"/>
                </p:cNvSpPr>
                <p:nvPr/>
              </p:nvSpPr>
              <p:spPr bwMode="auto">
                <a:xfrm>
                  <a:off x="43" y="1152"/>
                  <a:ext cx="504" cy="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r>
                    <a:rPr lang="zh-CN" altLang="en-US" sz="2000" b="1">
                      <a:solidFill>
                        <a:srgbClr val="FFFFFF"/>
                      </a:solidFill>
                      <a:latin typeface="Arial"/>
                      <a:ea typeface="ＭＳ Ｐゴシック" charset="0"/>
                      <a:cs typeface="ＭＳ Ｐゴシック" charset="0"/>
                    </a:rPr>
                    <a:t> </a:t>
                  </a:r>
                </a:p>
                <a:p>
                  <a:pPr algn="ctr" eaLnBrk="0" hangingPunct="0"/>
                  <a:r>
                    <a:rPr lang="zh-CN" altLang="en-US" sz="2000" b="1">
                      <a:solidFill>
                        <a:srgbClr val="FFFFFF"/>
                      </a:solidFill>
                      <a:latin typeface="Arial"/>
                      <a:ea typeface="ＭＳ Ｐゴシック" charset="0"/>
                      <a:cs typeface="ＭＳ Ｐゴシック" charset="0"/>
                    </a:rPr>
                    <a:t>过去</a:t>
                  </a:r>
                </a:p>
                <a:p>
                  <a:pPr algn="ctr" eaLnBrk="0" hangingPunct="0"/>
                  <a:endParaRPr lang="zh-CN" altLang="en-US" sz="2000" b="1">
                    <a:solidFill>
                      <a:srgbClr val="FFFFFF"/>
                    </a:solidFill>
                    <a:latin typeface="Arial"/>
                    <a:ea typeface="ＭＳ Ｐゴシック" charset="0"/>
                    <a:cs typeface="ＭＳ Ｐゴシック" charset="0"/>
                  </a:endParaRPr>
                </a:p>
              </p:txBody>
            </p:sp>
            <p:sp>
              <p:nvSpPr>
                <p:cNvPr id="656444" name="Rectangle 23"/>
                <p:cNvSpPr>
                  <a:spLocks noChangeArrowheads="1"/>
                </p:cNvSpPr>
                <p:nvPr/>
              </p:nvSpPr>
              <p:spPr bwMode="auto">
                <a:xfrm>
                  <a:off x="0" y="1152"/>
                  <a:ext cx="590" cy="86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zh-CN" altLang="en-US" sz="2800">
                    <a:solidFill>
                      <a:srgbClr val="FFFFFF"/>
                    </a:solidFill>
                    <a:latin typeface="Arial"/>
                    <a:ea typeface="ＭＳ Ｐゴシック" charset="0"/>
                    <a:cs typeface="ＭＳ Ｐゴシック" charset="0"/>
                  </a:endParaRPr>
                </a:p>
              </p:txBody>
            </p:sp>
          </p:grpSp>
          <p:grpSp>
            <p:nvGrpSpPr>
              <p:cNvPr id="656401" name="Group 24"/>
              <p:cNvGrpSpPr>
                <a:grpSpLocks/>
              </p:cNvGrpSpPr>
              <p:nvPr/>
            </p:nvGrpSpPr>
            <p:grpSpPr bwMode="auto">
              <a:xfrm>
                <a:off x="590" y="1152"/>
                <a:ext cx="590" cy="863"/>
                <a:chOff x="590" y="1152"/>
                <a:chExt cx="590" cy="863"/>
              </a:xfrm>
            </p:grpSpPr>
            <p:sp>
              <p:nvSpPr>
                <p:cNvPr id="656441" name="Rectangle 25"/>
                <p:cNvSpPr>
                  <a:spLocks noChangeArrowheads="1"/>
                </p:cNvSpPr>
                <p:nvPr/>
              </p:nvSpPr>
              <p:spPr bwMode="auto">
                <a:xfrm>
                  <a:off x="633" y="1152"/>
                  <a:ext cx="504" cy="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r>
                    <a:rPr lang="zh-CN" altLang="en-US" sz="2000" b="1">
                      <a:solidFill>
                        <a:srgbClr val="FFFFFF"/>
                      </a:solidFill>
                      <a:latin typeface="Arial"/>
                      <a:ea typeface="ＭＳ Ｐゴシック" charset="0"/>
                      <a:cs typeface="ＭＳ Ｐゴシック" charset="0"/>
                    </a:rPr>
                    <a:t> </a:t>
                  </a:r>
                </a:p>
                <a:p>
                  <a:pPr algn="ctr" eaLnBrk="0" hangingPunct="0"/>
                  <a:r>
                    <a:rPr lang="zh-CN" altLang="en-US" sz="2000" b="1">
                      <a:solidFill>
                        <a:srgbClr val="FFFFFF"/>
                      </a:solidFill>
                      <a:latin typeface="Arial"/>
                      <a:ea typeface="ＭＳ Ｐゴシック" charset="0"/>
                      <a:cs typeface="ＭＳ Ｐゴシック" charset="0"/>
                    </a:rPr>
                    <a:t> 我已经   得救了</a:t>
                  </a:r>
                  <a:endParaRPr lang="en-US" altLang="zh-CN" sz="2000" b="1">
                    <a:solidFill>
                      <a:srgbClr val="FFFFFF"/>
                    </a:solidFill>
                    <a:latin typeface="Arial"/>
                    <a:ea typeface="SimSun" charset="0"/>
                    <a:cs typeface="Arial" charset="0"/>
                  </a:endParaRPr>
                </a:p>
              </p:txBody>
            </p:sp>
            <p:sp>
              <p:nvSpPr>
                <p:cNvPr id="656442" name="Rectangle 26"/>
                <p:cNvSpPr>
                  <a:spLocks noChangeArrowheads="1"/>
                </p:cNvSpPr>
                <p:nvPr/>
              </p:nvSpPr>
              <p:spPr bwMode="auto">
                <a:xfrm>
                  <a:off x="590" y="1152"/>
                  <a:ext cx="590" cy="86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zh-CN" altLang="en-US" sz="2800">
                    <a:solidFill>
                      <a:srgbClr val="FFFFFF"/>
                    </a:solidFill>
                    <a:latin typeface="Arial"/>
                    <a:ea typeface="ＭＳ Ｐゴシック" charset="0"/>
                    <a:cs typeface="ＭＳ Ｐゴシック" charset="0"/>
                  </a:endParaRPr>
                </a:p>
              </p:txBody>
            </p:sp>
          </p:grpSp>
          <p:grpSp>
            <p:nvGrpSpPr>
              <p:cNvPr id="656402" name="Group 27"/>
              <p:cNvGrpSpPr>
                <a:grpSpLocks/>
              </p:cNvGrpSpPr>
              <p:nvPr/>
            </p:nvGrpSpPr>
            <p:grpSpPr bwMode="auto">
              <a:xfrm>
                <a:off x="1180" y="1152"/>
                <a:ext cx="1211" cy="906"/>
                <a:chOff x="1180" y="1152"/>
                <a:chExt cx="1211" cy="906"/>
              </a:xfrm>
            </p:grpSpPr>
            <p:sp>
              <p:nvSpPr>
                <p:cNvPr id="656439" name="Rectangle 28"/>
                <p:cNvSpPr>
                  <a:spLocks noChangeArrowheads="1"/>
                </p:cNvSpPr>
                <p:nvPr/>
              </p:nvSpPr>
              <p:spPr bwMode="auto">
                <a:xfrm>
                  <a:off x="1223" y="1195"/>
                  <a:ext cx="1168" cy="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r>
                    <a:rPr lang="zh-CN" altLang="en-US" sz="2000" b="1" dirty="0">
                      <a:solidFill>
                        <a:srgbClr val="FFFFFF"/>
                      </a:solidFill>
                      <a:latin typeface="Arial"/>
                      <a:ea typeface="ＭＳ Ｐゴシック" charset="0"/>
                      <a:cs typeface="ＭＳ Ｐゴシック" charset="0"/>
                    </a:rPr>
                    <a:t>审判</a:t>
                  </a:r>
                  <a:r>
                    <a:rPr lang="en-US" altLang="zh-CN" sz="2000" b="1" dirty="0">
                      <a:solidFill>
                        <a:srgbClr val="FFFFFF"/>
                      </a:solidFill>
                      <a:latin typeface="Arial"/>
                      <a:ea typeface="SimSun" charset="0"/>
                      <a:cs typeface="Times New Roman" charset="0"/>
                    </a:rPr>
                    <a:t>—</a:t>
                  </a:r>
                  <a:r>
                    <a:rPr lang="zh-CN" altLang="en-US" sz="2000" b="1" dirty="0">
                      <a:solidFill>
                        <a:srgbClr val="FFFFFF"/>
                      </a:solidFill>
                      <a:latin typeface="Arial"/>
                      <a:ea typeface="ＭＳ Ｐゴシック" charset="0"/>
                      <a:cs typeface="ＭＳ Ｐゴシック" charset="0"/>
                    </a:rPr>
                    <a:t>借着他的死 </a:t>
                  </a:r>
                  <a:r>
                    <a:rPr lang="en-US" altLang="zh-CN" sz="2000" b="1" dirty="0">
                      <a:solidFill>
                        <a:srgbClr val="FFFFFF"/>
                      </a:solidFill>
                      <a:latin typeface="Arial"/>
                      <a:ea typeface="SimSun" charset="0"/>
                      <a:cs typeface="Times New Roman" charset="0"/>
                    </a:rPr>
                    <a:t>(3:21-24)</a:t>
                  </a:r>
                </a:p>
                <a:p>
                  <a:pPr algn="ctr" eaLnBrk="0" hangingPunct="0"/>
                  <a:r>
                    <a:rPr lang="zh-CN" altLang="en-US" sz="2000" b="1" dirty="0">
                      <a:solidFill>
                        <a:srgbClr val="FFFFFF"/>
                      </a:solidFill>
                      <a:latin typeface="Arial"/>
                      <a:ea typeface="ＭＳ Ｐゴシック" charset="0"/>
                      <a:cs typeface="ＭＳ Ｐゴシック" charset="0"/>
                    </a:rPr>
                    <a:t>基督掌权</a:t>
                  </a:r>
                  <a:r>
                    <a:rPr lang="en-US" altLang="zh-CN" sz="2000" b="1" dirty="0">
                      <a:solidFill>
                        <a:srgbClr val="FFFFFF"/>
                      </a:solidFill>
                      <a:latin typeface="Arial"/>
                      <a:ea typeface="SimSun" charset="0"/>
                      <a:cs typeface="Times New Roman" charset="0"/>
                    </a:rPr>
                    <a:t>—</a:t>
                  </a:r>
                  <a:r>
                    <a:rPr lang="zh-CN" altLang="en-US" sz="2000" b="1" dirty="0">
                      <a:solidFill>
                        <a:srgbClr val="FFFFFF"/>
                      </a:solidFill>
                      <a:latin typeface="Arial"/>
                      <a:ea typeface="ＭＳ Ｐゴシック" charset="0"/>
                      <a:cs typeface="ＭＳ Ｐゴシック" charset="0"/>
                    </a:rPr>
                    <a:t>借着我的死</a:t>
                  </a:r>
                  <a:r>
                    <a:rPr lang="en-US" altLang="zh-CN" sz="2000" b="1" dirty="0">
                      <a:solidFill>
                        <a:srgbClr val="FFFFFF"/>
                      </a:solidFill>
                      <a:latin typeface="Arial"/>
                      <a:ea typeface="SimSun" charset="0"/>
                      <a:cs typeface="Times New Roman" charset="0"/>
                    </a:rPr>
                    <a:t>(6:3-7)</a:t>
                  </a:r>
                  <a:endParaRPr lang="en-US" altLang="zh-CN" sz="2000" b="1" dirty="0">
                    <a:solidFill>
                      <a:srgbClr val="FFFFFF"/>
                    </a:solidFill>
                    <a:latin typeface="Arial"/>
                    <a:ea typeface="SimSun" charset="0"/>
                    <a:cs typeface="Arial" charset="0"/>
                  </a:endParaRPr>
                </a:p>
              </p:txBody>
            </p:sp>
            <p:sp>
              <p:nvSpPr>
                <p:cNvPr id="656440" name="Rectangle 29"/>
                <p:cNvSpPr>
                  <a:spLocks noChangeArrowheads="1"/>
                </p:cNvSpPr>
                <p:nvPr/>
              </p:nvSpPr>
              <p:spPr bwMode="auto">
                <a:xfrm>
                  <a:off x="1180" y="1152"/>
                  <a:ext cx="1166" cy="86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zh-CN" altLang="en-US" sz="2800">
                    <a:solidFill>
                      <a:srgbClr val="FFFFFF"/>
                    </a:solidFill>
                    <a:latin typeface="Arial"/>
                    <a:ea typeface="ＭＳ Ｐゴシック" charset="0"/>
                    <a:cs typeface="ＭＳ Ｐゴシック" charset="0"/>
                  </a:endParaRPr>
                </a:p>
              </p:txBody>
            </p:sp>
          </p:grpSp>
          <p:grpSp>
            <p:nvGrpSpPr>
              <p:cNvPr id="656403" name="Group 30"/>
              <p:cNvGrpSpPr>
                <a:grpSpLocks/>
              </p:cNvGrpSpPr>
              <p:nvPr/>
            </p:nvGrpSpPr>
            <p:grpSpPr bwMode="auto">
              <a:xfrm>
                <a:off x="2346" y="1093"/>
                <a:ext cx="590" cy="922"/>
                <a:chOff x="2346" y="1093"/>
                <a:chExt cx="590" cy="922"/>
              </a:xfrm>
            </p:grpSpPr>
            <p:sp>
              <p:nvSpPr>
                <p:cNvPr id="656437" name="Rectangle 31"/>
                <p:cNvSpPr>
                  <a:spLocks noChangeArrowheads="1"/>
                </p:cNvSpPr>
                <p:nvPr/>
              </p:nvSpPr>
              <p:spPr bwMode="auto">
                <a:xfrm>
                  <a:off x="2362" y="1093"/>
                  <a:ext cx="573" cy="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r>
                    <a:rPr lang="zh-CN" altLang="en-US" sz="2000" b="1">
                      <a:solidFill>
                        <a:srgbClr val="FFFFFF"/>
                      </a:solidFill>
                      <a:latin typeface="Arial"/>
                      <a:ea typeface="ＭＳ Ｐゴシック" charset="0"/>
                      <a:cs typeface="ＭＳ Ｐゴシック" charset="0"/>
                    </a:rPr>
                    <a:t>  </a:t>
                  </a:r>
                </a:p>
                <a:p>
                  <a:pPr algn="ctr" eaLnBrk="0" hangingPunct="0"/>
                  <a:r>
                    <a:rPr lang="zh-CN" altLang="en-US" sz="2000" b="1">
                      <a:solidFill>
                        <a:srgbClr val="FFFFFF"/>
                      </a:solidFill>
                      <a:latin typeface="Arial"/>
                      <a:ea typeface="ＭＳ Ｐゴシック" charset="0"/>
                      <a:cs typeface="ＭＳ Ｐゴシック" charset="0"/>
                    </a:rPr>
                    <a:t>当我接受基督耶稣时</a:t>
                  </a:r>
                </a:p>
              </p:txBody>
            </p:sp>
            <p:sp>
              <p:nvSpPr>
                <p:cNvPr id="656438" name="Rectangle 32"/>
                <p:cNvSpPr>
                  <a:spLocks noChangeArrowheads="1"/>
                </p:cNvSpPr>
                <p:nvPr/>
              </p:nvSpPr>
              <p:spPr bwMode="auto">
                <a:xfrm>
                  <a:off x="2346" y="1152"/>
                  <a:ext cx="590" cy="86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zh-CN" altLang="en-US" sz="2800">
                    <a:solidFill>
                      <a:srgbClr val="FFFFFF"/>
                    </a:solidFill>
                    <a:latin typeface="Arial"/>
                    <a:ea typeface="ＭＳ Ｐゴシック" charset="0"/>
                    <a:cs typeface="ＭＳ Ｐゴシック" charset="0"/>
                  </a:endParaRPr>
                </a:p>
              </p:txBody>
            </p:sp>
          </p:grpSp>
          <p:grpSp>
            <p:nvGrpSpPr>
              <p:cNvPr id="656404" name="Group 33"/>
              <p:cNvGrpSpPr>
                <a:grpSpLocks/>
              </p:cNvGrpSpPr>
              <p:nvPr/>
            </p:nvGrpSpPr>
            <p:grpSpPr bwMode="auto">
              <a:xfrm>
                <a:off x="2887" y="1152"/>
                <a:ext cx="901" cy="863"/>
                <a:chOff x="2887" y="1152"/>
                <a:chExt cx="901" cy="863"/>
              </a:xfrm>
            </p:grpSpPr>
            <p:sp>
              <p:nvSpPr>
                <p:cNvPr id="656435" name="Rectangle 34"/>
                <p:cNvSpPr>
                  <a:spLocks noChangeArrowheads="1"/>
                </p:cNvSpPr>
                <p:nvPr/>
              </p:nvSpPr>
              <p:spPr bwMode="auto">
                <a:xfrm>
                  <a:off x="2887" y="1152"/>
                  <a:ext cx="901" cy="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r>
                    <a:rPr lang="zh-CN" altLang="en-US" sz="2000" b="1">
                      <a:solidFill>
                        <a:srgbClr val="FFFFFF"/>
                      </a:solidFill>
                      <a:latin typeface="Arial"/>
                      <a:ea typeface="ＭＳ Ｐゴシック" charset="0"/>
                      <a:cs typeface="ＭＳ Ｐゴシック" charset="0"/>
                    </a:rPr>
                    <a:t> </a:t>
                  </a:r>
                </a:p>
                <a:p>
                  <a:pPr algn="ctr" eaLnBrk="0" hangingPunct="0"/>
                  <a:r>
                    <a:rPr lang="zh-CN" altLang="en-US" sz="2000" b="1">
                      <a:solidFill>
                        <a:srgbClr val="FFFFFF"/>
                      </a:solidFill>
                      <a:latin typeface="Arial"/>
                      <a:ea typeface="ＭＳ Ｐゴシック" charset="0"/>
                      <a:cs typeface="ＭＳ Ｐゴシック" charset="0"/>
                    </a:rPr>
                    <a:t> </a:t>
                  </a:r>
                </a:p>
                <a:p>
                  <a:pPr algn="ctr" eaLnBrk="0" hangingPunct="0"/>
                  <a:r>
                    <a:rPr lang="zh-CN" altLang="en-US" sz="2000" b="1">
                      <a:solidFill>
                        <a:srgbClr val="FFFFFF"/>
                      </a:solidFill>
                      <a:latin typeface="Arial"/>
                      <a:ea typeface="ＭＳ Ｐゴシック" charset="0"/>
                      <a:cs typeface="ＭＳ Ｐゴシック" charset="0"/>
                    </a:rPr>
                    <a:t>公义</a:t>
                  </a:r>
                </a:p>
                <a:p>
                  <a:pPr algn="ctr" eaLnBrk="0" hangingPunct="0"/>
                  <a:endParaRPr lang="zh-CN" altLang="en-US" sz="2000" b="1">
                    <a:solidFill>
                      <a:srgbClr val="FFFFFF"/>
                    </a:solidFill>
                    <a:latin typeface="Arial"/>
                    <a:ea typeface="ＭＳ Ｐゴシック" charset="0"/>
                    <a:cs typeface="ＭＳ Ｐゴシック" charset="0"/>
                  </a:endParaRPr>
                </a:p>
              </p:txBody>
            </p:sp>
            <p:sp>
              <p:nvSpPr>
                <p:cNvPr id="656436" name="Rectangle 35"/>
                <p:cNvSpPr>
                  <a:spLocks noChangeArrowheads="1"/>
                </p:cNvSpPr>
                <p:nvPr/>
              </p:nvSpPr>
              <p:spPr bwMode="auto">
                <a:xfrm>
                  <a:off x="2936" y="1152"/>
                  <a:ext cx="849" cy="86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zh-CN" altLang="en-US" sz="2800">
                    <a:solidFill>
                      <a:srgbClr val="FFFFFF"/>
                    </a:solidFill>
                    <a:latin typeface="Arial"/>
                    <a:ea typeface="ＭＳ Ｐゴシック" charset="0"/>
                    <a:cs typeface="ＭＳ Ｐゴシック" charset="0"/>
                  </a:endParaRPr>
                </a:p>
              </p:txBody>
            </p:sp>
          </p:grpSp>
          <p:grpSp>
            <p:nvGrpSpPr>
              <p:cNvPr id="656405" name="Group 36"/>
              <p:cNvGrpSpPr>
                <a:grpSpLocks/>
              </p:cNvGrpSpPr>
              <p:nvPr/>
            </p:nvGrpSpPr>
            <p:grpSpPr bwMode="auto">
              <a:xfrm>
                <a:off x="0" y="2015"/>
                <a:ext cx="590" cy="748"/>
                <a:chOff x="0" y="2015"/>
                <a:chExt cx="590" cy="748"/>
              </a:xfrm>
            </p:grpSpPr>
            <p:sp>
              <p:nvSpPr>
                <p:cNvPr id="656433" name="Rectangle 37"/>
                <p:cNvSpPr>
                  <a:spLocks noChangeArrowheads="1"/>
                </p:cNvSpPr>
                <p:nvPr/>
              </p:nvSpPr>
              <p:spPr bwMode="auto">
                <a:xfrm>
                  <a:off x="43" y="2015"/>
                  <a:ext cx="504"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r>
                    <a:rPr lang="zh-CN" altLang="en-US" sz="2000" b="1">
                      <a:solidFill>
                        <a:srgbClr val="FFFFFF"/>
                      </a:solidFill>
                      <a:latin typeface="Arial"/>
                      <a:ea typeface="ＭＳ Ｐゴシック" charset="0"/>
                      <a:cs typeface="ＭＳ Ｐゴシック" charset="0"/>
                    </a:rPr>
                    <a:t> </a:t>
                  </a:r>
                </a:p>
                <a:p>
                  <a:pPr algn="ctr" eaLnBrk="0" hangingPunct="0"/>
                  <a:r>
                    <a:rPr lang="zh-CN" altLang="en-US" sz="2000" b="1">
                      <a:solidFill>
                        <a:srgbClr val="FFFFFF"/>
                      </a:solidFill>
                      <a:latin typeface="Arial"/>
                      <a:ea typeface="ＭＳ Ｐゴシック" charset="0"/>
                      <a:cs typeface="ＭＳ Ｐゴシック" charset="0"/>
                    </a:rPr>
                    <a:t>现在</a:t>
                  </a:r>
                </a:p>
                <a:p>
                  <a:pPr algn="ctr" eaLnBrk="0" hangingPunct="0"/>
                  <a:endParaRPr lang="zh-CN" altLang="en-US" sz="2000" b="1">
                    <a:solidFill>
                      <a:srgbClr val="FFFFFF"/>
                    </a:solidFill>
                    <a:latin typeface="Arial"/>
                    <a:ea typeface="ＭＳ Ｐゴシック" charset="0"/>
                    <a:cs typeface="ＭＳ Ｐゴシック" charset="0"/>
                  </a:endParaRPr>
                </a:p>
              </p:txBody>
            </p:sp>
            <p:sp>
              <p:nvSpPr>
                <p:cNvPr id="656434" name="Rectangle 38"/>
                <p:cNvSpPr>
                  <a:spLocks noChangeArrowheads="1"/>
                </p:cNvSpPr>
                <p:nvPr/>
              </p:nvSpPr>
              <p:spPr bwMode="auto">
                <a:xfrm>
                  <a:off x="0" y="2015"/>
                  <a:ext cx="590" cy="748"/>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zh-CN" altLang="en-US" sz="2800">
                    <a:solidFill>
                      <a:srgbClr val="FFFFFF"/>
                    </a:solidFill>
                    <a:latin typeface="Arial"/>
                    <a:ea typeface="ＭＳ Ｐゴシック" charset="0"/>
                    <a:cs typeface="ＭＳ Ｐゴシック" charset="0"/>
                  </a:endParaRPr>
                </a:p>
              </p:txBody>
            </p:sp>
          </p:grpSp>
          <p:grpSp>
            <p:nvGrpSpPr>
              <p:cNvPr id="656406" name="Group 39"/>
              <p:cNvGrpSpPr>
                <a:grpSpLocks/>
              </p:cNvGrpSpPr>
              <p:nvPr/>
            </p:nvGrpSpPr>
            <p:grpSpPr bwMode="auto">
              <a:xfrm>
                <a:off x="590" y="2015"/>
                <a:ext cx="590" cy="748"/>
                <a:chOff x="590" y="2015"/>
                <a:chExt cx="590" cy="748"/>
              </a:xfrm>
            </p:grpSpPr>
            <p:sp>
              <p:nvSpPr>
                <p:cNvPr id="656431" name="Rectangle 40"/>
                <p:cNvSpPr>
                  <a:spLocks noChangeArrowheads="1"/>
                </p:cNvSpPr>
                <p:nvPr/>
              </p:nvSpPr>
              <p:spPr bwMode="auto">
                <a:xfrm>
                  <a:off x="633" y="2015"/>
                  <a:ext cx="504"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r>
                    <a:rPr lang="zh-CN" altLang="en-US" sz="2000" b="1">
                      <a:solidFill>
                        <a:srgbClr val="FFFFFF"/>
                      </a:solidFill>
                      <a:latin typeface="Arial"/>
                      <a:ea typeface="ＭＳ Ｐゴシック" charset="0"/>
                      <a:cs typeface="ＭＳ Ｐゴシック" charset="0"/>
                    </a:rPr>
                    <a:t> </a:t>
                  </a:r>
                </a:p>
                <a:p>
                  <a:pPr algn="ctr" eaLnBrk="0" hangingPunct="0"/>
                  <a:r>
                    <a:rPr lang="zh-CN" altLang="en-US" sz="2000" b="1">
                      <a:solidFill>
                        <a:srgbClr val="FFFFFF"/>
                      </a:solidFill>
                      <a:latin typeface="Arial"/>
                      <a:ea typeface="ＭＳ Ｐゴシック" charset="0"/>
                      <a:cs typeface="ＭＳ Ｐゴシック" charset="0"/>
                    </a:rPr>
                    <a:t>我现在已得救</a:t>
                  </a:r>
                  <a:endParaRPr lang="en-US" altLang="zh-CN" sz="2000" b="1">
                    <a:solidFill>
                      <a:srgbClr val="FFFFFF"/>
                    </a:solidFill>
                    <a:latin typeface="Arial"/>
                    <a:ea typeface="SimSun" charset="0"/>
                    <a:cs typeface="Arial" charset="0"/>
                  </a:endParaRPr>
                </a:p>
              </p:txBody>
            </p:sp>
            <p:sp>
              <p:nvSpPr>
                <p:cNvPr id="656432" name="Rectangle 41"/>
                <p:cNvSpPr>
                  <a:spLocks noChangeArrowheads="1"/>
                </p:cNvSpPr>
                <p:nvPr/>
              </p:nvSpPr>
              <p:spPr bwMode="auto">
                <a:xfrm>
                  <a:off x="590" y="2015"/>
                  <a:ext cx="590" cy="748"/>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zh-CN" altLang="en-US" sz="2800">
                    <a:solidFill>
                      <a:srgbClr val="FFFFFF"/>
                    </a:solidFill>
                    <a:latin typeface="Arial"/>
                    <a:ea typeface="ＭＳ Ｐゴシック" charset="0"/>
                    <a:cs typeface="ＭＳ Ｐゴシック" charset="0"/>
                  </a:endParaRPr>
                </a:p>
              </p:txBody>
            </p:sp>
          </p:grpSp>
          <p:grpSp>
            <p:nvGrpSpPr>
              <p:cNvPr id="656407" name="Group 42"/>
              <p:cNvGrpSpPr>
                <a:grpSpLocks/>
              </p:cNvGrpSpPr>
              <p:nvPr/>
            </p:nvGrpSpPr>
            <p:grpSpPr bwMode="auto">
              <a:xfrm>
                <a:off x="1180" y="2015"/>
                <a:ext cx="1166" cy="748"/>
                <a:chOff x="1180" y="2015"/>
                <a:chExt cx="1166" cy="748"/>
              </a:xfrm>
            </p:grpSpPr>
            <p:sp>
              <p:nvSpPr>
                <p:cNvPr id="656429" name="Rectangle 43"/>
                <p:cNvSpPr>
                  <a:spLocks noChangeArrowheads="1"/>
                </p:cNvSpPr>
                <p:nvPr/>
              </p:nvSpPr>
              <p:spPr bwMode="auto">
                <a:xfrm>
                  <a:off x="1223" y="2059"/>
                  <a:ext cx="1080" cy="6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r>
                    <a:rPr lang="zh-CN" altLang="en-US" sz="2000" b="1" dirty="0">
                      <a:solidFill>
                        <a:srgbClr val="FFFFFF"/>
                      </a:solidFill>
                      <a:latin typeface="Arial"/>
                      <a:ea typeface="ＭＳ Ｐゴシック" charset="0"/>
                      <a:cs typeface="ＭＳ Ｐゴシック" charset="0"/>
                    </a:rPr>
                    <a:t>能力</a:t>
                  </a:r>
                  <a:r>
                    <a:rPr lang="en-US" altLang="zh-CN" sz="2000" b="1" dirty="0">
                      <a:solidFill>
                        <a:srgbClr val="FFFFFF"/>
                      </a:solidFill>
                      <a:latin typeface="Arial"/>
                      <a:ea typeface="SimSun" charset="0"/>
                      <a:cs typeface="Times New Roman" charset="0"/>
                    </a:rPr>
                    <a:t>—</a:t>
                  </a:r>
                  <a:r>
                    <a:rPr lang="zh-CN" altLang="en-US" sz="2000" b="1" dirty="0">
                      <a:solidFill>
                        <a:srgbClr val="FFFFFF"/>
                      </a:solidFill>
                      <a:latin typeface="Arial"/>
                      <a:ea typeface="ＭＳ Ｐゴシック" charset="0"/>
                      <a:cs typeface="ＭＳ Ｐゴシック" charset="0"/>
                    </a:rPr>
                    <a:t>借着圣灵内住</a:t>
                  </a:r>
                  <a:r>
                    <a:rPr lang="en-US" altLang="zh-CN" sz="2000" b="1" dirty="0">
                      <a:solidFill>
                        <a:srgbClr val="FFFFFF"/>
                      </a:solidFill>
                      <a:latin typeface="Arial"/>
                      <a:ea typeface="SimSun" charset="0"/>
                      <a:cs typeface="Times New Roman" charset="0"/>
                    </a:rPr>
                    <a:t> </a:t>
                  </a:r>
                </a:p>
                <a:p>
                  <a:pPr algn="ctr" eaLnBrk="0" hangingPunct="0"/>
                  <a:r>
                    <a:rPr lang="en-US" altLang="zh-CN" sz="2000" b="1" dirty="0">
                      <a:solidFill>
                        <a:srgbClr val="FFFFFF"/>
                      </a:solidFill>
                      <a:latin typeface="Arial"/>
                      <a:ea typeface="SimSun" charset="0"/>
                      <a:cs typeface="Times New Roman" charset="0"/>
                    </a:rPr>
                    <a:t>(8:2-14)</a:t>
                  </a:r>
                  <a:endParaRPr lang="en-US" altLang="zh-CN" sz="2000" b="1" dirty="0">
                    <a:solidFill>
                      <a:srgbClr val="FFFFFF"/>
                    </a:solidFill>
                    <a:latin typeface="Arial"/>
                    <a:ea typeface="SimSun" charset="0"/>
                    <a:cs typeface="Arial" charset="0"/>
                  </a:endParaRPr>
                </a:p>
              </p:txBody>
            </p:sp>
            <p:sp>
              <p:nvSpPr>
                <p:cNvPr id="656430" name="Rectangle 44"/>
                <p:cNvSpPr>
                  <a:spLocks noChangeArrowheads="1"/>
                </p:cNvSpPr>
                <p:nvPr/>
              </p:nvSpPr>
              <p:spPr bwMode="auto">
                <a:xfrm>
                  <a:off x="1180" y="2015"/>
                  <a:ext cx="1166" cy="748"/>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zh-CN" altLang="en-US" sz="2800">
                    <a:solidFill>
                      <a:srgbClr val="FFFFFF"/>
                    </a:solidFill>
                    <a:latin typeface="Arial"/>
                    <a:ea typeface="ＭＳ Ｐゴシック" charset="0"/>
                    <a:cs typeface="ＭＳ Ｐゴシック" charset="0"/>
                  </a:endParaRPr>
                </a:p>
              </p:txBody>
            </p:sp>
          </p:grpSp>
          <p:grpSp>
            <p:nvGrpSpPr>
              <p:cNvPr id="656408" name="Group 45"/>
              <p:cNvGrpSpPr>
                <a:grpSpLocks/>
              </p:cNvGrpSpPr>
              <p:nvPr/>
            </p:nvGrpSpPr>
            <p:grpSpPr bwMode="auto">
              <a:xfrm>
                <a:off x="2346" y="1956"/>
                <a:ext cx="590" cy="807"/>
                <a:chOff x="2346" y="1956"/>
                <a:chExt cx="590" cy="807"/>
              </a:xfrm>
            </p:grpSpPr>
            <p:sp>
              <p:nvSpPr>
                <p:cNvPr id="656427" name="Rectangle 46"/>
                <p:cNvSpPr>
                  <a:spLocks noChangeArrowheads="1"/>
                </p:cNvSpPr>
                <p:nvPr/>
              </p:nvSpPr>
              <p:spPr bwMode="auto">
                <a:xfrm>
                  <a:off x="2362" y="1956"/>
                  <a:ext cx="573"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zh-CN" altLang="en-US" sz="2000" b="1" dirty="0">
                    <a:solidFill>
                      <a:srgbClr val="FFFFFF"/>
                    </a:solidFill>
                    <a:latin typeface="Arial"/>
                    <a:ea typeface="ＭＳ Ｐゴシック" charset="0"/>
                    <a:cs typeface="ＭＳ Ｐゴシック" charset="0"/>
                  </a:endParaRPr>
                </a:p>
                <a:p>
                  <a:pPr algn="ctr"/>
                  <a:r>
                    <a:rPr lang="zh-CN" altLang="en-US" sz="2000" b="1" dirty="0">
                      <a:solidFill>
                        <a:srgbClr val="FFFFFF"/>
                      </a:solidFill>
                      <a:latin typeface="Arial"/>
                      <a:ea typeface="ＭＳ Ｐゴシック" charset="0"/>
                      <a:cs typeface="ＭＳ Ｐゴシック" charset="0"/>
                    </a:rPr>
                    <a:t> 当我与圣灵同行时</a:t>
                  </a:r>
                  <a:endParaRPr lang="en-US" altLang="zh-CN" sz="2000" b="1" dirty="0">
                    <a:solidFill>
                      <a:srgbClr val="FFFFFF"/>
                    </a:solidFill>
                    <a:latin typeface="Arial"/>
                    <a:ea typeface="SimSun" charset="0"/>
                    <a:cs typeface="Arial" charset="0"/>
                  </a:endParaRPr>
                </a:p>
              </p:txBody>
            </p:sp>
            <p:sp>
              <p:nvSpPr>
                <p:cNvPr id="656428" name="Rectangle 47"/>
                <p:cNvSpPr>
                  <a:spLocks noChangeArrowheads="1"/>
                </p:cNvSpPr>
                <p:nvPr/>
              </p:nvSpPr>
              <p:spPr bwMode="auto">
                <a:xfrm>
                  <a:off x="2346" y="2015"/>
                  <a:ext cx="590" cy="748"/>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zh-CN" altLang="en-US" sz="2800">
                    <a:solidFill>
                      <a:srgbClr val="FFFFFF"/>
                    </a:solidFill>
                    <a:latin typeface="Arial"/>
                    <a:ea typeface="ＭＳ Ｐゴシック" charset="0"/>
                    <a:cs typeface="ＭＳ Ｐゴシック" charset="0"/>
                  </a:endParaRPr>
                </a:p>
              </p:txBody>
            </p:sp>
          </p:grpSp>
          <p:grpSp>
            <p:nvGrpSpPr>
              <p:cNvPr id="656409" name="Group 48"/>
              <p:cNvGrpSpPr>
                <a:grpSpLocks/>
              </p:cNvGrpSpPr>
              <p:nvPr/>
            </p:nvGrpSpPr>
            <p:grpSpPr bwMode="auto">
              <a:xfrm>
                <a:off x="2887" y="2015"/>
                <a:ext cx="901" cy="748"/>
                <a:chOff x="2887" y="2015"/>
                <a:chExt cx="901" cy="748"/>
              </a:xfrm>
            </p:grpSpPr>
            <p:sp>
              <p:nvSpPr>
                <p:cNvPr id="656425" name="Rectangle 49"/>
                <p:cNvSpPr>
                  <a:spLocks noChangeArrowheads="1"/>
                </p:cNvSpPr>
                <p:nvPr/>
              </p:nvSpPr>
              <p:spPr bwMode="auto">
                <a:xfrm>
                  <a:off x="2887" y="2015"/>
                  <a:ext cx="901"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r>
                    <a:rPr lang="zh-CN" altLang="en-US" sz="2000" b="1">
                      <a:solidFill>
                        <a:srgbClr val="FFFFFF"/>
                      </a:solidFill>
                      <a:latin typeface="Arial"/>
                      <a:ea typeface="ＭＳ Ｐゴシック" charset="0"/>
                      <a:cs typeface="ＭＳ Ｐゴシック" charset="0"/>
                    </a:rPr>
                    <a:t> </a:t>
                  </a:r>
                </a:p>
                <a:p>
                  <a:pPr algn="ctr" eaLnBrk="0" hangingPunct="0"/>
                  <a:r>
                    <a:rPr lang="zh-CN" altLang="en-US" sz="2000" b="1">
                      <a:solidFill>
                        <a:srgbClr val="FFFFFF"/>
                      </a:solidFill>
                      <a:latin typeface="Arial"/>
                      <a:ea typeface="ＭＳ Ｐゴシック" charset="0"/>
                      <a:cs typeface="ＭＳ Ｐゴシック" charset="0"/>
                    </a:rPr>
                    <a:t> </a:t>
                  </a:r>
                </a:p>
                <a:p>
                  <a:pPr algn="ctr" eaLnBrk="0" hangingPunct="0"/>
                  <a:r>
                    <a:rPr lang="zh-CN" altLang="en-US" sz="2000" b="1">
                      <a:solidFill>
                        <a:srgbClr val="FFFFFF"/>
                      </a:solidFill>
                      <a:latin typeface="Arial"/>
                      <a:ea typeface="ＭＳ Ｐゴシック" charset="0"/>
                      <a:cs typeface="ＭＳ Ｐゴシック" charset="0"/>
                    </a:rPr>
                    <a:t>成圣</a:t>
                  </a:r>
                </a:p>
                <a:p>
                  <a:pPr algn="ctr" eaLnBrk="0" hangingPunct="0"/>
                  <a:endParaRPr lang="zh-CN" altLang="en-US" sz="2000" b="1">
                    <a:solidFill>
                      <a:srgbClr val="FFFFFF"/>
                    </a:solidFill>
                    <a:latin typeface="Arial"/>
                    <a:ea typeface="ＭＳ Ｐゴシック" charset="0"/>
                    <a:cs typeface="ＭＳ Ｐゴシック" charset="0"/>
                  </a:endParaRPr>
                </a:p>
                <a:p>
                  <a:pPr algn="ctr" eaLnBrk="0" hangingPunct="0"/>
                  <a:endParaRPr lang="zh-CN" altLang="en-US" sz="2000" b="1">
                    <a:solidFill>
                      <a:srgbClr val="FFFFFF"/>
                    </a:solidFill>
                    <a:latin typeface="Arial"/>
                    <a:ea typeface="ＭＳ Ｐゴシック" charset="0"/>
                    <a:cs typeface="ＭＳ Ｐゴシック" charset="0"/>
                  </a:endParaRPr>
                </a:p>
              </p:txBody>
            </p:sp>
            <p:sp>
              <p:nvSpPr>
                <p:cNvPr id="656426" name="Rectangle 50"/>
                <p:cNvSpPr>
                  <a:spLocks noChangeArrowheads="1"/>
                </p:cNvSpPr>
                <p:nvPr/>
              </p:nvSpPr>
              <p:spPr bwMode="auto">
                <a:xfrm>
                  <a:off x="2936" y="2015"/>
                  <a:ext cx="849" cy="748"/>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zh-CN" altLang="en-US" sz="2800">
                    <a:solidFill>
                      <a:srgbClr val="FFFFFF"/>
                    </a:solidFill>
                    <a:latin typeface="Arial"/>
                    <a:ea typeface="ＭＳ Ｐゴシック" charset="0"/>
                    <a:cs typeface="ＭＳ Ｐゴシック" charset="0"/>
                  </a:endParaRPr>
                </a:p>
              </p:txBody>
            </p:sp>
          </p:grpSp>
          <p:grpSp>
            <p:nvGrpSpPr>
              <p:cNvPr id="656410" name="Group 51"/>
              <p:cNvGrpSpPr>
                <a:grpSpLocks/>
              </p:cNvGrpSpPr>
              <p:nvPr/>
            </p:nvGrpSpPr>
            <p:grpSpPr bwMode="auto">
              <a:xfrm>
                <a:off x="0" y="2763"/>
                <a:ext cx="590" cy="748"/>
                <a:chOff x="0" y="2763"/>
                <a:chExt cx="590" cy="748"/>
              </a:xfrm>
            </p:grpSpPr>
            <p:sp>
              <p:nvSpPr>
                <p:cNvPr id="656423" name="Rectangle 52"/>
                <p:cNvSpPr>
                  <a:spLocks noChangeArrowheads="1"/>
                </p:cNvSpPr>
                <p:nvPr/>
              </p:nvSpPr>
              <p:spPr bwMode="auto">
                <a:xfrm>
                  <a:off x="43" y="2763"/>
                  <a:ext cx="504"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r>
                    <a:rPr lang="zh-CN" altLang="en-US" sz="2000" b="1">
                      <a:solidFill>
                        <a:srgbClr val="FFFFFF"/>
                      </a:solidFill>
                      <a:latin typeface="Arial"/>
                      <a:ea typeface="ＭＳ Ｐゴシック" charset="0"/>
                      <a:cs typeface="ＭＳ Ｐゴシック" charset="0"/>
                    </a:rPr>
                    <a:t> </a:t>
                  </a:r>
                </a:p>
                <a:p>
                  <a:pPr algn="ctr" eaLnBrk="0" hangingPunct="0"/>
                  <a:r>
                    <a:rPr lang="zh-CN" altLang="en-US" sz="2000" b="1">
                      <a:solidFill>
                        <a:srgbClr val="FFFFFF"/>
                      </a:solidFill>
                      <a:latin typeface="Arial"/>
                      <a:ea typeface="ＭＳ Ｐゴシック" charset="0"/>
                      <a:cs typeface="ＭＳ Ｐゴシック" charset="0"/>
                    </a:rPr>
                    <a:t>将来</a:t>
                  </a:r>
                </a:p>
                <a:p>
                  <a:pPr algn="ctr" eaLnBrk="0" hangingPunct="0"/>
                  <a:endParaRPr lang="zh-CN" altLang="en-US" sz="2000" b="1">
                    <a:solidFill>
                      <a:srgbClr val="FFFFFF"/>
                    </a:solidFill>
                    <a:latin typeface="Arial"/>
                    <a:ea typeface="ＭＳ Ｐゴシック" charset="0"/>
                    <a:cs typeface="ＭＳ Ｐゴシック" charset="0"/>
                  </a:endParaRPr>
                </a:p>
              </p:txBody>
            </p:sp>
            <p:sp>
              <p:nvSpPr>
                <p:cNvPr id="656424" name="Rectangle 53"/>
                <p:cNvSpPr>
                  <a:spLocks noChangeArrowheads="1"/>
                </p:cNvSpPr>
                <p:nvPr/>
              </p:nvSpPr>
              <p:spPr bwMode="auto">
                <a:xfrm>
                  <a:off x="0" y="2763"/>
                  <a:ext cx="590" cy="748"/>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zh-CN" altLang="en-US" sz="2800">
                    <a:solidFill>
                      <a:srgbClr val="FFFFFF"/>
                    </a:solidFill>
                    <a:latin typeface="Arial"/>
                    <a:ea typeface="ＭＳ Ｐゴシック" charset="0"/>
                    <a:cs typeface="ＭＳ Ｐゴシック" charset="0"/>
                  </a:endParaRPr>
                </a:p>
              </p:txBody>
            </p:sp>
          </p:grpSp>
          <p:grpSp>
            <p:nvGrpSpPr>
              <p:cNvPr id="656411" name="Group 54"/>
              <p:cNvGrpSpPr>
                <a:grpSpLocks/>
              </p:cNvGrpSpPr>
              <p:nvPr/>
            </p:nvGrpSpPr>
            <p:grpSpPr bwMode="auto">
              <a:xfrm>
                <a:off x="590" y="2763"/>
                <a:ext cx="590" cy="748"/>
                <a:chOff x="590" y="2763"/>
                <a:chExt cx="590" cy="748"/>
              </a:xfrm>
            </p:grpSpPr>
            <p:sp>
              <p:nvSpPr>
                <p:cNvPr id="656421" name="Rectangle 55"/>
                <p:cNvSpPr>
                  <a:spLocks noChangeArrowheads="1"/>
                </p:cNvSpPr>
                <p:nvPr/>
              </p:nvSpPr>
              <p:spPr bwMode="auto">
                <a:xfrm>
                  <a:off x="633" y="2763"/>
                  <a:ext cx="504"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r>
                    <a:rPr lang="zh-CN" altLang="en-US" sz="2000" b="1">
                      <a:solidFill>
                        <a:srgbClr val="FFFFFF"/>
                      </a:solidFill>
                      <a:latin typeface="Arial"/>
                      <a:ea typeface="ＭＳ Ｐゴシック" charset="0"/>
                      <a:cs typeface="ＭＳ Ｐゴシック" charset="0"/>
                    </a:rPr>
                    <a:t> </a:t>
                  </a:r>
                </a:p>
                <a:p>
                  <a:pPr algn="ctr" eaLnBrk="0" hangingPunct="0"/>
                  <a:r>
                    <a:rPr lang="zh-CN" altLang="en-US" sz="2000" b="1">
                      <a:solidFill>
                        <a:srgbClr val="FFFFFF"/>
                      </a:solidFill>
                      <a:latin typeface="Arial"/>
                      <a:ea typeface="ＭＳ Ｐゴシック" charset="0"/>
                      <a:cs typeface="ＭＳ Ｐゴシック" charset="0"/>
                    </a:rPr>
                    <a:t>我将得救</a:t>
                  </a:r>
                  <a:endParaRPr lang="en-US" altLang="zh-CN" sz="2000" b="1">
                    <a:solidFill>
                      <a:srgbClr val="FFFFFF"/>
                    </a:solidFill>
                    <a:latin typeface="Arial"/>
                    <a:ea typeface="SimSun" charset="0"/>
                    <a:cs typeface="Arial" charset="0"/>
                  </a:endParaRPr>
                </a:p>
              </p:txBody>
            </p:sp>
            <p:sp>
              <p:nvSpPr>
                <p:cNvPr id="656422" name="Rectangle 56"/>
                <p:cNvSpPr>
                  <a:spLocks noChangeArrowheads="1"/>
                </p:cNvSpPr>
                <p:nvPr/>
              </p:nvSpPr>
              <p:spPr bwMode="auto">
                <a:xfrm>
                  <a:off x="590" y="2763"/>
                  <a:ext cx="590" cy="748"/>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zh-CN" altLang="en-US" sz="2800">
                    <a:solidFill>
                      <a:srgbClr val="FFFFFF"/>
                    </a:solidFill>
                    <a:latin typeface="Arial"/>
                    <a:ea typeface="ＭＳ Ｐゴシック" charset="0"/>
                    <a:cs typeface="ＭＳ Ｐゴシック" charset="0"/>
                  </a:endParaRPr>
                </a:p>
              </p:txBody>
            </p:sp>
          </p:grpSp>
          <p:grpSp>
            <p:nvGrpSpPr>
              <p:cNvPr id="656412" name="Group 57"/>
              <p:cNvGrpSpPr>
                <a:grpSpLocks/>
              </p:cNvGrpSpPr>
              <p:nvPr/>
            </p:nvGrpSpPr>
            <p:grpSpPr bwMode="auto">
              <a:xfrm>
                <a:off x="1180" y="2673"/>
                <a:ext cx="1166" cy="838"/>
                <a:chOff x="1180" y="2673"/>
                <a:chExt cx="1166" cy="838"/>
              </a:xfrm>
            </p:grpSpPr>
            <p:sp>
              <p:nvSpPr>
                <p:cNvPr id="656419" name="Rectangle 58"/>
                <p:cNvSpPr>
                  <a:spLocks noChangeArrowheads="1"/>
                </p:cNvSpPr>
                <p:nvPr/>
              </p:nvSpPr>
              <p:spPr bwMode="auto">
                <a:xfrm>
                  <a:off x="1223" y="2673"/>
                  <a:ext cx="1080"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zh-CN" altLang="en-US" sz="2000" b="1" dirty="0">
                    <a:solidFill>
                      <a:srgbClr val="FFFFFF"/>
                    </a:solidFill>
                    <a:latin typeface="Arial"/>
                    <a:ea typeface="ＭＳ Ｐゴシック" charset="0"/>
                    <a:cs typeface="ＭＳ Ｐゴシック" charset="0"/>
                  </a:endParaRPr>
                </a:p>
                <a:p>
                  <a:pPr algn="ctr"/>
                  <a:r>
                    <a:rPr lang="zh-CN" altLang="en-US" sz="2000" b="1" dirty="0">
                      <a:solidFill>
                        <a:srgbClr val="FFFFFF"/>
                      </a:solidFill>
                      <a:latin typeface="Arial"/>
                      <a:ea typeface="ＭＳ Ｐゴシック" charset="0"/>
                      <a:cs typeface="ＭＳ Ｐゴシック" charset="0"/>
                    </a:rPr>
                    <a:t>同在</a:t>
                  </a:r>
                  <a:r>
                    <a:rPr lang="en-US" altLang="zh-CN" sz="2000" b="1" dirty="0">
                      <a:solidFill>
                        <a:srgbClr val="FFFFFF"/>
                      </a:solidFill>
                      <a:latin typeface="Arial"/>
                      <a:ea typeface="SimSun" charset="0"/>
                      <a:cs typeface="Times New Roman" charset="0"/>
                    </a:rPr>
                    <a:t>— </a:t>
                  </a:r>
                  <a:r>
                    <a:rPr lang="zh-CN" altLang="en-US" sz="2000" b="1" dirty="0">
                      <a:solidFill>
                        <a:srgbClr val="FFFFFF"/>
                      </a:solidFill>
                      <a:latin typeface="Arial"/>
                      <a:ea typeface="ＭＳ Ｐゴシック" charset="0"/>
                      <a:cs typeface="ＭＳ Ｐゴシック" charset="0"/>
                    </a:rPr>
                    <a:t>借着身体得赎</a:t>
                  </a:r>
                  <a:r>
                    <a:rPr lang="en-US" altLang="zh-CN" sz="2000" b="1" dirty="0">
                      <a:solidFill>
                        <a:srgbClr val="FFFFFF"/>
                      </a:solidFill>
                      <a:latin typeface="Arial"/>
                      <a:ea typeface="SimSun" charset="0"/>
                      <a:cs typeface="Times New Roman" charset="0"/>
                    </a:rPr>
                    <a:t> </a:t>
                  </a:r>
                </a:p>
                <a:p>
                  <a:pPr algn="ctr" eaLnBrk="0" hangingPunct="0"/>
                  <a:r>
                    <a:rPr lang="en-US" altLang="zh-CN" sz="2000" b="1" dirty="0">
                      <a:solidFill>
                        <a:srgbClr val="FFFFFF"/>
                      </a:solidFill>
                      <a:latin typeface="Arial"/>
                      <a:ea typeface="SimSun" charset="0"/>
                      <a:cs typeface="Times New Roman" charset="0"/>
                    </a:rPr>
                    <a:t>(8:22-25)</a:t>
                  </a:r>
                  <a:endParaRPr lang="en-US" altLang="zh-CN" sz="2000" b="1" dirty="0">
                    <a:solidFill>
                      <a:srgbClr val="FFFFFF"/>
                    </a:solidFill>
                    <a:latin typeface="Arial"/>
                    <a:ea typeface="SimSun" charset="0"/>
                    <a:cs typeface="Arial" charset="0"/>
                  </a:endParaRPr>
                </a:p>
              </p:txBody>
            </p:sp>
            <p:sp>
              <p:nvSpPr>
                <p:cNvPr id="656420" name="Rectangle 59"/>
                <p:cNvSpPr>
                  <a:spLocks noChangeArrowheads="1"/>
                </p:cNvSpPr>
                <p:nvPr/>
              </p:nvSpPr>
              <p:spPr bwMode="auto">
                <a:xfrm>
                  <a:off x="1180" y="2763"/>
                  <a:ext cx="1166" cy="748"/>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zh-CN" altLang="en-US" sz="2800">
                    <a:solidFill>
                      <a:srgbClr val="FFFFFF"/>
                    </a:solidFill>
                    <a:latin typeface="Arial"/>
                    <a:ea typeface="ＭＳ Ｐゴシック" charset="0"/>
                    <a:cs typeface="ＭＳ Ｐゴシック" charset="0"/>
                  </a:endParaRPr>
                </a:p>
              </p:txBody>
            </p:sp>
          </p:grpSp>
          <p:grpSp>
            <p:nvGrpSpPr>
              <p:cNvPr id="656413" name="Group 60"/>
              <p:cNvGrpSpPr>
                <a:grpSpLocks/>
              </p:cNvGrpSpPr>
              <p:nvPr/>
            </p:nvGrpSpPr>
            <p:grpSpPr bwMode="auto">
              <a:xfrm>
                <a:off x="2346" y="2704"/>
                <a:ext cx="590" cy="807"/>
                <a:chOff x="2346" y="2704"/>
                <a:chExt cx="590" cy="807"/>
              </a:xfrm>
            </p:grpSpPr>
            <p:sp>
              <p:nvSpPr>
                <p:cNvPr id="656417" name="Rectangle 61"/>
                <p:cNvSpPr>
                  <a:spLocks noChangeArrowheads="1"/>
                </p:cNvSpPr>
                <p:nvPr/>
              </p:nvSpPr>
              <p:spPr bwMode="auto">
                <a:xfrm>
                  <a:off x="2362" y="2704"/>
                  <a:ext cx="573"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r>
                    <a:rPr lang="zh-CN" altLang="en-US" sz="2000" b="1">
                      <a:solidFill>
                        <a:srgbClr val="FFFFFF"/>
                      </a:solidFill>
                      <a:latin typeface="Arial"/>
                      <a:ea typeface="ＭＳ Ｐゴシック" charset="0"/>
                      <a:cs typeface="ＭＳ Ｐゴシック" charset="0"/>
                    </a:rPr>
                    <a:t> </a:t>
                  </a:r>
                </a:p>
                <a:p>
                  <a:pPr algn="ctr"/>
                  <a:r>
                    <a:rPr lang="zh-CN" altLang="en-US" sz="2000" b="1">
                      <a:solidFill>
                        <a:srgbClr val="FFFFFF"/>
                      </a:solidFill>
                      <a:latin typeface="Arial"/>
                      <a:ea typeface="ＭＳ Ｐゴシック" charset="0"/>
                      <a:cs typeface="ＭＳ Ｐゴシック" charset="0"/>
                    </a:rPr>
                    <a:t>当我得到新身体时</a:t>
                  </a:r>
                  <a:r>
                    <a:rPr lang="en-US" altLang="zh-CN" sz="2000" b="1">
                      <a:solidFill>
                        <a:srgbClr val="FFFFFF"/>
                      </a:solidFill>
                      <a:latin typeface="Arial"/>
                      <a:ea typeface="SimSun" charset="0"/>
                      <a:cs typeface="Times New Roman" charset="0"/>
                    </a:rPr>
                    <a:t> </a:t>
                  </a:r>
                  <a:endParaRPr lang="en-US" altLang="zh-CN" sz="2000" b="1">
                    <a:solidFill>
                      <a:srgbClr val="FFFFFF"/>
                    </a:solidFill>
                    <a:latin typeface="Arial"/>
                    <a:ea typeface="SimSun" charset="0"/>
                    <a:cs typeface="Arial" charset="0"/>
                  </a:endParaRPr>
                </a:p>
              </p:txBody>
            </p:sp>
            <p:sp>
              <p:nvSpPr>
                <p:cNvPr id="656418" name="Rectangle 62"/>
                <p:cNvSpPr>
                  <a:spLocks noChangeArrowheads="1"/>
                </p:cNvSpPr>
                <p:nvPr/>
              </p:nvSpPr>
              <p:spPr bwMode="auto">
                <a:xfrm>
                  <a:off x="2346" y="2763"/>
                  <a:ext cx="590" cy="748"/>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zh-CN" altLang="en-US" sz="2800">
                    <a:solidFill>
                      <a:srgbClr val="FFFFFF"/>
                    </a:solidFill>
                    <a:latin typeface="Arial"/>
                    <a:ea typeface="ＭＳ Ｐゴシック" charset="0"/>
                    <a:cs typeface="ＭＳ Ｐゴシック" charset="0"/>
                  </a:endParaRPr>
                </a:p>
              </p:txBody>
            </p:sp>
          </p:grpSp>
          <p:grpSp>
            <p:nvGrpSpPr>
              <p:cNvPr id="656414" name="Group 63"/>
              <p:cNvGrpSpPr>
                <a:grpSpLocks/>
              </p:cNvGrpSpPr>
              <p:nvPr/>
            </p:nvGrpSpPr>
            <p:grpSpPr bwMode="auto">
              <a:xfrm>
                <a:off x="2887" y="2763"/>
                <a:ext cx="901" cy="748"/>
                <a:chOff x="2887" y="2763"/>
                <a:chExt cx="901" cy="748"/>
              </a:xfrm>
            </p:grpSpPr>
            <p:sp>
              <p:nvSpPr>
                <p:cNvPr id="656415" name="Rectangle 64"/>
                <p:cNvSpPr>
                  <a:spLocks noChangeArrowheads="1"/>
                </p:cNvSpPr>
                <p:nvPr/>
              </p:nvSpPr>
              <p:spPr bwMode="auto">
                <a:xfrm>
                  <a:off x="2887" y="2763"/>
                  <a:ext cx="901"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r>
                    <a:rPr lang="zh-CN" altLang="en-US" sz="2000" b="1">
                      <a:solidFill>
                        <a:srgbClr val="FFFFFF"/>
                      </a:solidFill>
                      <a:latin typeface="Arial"/>
                      <a:ea typeface="ＭＳ Ｐゴシック" charset="0"/>
                      <a:cs typeface="ＭＳ Ｐゴシック" charset="0"/>
                    </a:rPr>
                    <a:t> </a:t>
                  </a:r>
                </a:p>
                <a:p>
                  <a:pPr algn="ctr" eaLnBrk="0" hangingPunct="0"/>
                  <a:r>
                    <a:rPr lang="zh-CN" altLang="en-US" sz="2000" b="1">
                      <a:solidFill>
                        <a:srgbClr val="FFFFFF"/>
                      </a:solidFill>
                      <a:latin typeface="Arial"/>
                      <a:ea typeface="ＭＳ Ｐゴシック" charset="0"/>
                      <a:cs typeface="ＭＳ Ｐゴシック" charset="0"/>
                    </a:rPr>
                    <a:t> </a:t>
                  </a:r>
                </a:p>
                <a:p>
                  <a:pPr algn="ctr" eaLnBrk="0" hangingPunct="0"/>
                  <a:r>
                    <a:rPr lang="zh-CN" altLang="en-US" sz="2000" b="1">
                      <a:solidFill>
                        <a:srgbClr val="FFFFFF"/>
                      </a:solidFill>
                      <a:latin typeface="Arial"/>
                      <a:ea typeface="ＭＳ Ｐゴシック" charset="0"/>
                      <a:cs typeface="ＭＳ Ｐゴシック" charset="0"/>
                    </a:rPr>
                    <a:t>荣耀</a:t>
                  </a:r>
                </a:p>
                <a:p>
                  <a:pPr algn="ctr" eaLnBrk="0" hangingPunct="0"/>
                  <a:endParaRPr lang="zh-CN" altLang="en-US" sz="2000" b="1">
                    <a:solidFill>
                      <a:srgbClr val="FFFFFF"/>
                    </a:solidFill>
                    <a:latin typeface="Arial"/>
                    <a:ea typeface="ＭＳ Ｐゴシック" charset="0"/>
                    <a:cs typeface="ＭＳ Ｐゴシック" charset="0"/>
                  </a:endParaRPr>
                </a:p>
              </p:txBody>
            </p:sp>
            <p:sp>
              <p:nvSpPr>
                <p:cNvPr id="656416" name="Rectangle 65"/>
                <p:cNvSpPr>
                  <a:spLocks noChangeArrowheads="1"/>
                </p:cNvSpPr>
                <p:nvPr/>
              </p:nvSpPr>
              <p:spPr bwMode="auto">
                <a:xfrm>
                  <a:off x="2936" y="2763"/>
                  <a:ext cx="849" cy="748"/>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zh-CN" altLang="en-US" sz="2800">
                    <a:solidFill>
                      <a:srgbClr val="FFFFFF"/>
                    </a:solidFill>
                    <a:latin typeface="Arial"/>
                    <a:ea typeface="ＭＳ Ｐゴシック" charset="0"/>
                    <a:cs typeface="ＭＳ Ｐゴシック" charset="0"/>
                  </a:endParaRPr>
                </a:p>
              </p:txBody>
            </p:sp>
          </p:grpSp>
        </p:grpSp>
        <p:sp>
          <p:nvSpPr>
            <p:cNvPr id="656394" name="Rectangle 66"/>
            <p:cNvSpPr>
              <a:spLocks noChangeArrowheads="1"/>
            </p:cNvSpPr>
            <p:nvPr/>
          </p:nvSpPr>
          <p:spPr bwMode="auto">
            <a:xfrm>
              <a:off x="-3" y="631"/>
              <a:ext cx="3791" cy="2883"/>
            </a:xfrm>
            <a:prstGeom prst="rect">
              <a:avLst/>
            </a:prstGeom>
            <a:noFill/>
            <a:ln w="9525">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zh-CN" altLang="en-US" sz="2800">
                <a:solidFill>
                  <a:srgbClr val="FFFFFF"/>
                </a:solidFill>
                <a:latin typeface="Arial"/>
                <a:ea typeface="ＭＳ Ｐゴシック" charset="0"/>
                <a:cs typeface="ＭＳ Ｐゴシック" charset="0"/>
              </a:endParaRPr>
            </a:p>
          </p:txBody>
        </p:sp>
      </p:grpSp>
      <p:pic>
        <p:nvPicPr>
          <p:cNvPr id="656388" name="Picture 67" descr="BD09137_"/>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7693025" y="3886200"/>
            <a:ext cx="1450975" cy="1266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56389" name="Picture 68" descr="DD00661_"/>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924800" y="5486400"/>
            <a:ext cx="939800" cy="1027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56390" name="Picture 69" descr="ag00319_"/>
          <p:cNvPicPr>
            <a:picLocks noChangeAspect="1" noChangeArrowheads="1" noCrop="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7239000" y="5137150"/>
            <a:ext cx="952500" cy="688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56391" name="Picture 70" descr="PE07653_"/>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7772400" y="2133600"/>
            <a:ext cx="1185863" cy="1689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56392" name="Text Box 71"/>
          <p:cNvSpPr txBox="1">
            <a:spLocks noChangeArrowheads="1"/>
          </p:cNvSpPr>
          <p:nvPr/>
        </p:nvSpPr>
        <p:spPr bwMode="auto">
          <a:xfrm>
            <a:off x="8274050" y="71438"/>
            <a:ext cx="869950" cy="461962"/>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r>
              <a:rPr lang="en-US" altLang="zh-CN" sz="2400" b="1">
                <a:solidFill>
                  <a:srgbClr val="FFFFFF"/>
                </a:solidFill>
                <a:latin typeface="Arial" charset="0"/>
                <a:cs typeface="Arial" charset="0"/>
              </a:rPr>
              <a:t>155a</a:t>
            </a:r>
          </a:p>
        </p:txBody>
      </p:sp>
    </p:spTree>
    <p:extLst>
      <p:ext uri="{BB962C8B-B14F-4D97-AF65-F5344CB8AC3E}">
        <p14:creationId xmlns:p14="http://schemas.microsoft.com/office/powerpoint/2010/main" val="273342010"/>
      </p:ext>
    </p:extLst>
  </p:cSld>
  <p:clrMapOvr>
    <a:masterClrMapping/>
  </p:clrMapOvr>
  <p:transition>
    <p:blinds dir="vert"/>
  </p:transition>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8433" name="Rectangle 2"/>
          <p:cNvSpPr>
            <a:spLocks noGrp="1" noChangeArrowheads="1"/>
          </p:cNvSpPr>
          <p:nvPr>
            <p:ph type="title" idx="4294967295"/>
          </p:nvPr>
        </p:nvSpPr>
        <p:spPr/>
        <p:txBody>
          <a:bodyPr/>
          <a:lstStyle/>
          <a:p>
            <a:pPr eaLnBrk="1" hangingPunct="1"/>
            <a:r>
              <a:rPr lang="en-US" altLang="zh-CN">
                <a:latin typeface="Helvetica" charset="0"/>
                <a:ea typeface="ＭＳ Ｐゴシック" charset="0"/>
                <a:cs typeface="ＭＳ Ｐゴシック" charset="0"/>
              </a:rPr>
              <a:t>Blessed Assurance 1/7</a:t>
            </a:r>
          </a:p>
        </p:txBody>
      </p:sp>
      <p:pic>
        <p:nvPicPr>
          <p:cNvPr id="658434" name="Picture 3" descr="Fire &amp; Ice 02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76" name="Text Box 4"/>
          <p:cNvSpPr txBox="1">
            <a:spLocks noChangeArrowheads="1"/>
          </p:cNvSpPr>
          <p:nvPr/>
        </p:nvSpPr>
        <p:spPr bwMode="auto">
          <a:xfrm>
            <a:off x="1835150" y="2708275"/>
            <a:ext cx="5338763" cy="2062163"/>
          </a:xfrm>
          <a:prstGeom prst="rect">
            <a:avLst/>
          </a:prstGeom>
          <a:noFill/>
          <a:ln w="9525">
            <a:noFill/>
            <a:miter lim="800000"/>
            <a:headEnd/>
            <a:tailEnd/>
          </a:ln>
          <a:effectLst>
            <a:outerShdw blurRad="63500" dist="38099" dir="2700000" algn="ctr" rotWithShape="0">
              <a:schemeClr val="tx1">
                <a:alpha val="74997"/>
              </a:schemeClr>
            </a:outerShdw>
          </a:effectLst>
        </p:spPr>
        <p:txBody>
          <a:bodyPr wrap="none">
            <a:spAutoFit/>
          </a:bodyPr>
          <a:lstStyle/>
          <a:p>
            <a:pPr algn="ctr">
              <a:defRPr/>
            </a:pPr>
            <a:r>
              <a:rPr lang="zh-TW" altLang="en-US" sz="8000" b="1" dirty="0">
                <a:solidFill>
                  <a:srgbClr val="FFFFFF"/>
                </a:solidFill>
                <a:latin typeface="Arial" charset="0"/>
                <a:ea typeface="ＭＳ Ｐゴシック"/>
              </a:rPr>
              <a:t>有福的确据</a:t>
            </a:r>
            <a:endParaRPr lang="en-US" altLang="zh-TW" sz="8000" b="1" dirty="0">
              <a:solidFill>
                <a:srgbClr val="FFFFFF"/>
              </a:solidFill>
              <a:latin typeface="Arial" charset="0"/>
              <a:ea typeface="ＭＳ Ｐゴシック"/>
            </a:endParaRPr>
          </a:p>
          <a:p>
            <a:pPr algn="ctr">
              <a:defRPr/>
            </a:pPr>
            <a:r>
              <a:rPr lang="en-US" sz="4800" b="1" dirty="0">
                <a:solidFill>
                  <a:srgbClr val="FFFFFF"/>
                </a:solidFill>
                <a:latin typeface="Arial" charset="0"/>
                <a:ea typeface="ＭＳ Ｐゴシック"/>
              </a:rPr>
              <a:t>Fanny Crosby</a:t>
            </a:r>
          </a:p>
        </p:txBody>
      </p:sp>
    </p:spTree>
    <p:extLst>
      <p:ext uri="{BB962C8B-B14F-4D97-AF65-F5344CB8AC3E}">
        <p14:creationId xmlns:p14="http://schemas.microsoft.com/office/powerpoint/2010/main" val="903519074"/>
      </p:ext>
    </p:extLst>
  </p:cSld>
  <p:clrMapOvr>
    <a:masterClrMapping/>
  </p:clrMapOvr>
  <p:transition/>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9457" name="Rectangle 2"/>
          <p:cNvSpPr>
            <a:spLocks noGrp="1" noChangeArrowheads="1"/>
          </p:cNvSpPr>
          <p:nvPr>
            <p:ph type="title" idx="4294967295"/>
          </p:nvPr>
        </p:nvSpPr>
        <p:spPr/>
        <p:txBody>
          <a:bodyPr/>
          <a:lstStyle/>
          <a:p>
            <a:pPr eaLnBrk="1" hangingPunct="1"/>
            <a:r>
              <a:rPr lang="en-US" altLang="zh-CN" sz="6000">
                <a:latin typeface="Helvetica" charset="0"/>
                <a:ea typeface="ＭＳ Ｐゴシック" charset="0"/>
                <a:cs typeface="ＭＳ Ｐゴシック" charset="0"/>
              </a:rPr>
              <a:t>Blessed Assurance 2/7</a:t>
            </a:r>
          </a:p>
        </p:txBody>
      </p:sp>
      <p:pic>
        <p:nvPicPr>
          <p:cNvPr id="659458" name="Picture 3" descr="Fire &amp; Ice 023"/>
          <p:cNvPicPr>
            <a:picLocks noChangeAspect="1" noChangeArrowheads="1"/>
          </p:cNvPicPr>
          <p:nvPr/>
        </p:nvPicPr>
        <p:blipFill>
          <a:blip r:embed="rId2">
            <a:lum bright="-12000" contrast="-30000"/>
            <a:extLst>
              <a:ext uri="{28A0092B-C50C-407E-A947-70E740481C1C}">
                <a14:useLocalDpi xmlns:a14="http://schemas.microsoft.com/office/drawing/2010/main" val="0"/>
              </a:ext>
            </a:extLst>
          </a:blip>
          <a:srcRect/>
          <a:stretch>
            <a:fillRect/>
          </a:stretch>
        </p:blipFill>
        <p:spPr bwMode="auto">
          <a:xfrm>
            <a:off x="0" y="26988"/>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00" name="Text Box 4"/>
          <p:cNvSpPr txBox="1">
            <a:spLocks noChangeArrowheads="1"/>
          </p:cNvSpPr>
          <p:nvPr/>
        </p:nvSpPr>
        <p:spPr bwMode="auto">
          <a:xfrm>
            <a:off x="1331640" y="2420888"/>
            <a:ext cx="6505575" cy="3046413"/>
          </a:xfrm>
          <a:prstGeom prst="rect">
            <a:avLst/>
          </a:prstGeom>
          <a:noFill/>
          <a:ln w="9525">
            <a:noFill/>
            <a:miter lim="800000"/>
            <a:headEnd/>
            <a:tailEnd/>
          </a:ln>
          <a:effectLst>
            <a:outerShdw blurRad="63500" dist="38099" dir="2700000" algn="ctr" rotWithShape="0">
              <a:schemeClr val="tx1">
                <a:alpha val="74997"/>
              </a:schemeClr>
            </a:outerShdw>
          </a:effectLst>
        </p:spPr>
        <p:txBody>
          <a:bodyPr wrap="none">
            <a:spAutoFit/>
          </a:bodyPr>
          <a:lstStyle>
            <a:lvl1pPr eaLnBrk="0" hangingPunct="0">
              <a:defRPr sz="3600">
                <a:solidFill>
                  <a:schemeClr val="bg1"/>
                </a:solidFill>
                <a:latin typeface="Times New Roman" charset="0"/>
                <a:ea typeface="SimSun" charset="0"/>
                <a:cs typeface="SimSun" charset="0"/>
              </a:defRPr>
            </a:lvl1pPr>
            <a:lvl2pPr marL="37931725" indent="-37474525" eaLnBrk="0" hangingPunct="0">
              <a:defRPr sz="3600">
                <a:solidFill>
                  <a:schemeClr val="bg1"/>
                </a:solidFill>
                <a:latin typeface="Times New Roman" charset="0"/>
                <a:ea typeface="SimSun" charset="0"/>
                <a:cs typeface="SimSun" charset="0"/>
              </a:defRPr>
            </a:lvl2pPr>
            <a:lvl3pPr eaLnBrk="0" hangingPunct="0">
              <a:defRPr sz="3600">
                <a:solidFill>
                  <a:schemeClr val="bg1"/>
                </a:solidFill>
                <a:latin typeface="Times New Roman" charset="0"/>
                <a:ea typeface="SimSun" charset="0"/>
                <a:cs typeface="SimSun" charset="0"/>
              </a:defRPr>
            </a:lvl3pPr>
            <a:lvl4pPr eaLnBrk="0" hangingPunct="0">
              <a:defRPr sz="3600">
                <a:solidFill>
                  <a:schemeClr val="bg1"/>
                </a:solidFill>
                <a:latin typeface="Times New Roman" charset="0"/>
                <a:ea typeface="SimSun" charset="0"/>
                <a:cs typeface="SimSun" charset="0"/>
              </a:defRPr>
            </a:lvl4pPr>
            <a:lvl5pPr eaLnBrk="0" hangingPunct="0">
              <a:defRPr sz="3600">
                <a:solidFill>
                  <a:schemeClr val="bg1"/>
                </a:solidFill>
                <a:latin typeface="Times New Roman" charset="0"/>
                <a:ea typeface="SimSun" charset="0"/>
                <a:cs typeface="SimSun" charset="0"/>
              </a:defRPr>
            </a:lvl5pPr>
            <a:lvl6pPr marL="457200" eaLnBrk="0" fontAlgn="base" hangingPunct="0">
              <a:spcBef>
                <a:spcPct val="0"/>
              </a:spcBef>
              <a:spcAft>
                <a:spcPct val="0"/>
              </a:spcAft>
              <a:defRPr sz="3600">
                <a:solidFill>
                  <a:schemeClr val="bg1"/>
                </a:solidFill>
                <a:latin typeface="Times New Roman" charset="0"/>
                <a:ea typeface="SimSun" charset="0"/>
                <a:cs typeface="SimSun" charset="0"/>
              </a:defRPr>
            </a:lvl6pPr>
            <a:lvl7pPr marL="914400" eaLnBrk="0" fontAlgn="base" hangingPunct="0">
              <a:spcBef>
                <a:spcPct val="0"/>
              </a:spcBef>
              <a:spcAft>
                <a:spcPct val="0"/>
              </a:spcAft>
              <a:defRPr sz="3600">
                <a:solidFill>
                  <a:schemeClr val="bg1"/>
                </a:solidFill>
                <a:latin typeface="Times New Roman" charset="0"/>
                <a:ea typeface="SimSun" charset="0"/>
                <a:cs typeface="SimSun" charset="0"/>
              </a:defRPr>
            </a:lvl7pPr>
            <a:lvl8pPr marL="1371600" eaLnBrk="0" fontAlgn="base" hangingPunct="0">
              <a:spcBef>
                <a:spcPct val="0"/>
              </a:spcBef>
              <a:spcAft>
                <a:spcPct val="0"/>
              </a:spcAft>
              <a:defRPr sz="3600">
                <a:solidFill>
                  <a:schemeClr val="bg1"/>
                </a:solidFill>
                <a:latin typeface="Times New Roman" charset="0"/>
                <a:ea typeface="SimSun" charset="0"/>
                <a:cs typeface="SimSun" charset="0"/>
              </a:defRPr>
            </a:lvl8pPr>
            <a:lvl9pPr marL="18288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defRPr/>
            </a:pPr>
            <a:r>
              <a:rPr lang="zh-CN" altLang="en-US" sz="4800" b="1">
                <a:solidFill>
                  <a:srgbClr val="FFFFFF"/>
                </a:solidFill>
                <a:latin typeface="Arial" charset="0"/>
                <a:ea typeface="ＭＳ Ｐゴシック" charset="0"/>
                <a:cs typeface="ＭＳ Ｐゴシック" charset="0"/>
              </a:rPr>
              <a:t>有福的确据</a:t>
            </a:r>
            <a:r>
              <a:rPr lang="en-US" altLang="zh-CN" sz="4800" b="1">
                <a:solidFill>
                  <a:srgbClr val="FFFFFF"/>
                </a:solidFill>
                <a:latin typeface="Arial" charset="0"/>
                <a:ea typeface="ＭＳ Ｐゴシック" charset="0"/>
                <a:cs typeface="ＭＳ Ｐゴシック" charset="0"/>
              </a:rPr>
              <a:t>,</a:t>
            </a:r>
            <a:r>
              <a:rPr lang="zh-CN" altLang="en-US" sz="4800" b="1">
                <a:solidFill>
                  <a:srgbClr val="FFFFFF"/>
                </a:solidFill>
                <a:latin typeface="Arial" charset="0"/>
                <a:ea typeface="ＭＳ Ｐゴシック" charset="0"/>
                <a:cs typeface="ＭＳ Ｐゴシック" charset="0"/>
              </a:rPr>
              <a:t>耶稣属我</a:t>
            </a:r>
            <a:r>
              <a:rPr lang="en-US" altLang="zh-CN" sz="4800" b="1">
                <a:solidFill>
                  <a:srgbClr val="FFFFFF"/>
                </a:solidFill>
                <a:latin typeface="Arial" charset="0"/>
                <a:ea typeface="ＭＳ Ｐゴシック" charset="0"/>
                <a:cs typeface="ＭＳ Ｐゴシック" charset="0"/>
              </a:rPr>
              <a:t>! </a:t>
            </a:r>
          </a:p>
          <a:p>
            <a:pPr algn="ctr" eaLnBrk="1" hangingPunct="1">
              <a:defRPr/>
            </a:pPr>
            <a:r>
              <a:rPr lang="zh-CN" altLang="en-US" sz="4800" b="1">
                <a:solidFill>
                  <a:srgbClr val="FFFFFF"/>
                </a:solidFill>
                <a:latin typeface="Arial" charset="0"/>
                <a:ea typeface="ＭＳ Ｐゴシック" charset="0"/>
                <a:cs typeface="ＭＳ Ｐゴシック" charset="0"/>
              </a:rPr>
              <a:t>先尝主荣耀</a:t>
            </a:r>
            <a:r>
              <a:rPr lang="en-US" altLang="zh-CN" sz="4800" b="1">
                <a:solidFill>
                  <a:srgbClr val="FFFFFF"/>
                </a:solidFill>
                <a:latin typeface="Arial" charset="0"/>
                <a:ea typeface="ＭＳ Ｐゴシック" charset="0"/>
                <a:cs typeface="ＭＳ Ｐゴシック" charset="0"/>
              </a:rPr>
              <a:t>,</a:t>
            </a:r>
            <a:r>
              <a:rPr lang="zh-CN" altLang="en-US" sz="4800" b="1">
                <a:solidFill>
                  <a:srgbClr val="FFFFFF"/>
                </a:solidFill>
                <a:latin typeface="Arial" charset="0"/>
                <a:ea typeface="ＭＳ Ｐゴシック" charset="0"/>
                <a:cs typeface="ＭＳ Ｐゴシック" charset="0"/>
              </a:rPr>
              <a:t>何等喜乐</a:t>
            </a:r>
            <a:r>
              <a:rPr lang="en-US" altLang="zh-CN" sz="4800" b="1">
                <a:solidFill>
                  <a:srgbClr val="FFFFFF"/>
                </a:solidFill>
                <a:latin typeface="Arial" charset="0"/>
                <a:ea typeface="ＭＳ Ｐゴシック" charset="0"/>
                <a:cs typeface="ＭＳ Ｐゴシック" charset="0"/>
              </a:rPr>
              <a:t>! </a:t>
            </a:r>
          </a:p>
          <a:p>
            <a:pPr algn="ctr" eaLnBrk="1" hangingPunct="1">
              <a:defRPr/>
            </a:pPr>
            <a:r>
              <a:rPr lang="zh-CN" altLang="en-US" sz="4800" b="1">
                <a:solidFill>
                  <a:srgbClr val="FFFFFF"/>
                </a:solidFill>
                <a:latin typeface="Arial" charset="0"/>
                <a:ea typeface="ＭＳ Ｐゴシック" charset="0"/>
                <a:cs typeface="ＭＳ Ｐゴシック" charset="0"/>
              </a:rPr>
              <a:t>得救的后嗣</a:t>
            </a:r>
            <a:r>
              <a:rPr lang="en-US" altLang="zh-CN" sz="4800" b="1">
                <a:solidFill>
                  <a:srgbClr val="FFFFFF"/>
                </a:solidFill>
                <a:latin typeface="Arial" charset="0"/>
                <a:ea typeface="ＭＳ Ｐゴシック" charset="0"/>
                <a:cs typeface="ＭＳ Ｐゴシック" charset="0"/>
              </a:rPr>
              <a:t>,</a:t>
            </a:r>
            <a:r>
              <a:rPr lang="zh-CN" altLang="en-US" sz="4800" b="1">
                <a:solidFill>
                  <a:srgbClr val="FFFFFF"/>
                </a:solidFill>
                <a:latin typeface="Arial" charset="0"/>
                <a:ea typeface="ＭＳ Ｐゴシック" charset="0"/>
                <a:cs typeface="ＭＳ Ｐゴシック" charset="0"/>
              </a:rPr>
              <a:t>救赎功成 </a:t>
            </a:r>
            <a:endParaRPr lang="en-US" altLang="zh-CN" sz="4800" b="1">
              <a:solidFill>
                <a:srgbClr val="FFFFFF"/>
              </a:solidFill>
              <a:latin typeface="Arial" charset="0"/>
              <a:ea typeface="ＭＳ Ｐゴシック" charset="0"/>
              <a:cs typeface="ＭＳ Ｐゴシック" charset="0"/>
            </a:endParaRPr>
          </a:p>
          <a:p>
            <a:pPr algn="ctr" eaLnBrk="1" hangingPunct="1">
              <a:defRPr/>
            </a:pPr>
            <a:r>
              <a:rPr lang="zh-CN" altLang="en-US" sz="4800" b="1">
                <a:solidFill>
                  <a:srgbClr val="FFFFFF"/>
                </a:solidFill>
                <a:latin typeface="Arial" charset="0"/>
                <a:ea typeface="ＭＳ Ｐゴシック" charset="0"/>
                <a:cs typeface="ＭＳ Ｐゴシック" charset="0"/>
              </a:rPr>
              <a:t>由圣灵重生</a:t>
            </a:r>
            <a:r>
              <a:rPr lang="en-US" altLang="zh-CN" sz="4800" b="1">
                <a:solidFill>
                  <a:srgbClr val="FFFFFF"/>
                </a:solidFill>
                <a:latin typeface="Arial" charset="0"/>
                <a:ea typeface="ＭＳ Ｐゴシック" charset="0"/>
                <a:cs typeface="ＭＳ Ｐゴシック" charset="0"/>
              </a:rPr>
              <a:t>, </a:t>
            </a:r>
            <a:r>
              <a:rPr lang="zh-CN" altLang="en-US" sz="4800" b="1">
                <a:solidFill>
                  <a:srgbClr val="FFFFFF"/>
                </a:solidFill>
                <a:latin typeface="Arial" charset="0"/>
                <a:ea typeface="ＭＳ Ｐゴシック" charset="0"/>
                <a:cs typeface="ＭＳ Ｐゴシック" charset="0"/>
              </a:rPr>
              <a:t>宝血洗净。</a:t>
            </a:r>
            <a:endParaRPr lang="en-US" sz="4800" b="1">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12244525"/>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ark Blue Worship Backgrounds.jpg">
            <a:extLst>
              <a:ext uri="{FF2B5EF4-FFF2-40B4-BE49-F238E27FC236}">
                <a16:creationId xmlns:a16="http://schemas.microsoft.com/office/drawing/2014/main" id="{A50C2A24-1652-BF43-87E5-B28C1683475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232008"/>
            <a:ext cx="9144000" cy="769349"/>
          </a:xfrm>
          <a:solidFill>
            <a:schemeClr val="tx1"/>
          </a:solidFill>
          <a:effectLst>
            <a:outerShdw blurRad="63500" dist="35921" dir="2700000" algn="ctr" rotWithShape="0">
              <a:schemeClr val="tx2">
                <a:alpha val="74998"/>
              </a:schemeClr>
            </a:outerShdw>
          </a:effectLst>
        </p:spPr>
        <p:txBody>
          <a:bodyPr/>
          <a:lstStyle/>
          <a:p>
            <a:pPr>
              <a:defRPr/>
            </a:pPr>
            <a:r>
              <a:rPr lang="zh-CN" altLang="en-US" sz="5400" b="1" i="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主要思想</a:t>
            </a:r>
            <a:endParaRPr lang="en-US" sz="5400" b="1" i="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3" name="Rectangle 2"/>
          <p:cNvSpPr txBox="1">
            <a:spLocks noChangeArrowheads="1"/>
          </p:cNvSpPr>
          <p:nvPr/>
        </p:nvSpPr>
        <p:spPr bwMode="auto">
          <a:xfrm>
            <a:off x="0" y="2100290"/>
            <a:ext cx="9144000" cy="24808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若是你服从神与彼此相爱，</a:t>
            </a:r>
            <a:endParaRPr kumimoji="0" lang="en-US" altLang="zh-CN"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你就会拥有你真正所需要的，</a:t>
            </a:r>
            <a:endParaRPr kumimoji="0" lang="en-US" altLang="zh-CN"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就不会听信家教诲。</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4" name="Rectangle 2">
            <a:extLst>
              <a:ext uri="{FF2B5EF4-FFF2-40B4-BE49-F238E27FC236}">
                <a16:creationId xmlns:a16="http://schemas.microsoft.com/office/drawing/2014/main" id="{E1909654-F99F-3947-902C-1FA68A211F07}"/>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约翰一书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150278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0481" name="Rectangle 2"/>
          <p:cNvSpPr>
            <a:spLocks noGrp="1" noChangeArrowheads="1"/>
          </p:cNvSpPr>
          <p:nvPr>
            <p:ph type="title" idx="4294967295"/>
          </p:nvPr>
        </p:nvSpPr>
        <p:spPr/>
        <p:txBody>
          <a:bodyPr/>
          <a:lstStyle/>
          <a:p>
            <a:pPr eaLnBrk="1" hangingPunct="1"/>
            <a:r>
              <a:rPr lang="en-US" altLang="zh-CN">
                <a:latin typeface="Helvetica" charset="0"/>
                <a:ea typeface="ＭＳ Ｐゴシック" charset="0"/>
                <a:cs typeface="ＭＳ Ｐゴシック" charset="0"/>
              </a:rPr>
              <a:t>Blessed Assurance 3/7</a:t>
            </a:r>
          </a:p>
        </p:txBody>
      </p:sp>
      <p:pic>
        <p:nvPicPr>
          <p:cNvPr id="660482" name="Picture 3" descr="Fire &amp; Ice 02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124" name="Text Box 4"/>
          <p:cNvSpPr txBox="1">
            <a:spLocks noChangeArrowheads="1"/>
          </p:cNvSpPr>
          <p:nvPr/>
        </p:nvSpPr>
        <p:spPr bwMode="auto">
          <a:xfrm>
            <a:off x="1475656" y="2564904"/>
            <a:ext cx="6057900" cy="3046413"/>
          </a:xfrm>
          <a:prstGeom prst="rect">
            <a:avLst/>
          </a:prstGeom>
          <a:noFill/>
          <a:ln w="9525">
            <a:noFill/>
            <a:miter lim="800000"/>
            <a:headEnd/>
            <a:tailEnd/>
          </a:ln>
          <a:effectLst>
            <a:outerShdw blurRad="63500" dist="38099" dir="2700000" algn="ctr" rotWithShape="0">
              <a:schemeClr val="tx1">
                <a:alpha val="74997"/>
              </a:schemeClr>
            </a:outerShdw>
          </a:effectLst>
        </p:spPr>
        <p:txBody>
          <a:bodyPr wrap="none">
            <a:spAutoFit/>
          </a:bodyPr>
          <a:lstStyle>
            <a:lvl1pPr eaLnBrk="0" hangingPunct="0">
              <a:defRPr sz="3600">
                <a:solidFill>
                  <a:schemeClr val="bg1"/>
                </a:solidFill>
                <a:latin typeface="Times New Roman" charset="0"/>
                <a:ea typeface="SimSun" charset="0"/>
                <a:cs typeface="SimSun" charset="0"/>
              </a:defRPr>
            </a:lvl1pPr>
            <a:lvl2pPr marL="37931725" indent="-37474525" eaLnBrk="0" hangingPunct="0">
              <a:defRPr sz="3600">
                <a:solidFill>
                  <a:schemeClr val="bg1"/>
                </a:solidFill>
                <a:latin typeface="Times New Roman" charset="0"/>
                <a:ea typeface="SimSun" charset="0"/>
                <a:cs typeface="SimSun" charset="0"/>
              </a:defRPr>
            </a:lvl2pPr>
            <a:lvl3pPr eaLnBrk="0" hangingPunct="0">
              <a:defRPr sz="3600">
                <a:solidFill>
                  <a:schemeClr val="bg1"/>
                </a:solidFill>
                <a:latin typeface="Times New Roman" charset="0"/>
                <a:ea typeface="SimSun" charset="0"/>
                <a:cs typeface="SimSun" charset="0"/>
              </a:defRPr>
            </a:lvl3pPr>
            <a:lvl4pPr eaLnBrk="0" hangingPunct="0">
              <a:defRPr sz="3600">
                <a:solidFill>
                  <a:schemeClr val="bg1"/>
                </a:solidFill>
                <a:latin typeface="Times New Roman" charset="0"/>
                <a:ea typeface="SimSun" charset="0"/>
                <a:cs typeface="SimSun" charset="0"/>
              </a:defRPr>
            </a:lvl4pPr>
            <a:lvl5pPr eaLnBrk="0" hangingPunct="0">
              <a:defRPr sz="3600">
                <a:solidFill>
                  <a:schemeClr val="bg1"/>
                </a:solidFill>
                <a:latin typeface="Times New Roman" charset="0"/>
                <a:ea typeface="SimSun" charset="0"/>
                <a:cs typeface="SimSun" charset="0"/>
              </a:defRPr>
            </a:lvl5pPr>
            <a:lvl6pPr marL="457200" eaLnBrk="0" fontAlgn="base" hangingPunct="0">
              <a:spcBef>
                <a:spcPct val="0"/>
              </a:spcBef>
              <a:spcAft>
                <a:spcPct val="0"/>
              </a:spcAft>
              <a:defRPr sz="3600">
                <a:solidFill>
                  <a:schemeClr val="bg1"/>
                </a:solidFill>
                <a:latin typeface="Times New Roman" charset="0"/>
                <a:ea typeface="SimSun" charset="0"/>
                <a:cs typeface="SimSun" charset="0"/>
              </a:defRPr>
            </a:lvl6pPr>
            <a:lvl7pPr marL="914400" eaLnBrk="0" fontAlgn="base" hangingPunct="0">
              <a:spcBef>
                <a:spcPct val="0"/>
              </a:spcBef>
              <a:spcAft>
                <a:spcPct val="0"/>
              </a:spcAft>
              <a:defRPr sz="3600">
                <a:solidFill>
                  <a:schemeClr val="bg1"/>
                </a:solidFill>
                <a:latin typeface="Times New Roman" charset="0"/>
                <a:ea typeface="SimSun" charset="0"/>
                <a:cs typeface="SimSun" charset="0"/>
              </a:defRPr>
            </a:lvl7pPr>
            <a:lvl8pPr marL="1371600" eaLnBrk="0" fontAlgn="base" hangingPunct="0">
              <a:spcBef>
                <a:spcPct val="0"/>
              </a:spcBef>
              <a:spcAft>
                <a:spcPct val="0"/>
              </a:spcAft>
              <a:defRPr sz="3600">
                <a:solidFill>
                  <a:schemeClr val="bg1"/>
                </a:solidFill>
                <a:latin typeface="Times New Roman" charset="0"/>
                <a:ea typeface="SimSun" charset="0"/>
                <a:cs typeface="SimSun" charset="0"/>
              </a:defRPr>
            </a:lvl8pPr>
            <a:lvl9pPr marL="18288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defRPr/>
            </a:pPr>
            <a:r>
              <a:rPr lang="zh-CN" altLang="en-US" sz="4800" b="1" dirty="0">
                <a:solidFill>
                  <a:srgbClr val="F3F1E4"/>
                </a:solidFill>
                <a:ea typeface="ＭＳ Ｐゴシック" charset="0"/>
                <a:cs typeface="ＭＳ Ｐゴシック" charset="0"/>
              </a:rPr>
              <a:t>这是我信息 我的诗歌 </a:t>
            </a:r>
            <a:endParaRPr lang="en-US" altLang="zh-CN" sz="4800" b="1" dirty="0">
              <a:solidFill>
                <a:srgbClr val="F3F1E4"/>
              </a:solidFill>
              <a:ea typeface="ＭＳ Ｐゴシック" charset="0"/>
              <a:cs typeface="ＭＳ Ｐゴシック" charset="0"/>
            </a:endParaRPr>
          </a:p>
          <a:p>
            <a:pPr algn="ctr" eaLnBrk="1" hangingPunct="1">
              <a:defRPr/>
            </a:pPr>
            <a:r>
              <a:rPr lang="zh-CN" altLang="en-US" sz="4800" b="1" dirty="0">
                <a:solidFill>
                  <a:srgbClr val="F3F1E4"/>
                </a:solidFill>
                <a:ea typeface="ＭＳ Ｐゴシック" charset="0"/>
                <a:cs typeface="ＭＳ Ｐゴシック" charset="0"/>
              </a:rPr>
              <a:t>赞美我救主 昼夜唱和 </a:t>
            </a:r>
            <a:endParaRPr lang="en-US" altLang="zh-CN" sz="4800" b="1" dirty="0">
              <a:solidFill>
                <a:srgbClr val="F3F1E4"/>
              </a:solidFill>
              <a:ea typeface="ＭＳ Ｐゴシック" charset="0"/>
              <a:cs typeface="ＭＳ Ｐゴシック" charset="0"/>
            </a:endParaRPr>
          </a:p>
          <a:p>
            <a:pPr algn="ctr" eaLnBrk="1" hangingPunct="1">
              <a:defRPr/>
            </a:pPr>
            <a:r>
              <a:rPr lang="zh-CN" altLang="en-US" sz="4800" b="1" dirty="0">
                <a:solidFill>
                  <a:srgbClr val="F3F1E4"/>
                </a:solidFill>
                <a:ea typeface="ＭＳ Ｐゴシック" charset="0"/>
                <a:cs typeface="ＭＳ Ｐゴシック" charset="0"/>
              </a:rPr>
              <a:t>这是我信息 我的诗歌 </a:t>
            </a:r>
            <a:endParaRPr lang="en-US" altLang="zh-CN" sz="4800" b="1" dirty="0">
              <a:solidFill>
                <a:srgbClr val="F3F1E4"/>
              </a:solidFill>
              <a:ea typeface="ＭＳ Ｐゴシック" charset="0"/>
              <a:cs typeface="ＭＳ Ｐゴシック" charset="0"/>
            </a:endParaRPr>
          </a:p>
          <a:p>
            <a:pPr algn="ctr" eaLnBrk="1" hangingPunct="1">
              <a:defRPr/>
            </a:pPr>
            <a:r>
              <a:rPr lang="zh-CN" altLang="en-US" sz="4800" b="1" dirty="0">
                <a:solidFill>
                  <a:srgbClr val="F3F1E4"/>
                </a:solidFill>
                <a:ea typeface="ＭＳ Ｐゴシック" charset="0"/>
                <a:cs typeface="ＭＳ Ｐゴシック" charset="0"/>
              </a:rPr>
              <a:t>赞美我救主 昼夜唱和</a:t>
            </a:r>
            <a:endParaRPr lang="en-US" sz="4800" b="1" dirty="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91462082"/>
      </p:ext>
    </p:extLst>
  </p:cSld>
  <p:clrMapOvr>
    <a:masterClrMapping/>
  </p:clrMapOvr>
  <p:transition/>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505" name="Rectangle 2"/>
          <p:cNvSpPr>
            <a:spLocks noGrp="1" noChangeArrowheads="1"/>
          </p:cNvSpPr>
          <p:nvPr>
            <p:ph type="title" idx="4294967295"/>
          </p:nvPr>
        </p:nvSpPr>
        <p:spPr/>
        <p:txBody>
          <a:bodyPr/>
          <a:lstStyle/>
          <a:p>
            <a:pPr eaLnBrk="1" hangingPunct="1"/>
            <a:r>
              <a:rPr lang="en-US" altLang="zh-CN">
                <a:latin typeface="Helvetica" charset="0"/>
                <a:ea typeface="ＭＳ Ｐゴシック" charset="0"/>
                <a:cs typeface="ＭＳ Ｐゴシック" charset="0"/>
              </a:rPr>
              <a:t>Blessed Assurance 4/7</a:t>
            </a:r>
          </a:p>
        </p:txBody>
      </p:sp>
      <p:pic>
        <p:nvPicPr>
          <p:cNvPr id="661506" name="Picture 3" descr="Fire &amp; Ice 035"/>
          <p:cNvPicPr>
            <a:picLocks noChangeAspect="1" noChangeArrowheads="1"/>
          </p:cNvPicPr>
          <p:nvPr/>
        </p:nvPicPr>
        <p:blipFill>
          <a:blip r:embed="rId2" cstate="screen">
            <a:lum bright="-12000" contrast="-18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148" name="Text Box 4"/>
          <p:cNvSpPr txBox="1">
            <a:spLocks noChangeArrowheads="1"/>
          </p:cNvSpPr>
          <p:nvPr/>
        </p:nvSpPr>
        <p:spPr bwMode="auto">
          <a:xfrm>
            <a:off x="1330325" y="835025"/>
            <a:ext cx="6515100" cy="3786188"/>
          </a:xfrm>
          <a:prstGeom prst="rect">
            <a:avLst/>
          </a:prstGeom>
          <a:noFill/>
          <a:ln w="9525">
            <a:noFill/>
            <a:miter lim="800000"/>
            <a:headEnd/>
            <a:tailEnd/>
          </a:ln>
          <a:effectLst>
            <a:outerShdw blurRad="63500" dist="38099" dir="2700000" algn="ctr" rotWithShape="0">
              <a:schemeClr val="tx1">
                <a:alpha val="74997"/>
              </a:schemeClr>
            </a:outerShdw>
          </a:effectLst>
        </p:spPr>
        <p:txBody>
          <a:bodyPr wrap="none">
            <a:spAutoFit/>
          </a:bodyPr>
          <a:lstStyle>
            <a:lvl1pPr eaLnBrk="0" hangingPunct="0">
              <a:defRPr sz="3600">
                <a:solidFill>
                  <a:schemeClr val="bg1"/>
                </a:solidFill>
                <a:latin typeface="Times New Roman" charset="0"/>
                <a:ea typeface="SimSun" charset="0"/>
                <a:cs typeface="SimSun" charset="0"/>
              </a:defRPr>
            </a:lvl1pPr>
            <a:lvl2pPr marL="37931725" indent="-37474525" eaLnBrk="0" hangingPunct="0">
              <a:defRPr sz="3600">
                <a:solidFill>
                  <a:schemeClr val="bg1"/>
                </a:solidFill>
                <a:latin typeface="Times New Roman" charset="0"/>
                <a:ea typeface="SimSun" charset="0"/>
                <a:cs typeface="SimSun" charset="0"/>
              </a:defRPr>
            </a:lvl2pPr>
            <a:lvl3pPr eaLnBrk="0" hangingPunct="0">
              <a:defRPr sz="3600">
                <a:solidFill>
                  <a:schemeClr val="bg1"/>
                </a:solidFill>
                <a:latin typeface="Times New Roman" charset="0"/>
                <a:ea typeface="SimSun" charset="0"/>
                <a:cs typeface="SimSun" charset="0"/>
              </a:defRPr>
            </a:lvl3pPr>
            <a:lvl4pPr eaLnBrk="0" hangingPunct="0">
              <a:defRPr sz="3600">
                <a:solidFill>
                  <a:schemeClr val="bg1"/>
                </a:solidFill>
                <a:latin typeface="Times New Roman" charset="0"/>
                <a:ea typeface="SimSun" charset="0"/>
                <a:cs typeface="SimSun" charset="0"/>
              </a:defRPr>
            </a:lvl4pPr>
            <a:lvl5pPr eaLnBrk="0" hangingPunct="0">
              <a:defRPr sz="3600">
                <a:solidFill>
                  <a:schemeClr val="bg1"/>
                </a:solidFill>
                <a:latin typeface="Times New Roman" charset="0"/>
                <a:ea typeface="SimSun" charset="0"/>
                <a:cs typeface="SimSun" charset="0"/>
              </a:defRPr>
            </a:lvl5pPr>
            <a:lvl6pPr marL="457200" eaLnBrk="0" fontAlgn="base" hangingPunct="0">
              <a:spcBef>
                <a:spcPct val="0"/>
              </a:spcBef>
              <a:spcAft>
                <a:spcPct val="0"/>
              </a:spcAft>
              <a:defRPr sz="3600">
                <a:solidFill>
                  <a:schemeClr val="bg1"/>
                </a:solidFill>
                <a:latin typeface="Times New Roman" charset="0"/>
                <a:ea typeface="SimSun" charset="0"/>
                <a:cs typeface="SimSun" charset="0"/>
              </a:defRPr>
            </a:lvl6pPr>
            <a:lvl7pPr marL="914400" eaLnBrk="0" fontAlgn="base" hangingPunct="0">
              <a:spcBef>
                <a:spcPct val="0"/>
              </a:spcBef>
              <a:spcAft>
                <a:spcPct val="0"/>
              </a:spcAft>
              <a:defRPr sz="3600">
                <a:solidFill>
                  <a:schemeClr val="bg1"/>
                </a:solidFill>
                <a:latin typeface="Times New Roman" charset="0"/>
                <a:ea typeface="SimSun" charset="0"/>
                <a:cs typeface="SimSun" charset="0"/>
              </a:defRPr>
            </a:lvl7pPr>
            <a:lvl8pPr marL="1371600" eaLnBrk="0" fontAlgn="base" hangingPunct="0">
              <a:spcBef>
                <a:spcPct val="0"/>
              </a:spcBef>
              <a:spcAft>
                <a:spcPct val="0"/>
              </a:spcAft>
              <a:defRPr sz="3600">
                <a:solidFill>
                  <a:schemeClr val="bg1"/>
                </a:solidFill>
                <a:latin typeface="Times New Roman" charset="0"/>
                <a:ea typeface="SimSun" charset="0"/>
                <a:cs typeface="SimSun" charset="0"/>
              </a:defRPr>
            </a:lvl8pPr>
            <a:lvl9pPr marL="18288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defRPr/>
            </a:pPr>
            <a:r>
              <a:rPr lang="zh-CN" altLang="en-US" sz="4800" b="1">
                <a:solidFill>
                  <a:srgbClr val="F3F1E4"/>
                </a:solidFill>
                <a:ea typeface="ＭＳ Ｐゴシック" charset="0"/>
                <a:cs typeface="ＭＳ Ｐゴシック" charset="0"/>
              </a:rPr>
              <a:t>完全顺服主 万事安宁 </a:t>
            </a:r>
            <a:endParaRPr lang="en-US" altLang="zh-CN" sz="4800" b="1">
              <a:solidFill>
                <a:srgbClr val="F3F1E4"/>
              </a:solidFill>
              <a:ea typeface="ＭＳ Ｐゴシック" charset="0"/>
              <a:cs typeface="ＭＳ Ｐゴシック" charset="0"/>
            </a:endParaRPr>
          </a:p>
          <a:p>
            <a:pPr algn="ctr" eaLnBrk="1" hangingPunct="1">
              <a:defRPr/>
            </a:pPr>
            <a:r>
              <a:rPr lang="zh-CN" altLang="en-US" sz="4800" b="1">
                <a:solidFill>
                  <a:srgbClr val="F3F1E4"/>
                </a:solidFill>
                <a:ea typeface="ＭＳ Ｐゴシック" charset="0"/>
                <a:cs typeface="ＭＳ Ｐゴシック" charset="0"/>
              </a:rPr>
              <a:t>我在救主里喜乐满心怀 </a:t>
            </a:r>
            <a:endParaRPr lang="en-US" altLang="zh-CN" sz="4800" b="1">
              <a:solidFill>
                <a:srgbClr val="F3F1E4"/>
              </a:solidFill>
              <a:ea typeface="ＭＳ Ｐゴシック" charset="0"/>
              <a:cs typeface="ＭＳ Ｐゴシック" charset="0"/>
            </a:endParaRPr>
          </a:p>
          <a:p>
            <a:pPr algn="ctr" eaLnBrk="1" hangingPunct="1">
              <a:defRPr/>
            </a:pPr>
            <a:r>
              <a:rPr lang="zh-CN" altLang="en-US" sz="4800" b="1">
                <a:solidFill>
                  <a:srgbClr val="F3F1E4"/>
                </a:solidFill>
                <a:ea typeface="ＭＳ Ｐゴシック" charset="0"/>
                <a:cs typeface="ＭＳ Ｐゴシック" charset="0"/>
              </a:rPr>
              <a:t>时刻仰望主 儆醒等待 </a:t>
            </a:r>
            <a:endParaRPr lang="en-US" altLang="zh-CN" sz="4800" b="1">
              <a:solidFill>
                <a:srgbClr val="F3F1E4"/>
              </a:solidFill>
              <a:ea typeface="ＭＳ Ｐゴシック" charset="0"/>
              <a:cs typeface="ＭＳ Ｐゴシック" charset="0"/>
            </a:endParaRPr>
          </a:p>
          <a:p>
            <a:pPr algn="ctr" eaLnBrk="1" hangingPunct="1">
              <a:defRPr/>
            </a:pPr>
            <a:r>
              <a:rPr lang="zh-CN" altLang="en-US" sz="4800" b="1">
                <a:solidFill>
                  <a:srgbClr val="F3F1E4"/>
                </a:solidFill>
                <a:ea typeface="ＭＳ Ｐゴシック" charset="0"/>
                <a:cs typeface="ＭＳ Ｐゴシック" charset="0"/>
              </a:rPr>
              <a:t>满得主恩惠 浸于主爱</a:t>
            </a:r>
            <a:endParaRPr lang="en-US" altLang="ja-JP" sz="4800" b="1">
              <a:solidFill>
                <a:srgbClr val="FFFFFF"/>
              </a:solidFill>
              <a:latin typeface="Arial" charset="0"/>
              <a:ea typeface="ＭＳ Ｐゴシック" charset="0"/>
              <a:cs typeface="ＭＳ Ｐゴシック" charset="0"/>
            </a:endParaRPr>
          </a:p>
          <a:p>
            <a:pPr algn="ctr" eaLnBrk="1" hangingPunct="1">
              <a:defRPr/>
            </a:pPr>
            <a:endParaRPr lang="en-US" sz="4800" b="1">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716974209"/>
      </p:ext>
    </p:extLst>
  </p:cSld>
  <p:clrMapOvr>
    <a:masterClrMapping/>
  </p:clrMapOvr>
  <p:transition/>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2529" name="Rectangle 2"/>
          <p:cNvSpPr>
            <a:spLocks noGrp="1" noChangeArrowheads="1"/>
          </p:cNvSpPr>
          <p:nvPr>
            <p:ph type="title" idx="4294967295"/>
          </p:nvPr>
        </p:nvSpPr>
        <p:spPr/>
        <p:txBody>
          <a:bodyPr/>
          <a:lstStyle/>
          <a:p>
            <a:pPr eaLnBrk="1" hangingPunct="1"/>
            <a:r>
              <a:rPr lang="en-US" altLang="zh-CN">
                <a:latin typeface="Helvetica" charset="0"/>
                <a:ea typeface="ＭＳ Ｐゴシック" charset="0"/>
                <a:cs typeface="ＭＳ Ｐゴシック" charset="0"/>
              </a:rPr>
              <a:t>Blessed Assurance 5/7</a:t>
            </a:r>
          </a:p>
        </p:txBody>
      </p:sp>
      <p:pic>
        <p:nvPicPr>
          <p:cNvPr id="662530" name="Picture 3" descr="Fire &amp; Ice 02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172" name="Text Box 4"/>
          <p:cNvSpPr txBox="1">
            <a:spLocks noChangeArrowheads="1"/>
          </p:cNvSpPr>
          <p:nvPr/>
        </p:nvSpPr>
        <p:spPr bwMode="auto">
          <a:xfrm>
            <a:off x="1638127" y="914400"/>
            <a:ext cx="5912195" cy="4524315"/>
          </a:xfrm>
          <a:prstGeom prst="rect">
            <a:avLst/>
          </a:prstGeom>
          <a:noFill/>
          <a:ln>
            <a:noFill/>
          </a:ln>
          <a:effectLst>
            <a:outerShdw blurRad="63500" dist="38099" dir="2700000" algn="ctr" rotWithShape="0">
              <a:schemeClr val="tx1">
                <a:alpha val="74998"/>
              </a:schemeClr>
            </a:outerShdw>
          </a:effectLst>
        </p:spPr>
        <p:txBody>
          <a:bodyPr wrap="none">
            <a:spAutoFit/>
          </a:bodyPr>
          <a:lstStyle>
            <a:defPPr>
              <a:defRPr lang="en-US"/>
            </a:defPPr>
            <a:lvl1pPr algn="ctr">
              <a:defRPr b="1">
                <a:solidFill>
                  <a:srgbClr val="FFFFFF"/>
                </a:solidFill>
                <a:effectLst>
                  <a:outerShdw blurRad="180975" dist="38100" dir="2700000" algn="tl" rotWithShape="0">
                    <a:srgbClr val="000000">
                      <a:alpha val="43000"/>
                    </a:srgbClr>
                  </a:outerShdw>
                </a:effectLst>
                <a:latin typeface="Arial" charset="0"/>
                <a:ea typeface="ＭＳ Ｐゴシック" charset="0"/>
                <a:cs typeface="+mn-cs"/>
              </a:defRPr>
            </a:lvl1pPr>
            <a:lvl2pPr>
              <a:defRPr sz="2400">
                <a:solidFill>
                  <a:schemeClr val="tx1"/>
                </a:solidFill>
                <a:ea typeface="ＭＳ Ｐゴシック" charset="-128"/>
                <a:cs typeface="ＭＳ Ｐゴシック" charset="-128"/>
              </a:defRPr>
            </a:lvl2pPr>
            <a:lvl3pPr>
              <a:defRPr sz="2400">
                <a:solidFill>
                  <a:schemeClr val="tx1"/>
                </a:solidFill>
                <a:ea typeface="ＭＳ Ｐゴシック" charset="-128"/>
                <a:cs typeface="ＭＳ Ｐゴシック" charset="-128"/>
              </a:defRPr>
            </a:lvl3pPr>
            <a:lvl4pPr>
              <a:defRPr sz="2400">
                <a:solidFill>
                  <a:schemeClr val="tx1"/>
                </a:solidFill>
                <a:ea typeface="ＭＳ Ｐゴシック" charset="-128"/>
                <a:cs typeface="ＭＳ Ｐゴシック" charset="-128"/>
              </a:defRPr>
            </a:lvl4pPr>
            <a:lvl5pPr>
              <a:defRPr sz="2400">
                <a:solidFill>
                  <a:schemeClr val="tx1"/>
                </a:solidFill>
                <a:ea typeface="ＭＳ Ｐゴシック" charset="-128"/>
                <a:cs typeface="ＭＳ Ｐゴシック" charset="-128"/>
              </a:defRPr>
            </a:lvl5pPr>
            <a:lvl6pPr>
              <a:defRPr sz="2400">
                <a:solidFill>
                  <a:schemeClr val="tx1"/>
                </a:solidFill>
                <a:ea typeface="ＭＳ Ｐゴシック" charset="-128"/>
                <a:cs typeface="ＭＳ Ｐゴシック" charset="-128"/>
              </a:defRPr>
            </a:lvl6pPr>
            <a:lvl7pPr>
              <a:defRPr sz="2400">
                <a:solidFill>
                  <a:schemeClr val="tx1"/>
                </a:solidFill>
                <a:ea typeface="ＭＳ Ｐゴシック" charset="-128"/>
                <a:cs typeface="ＭＳ Ｐゴシック" charset="-128"/>
              </a:defRPr>
            </a:lvl7pPr>
            <a:lvl8pPr>
              <a:defRPr sz="2400">
                <a:solidFill>
                  <a:schemeClr val="tx1"/>
                </a:solidFill>
                <a:ea typeface="ＭＳ Ｐゴシック" charset="-128"/>
                <a:cs typeface="ＭＳ Ｐゴシック" charset="-128"/>
              </a:defRPr>
            </a:lvl8pPr>
            <a:lvl9pPr>
              <a:defRPr sz="2400">
                <a:solidFill>
                  <a:schemeClr val="tx1"/>
                </a:solidFill>
                <a:ea typeface="ＭＳ Ｐゴシック" charset="-128"/>
                <a:cs typeface="ＭＳ Ｐゴシック" charset="-128"/>
              </a:defRPr>
            </a:lvl9pPr>
          </a:lstStyle>
          <a:p>
            <a:r>
              <a:rPr lang="zh-CN" altLang="en-US" sz="4800" dirty="0">
                <a:effectLst>
                  <a:outerShdw blurRad="38100" dist="38100" dir="2700000" algn="tl">
                    <a:srgbClr val="000000">
                      <a:alpha val="43137"/>
                    </a:srgbClr>
                  </a:outerShdw>
                </a:effectLst>
              </a:rPr>
              <a:t>这是我信息 我的诗歌 </a:t>
            </a:r>
            <a:endParaRPr lang="en-US" altLang="zh-CN" sz="4800" dirty="0">
              <a:effectLst>
                <a:outerShdw blurRad="38100" dist="38100" dir="2700000" algn="tl">
                  <a:srgbClr val="000000">
                    <a:alpha val="43137"/>
                  </a:srgbClr>
                </a:outerShdw>
              </a:effectLst>
            </a:endParaRPr>
          </a:p>
          <a:p>
            <a:r>
              <a:rPr lang="zh-CN" altLang="en-US" sz="4800" dirty="0">
                <a:effectLst>
                  <a:outerShdw blurRad="38100" dist="38100" dir="2700000" algn="tl">
                    <a:srgbClr val="000000">
                      <a:alpha val="43137"/>
                    </a:srgbClr>
                  </a:outerShdw>
                </a:effectLst>
              </a:rPr>
              <a:t>赞美我救主 昼夜唱和 </a:t>
            </a:r>
            <a:endParaRPr lang="en-US" altLang="zh-CN" sz="4800" dirty="0">
              <a:effectLst>
                <a:outerShdw blurRad="38100" dist="38100" dir="2700000" algn="tl">
                  <a:srgbClr val="000000">
                    <a:alpha val="43137"/>
                  </a:srgbClr>
                </a:outerShdw>
              </a:effectLst>
            </a:endParaRPr>
          </a:p>
          <a:p>
            <a:r>
              <a:rPr lang="zh-CN" altLang="en-US" sz="4800" dirty="0">
                <a:effectLst>
                  <a:outerShdw blurRad="38100" dist="38100" dir="2700000" algn="tl">
                    <a:srgbClr val="000000">
                      <a:alpha val="43137"/>
                    </a:srgbClr>
                  </a:outerShdw>
                </a:effectLst>
              </a:rPr>
              <a:t>这是我信息 我的诗歌 </a:t>
            </a:r>
            <a:endParaRPr lang="en-US" altLang="zh-CN" sz="4800" dirty="0">
              <a:effectLst>
                <a:outerShdw blurRad="38100" dist="38100" dir="2700000" algn="tl">
                  <a:srgbClr val="000000">
                    <a:alpha val="43137"/>
                  </a:srgbClr>
                </a:outerShdw>
              </a:effectLst>
            </a:endParaRPr>
          </a:p>
          <a:p>
            <a:r>
              <a:rPr lang="zh-CN" altLang="en-US" sz="4800" dirty="0">
                <a:effectLst>
                  <a:outerShdw blurRad="38100" dist="38100" dir="2700000" algn="tl">
                    <a:srgbClr val="000000">
                      <a:alpha val="43137"/>
                    </a:srgbClr>
                  </a:outerShdw>
                </a:effectLst>
              </a:rPr>
              <a:t>赞美我救主 昼夜唱和</a:t>
            </a:r>
            <a:endParaRPr lang="en-US" altLang="ja-JP" sz="4800" dirty="0">
              <a:effectLst>
                <a:outerShdw blurRad="38100" dist="38100" dir="2700000" algn="tl">
                  <a:srgbClr val="000000">
                    <a:alpha val="43137"/>
                  </a:srgbClr>
                </a:outerShdw>
              </a:effectLst>
            </a:endParaRPr>
          </a:p>
          <a:p>
            <a:endParaRPr lang="en-US" sz="4800" dirty="0">
              <a:effectLst>
                <a:outerShdw blurRad="38100" dist="38100" dir="2700000" algn="tl">
                  <a:srgbClr val="000000">
                    <a:alpha val="43137"/>
                  </a:srgbClr>
                </a:outerShdw>
              </a:effectLst>
            </a:endParaRPr>
          </a:p>
          <a:p>
            <a:endParaRPr lang="en-US" sz="48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127947538"/>
      </p:ext>
    </p:extLst>
  </p:cSld>
  <p:clrMapOvr>
    <a:masterClrMapping/>
  </p:clrMapOvr>
  <p:transition/>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3553" name="Rectangle 2"/>
          <p:cNvSpPr>
            <a:spLocks noGrp="1" noChangeArrowheads="1"/>
          </p:cNvSpPr>
          <p:nvPr>
            <p:ph type="title" idx="4294967295"/>
          </p:nvPr>
        </p:nvSpPr>
        <p:spPr/>
        <p:txBody>
          <a:bodyPr/>
          <a:lstStyle/>
          <a:p>
            <a:pPr eaLnBrk="1" hangingPunct="1"/>
            <a:r>
              <a:rPr lang="en-US" altLang="zh-CN">
                <a:latin typeface="Helvetica" charset="0"/>
                <a:ea typeface="ＭＳ Ｐゴシック" charset="0"/>
                <a:cs typeface="ＭＳ Ｐゴシック" charset="0"/>
              </a:rPr>
              <a:t>Blessed Assurance 6/7</a:t>
            </a:r>
          </a:p>
        </p:txBody>
      </p:sp>
      <p:pic>
        <p:nvPicPr>
          <p:cNvPr id="663554" name="Picture 3" descr="Fire &amp; Ice 028"/>
          <p:cNvPicPr>
            <a:picLocks noChangeAspect="1" noChangeArrowheads="1"/>
          </p:cNvPicPr>
          <p:nvPr/>
        </p:nvPicPr>
        <p:blipFill>
          <a:blip r:embed="rId2" cstate="screen">
            <a:lum bright="-12000" contrast="-12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196" name="Text Box 4"/>
          <p:cNvSpPr txBox="1">
            <a:spLocks noChangeArrowheads="1"/>
          </p:cNvSpPr>
          <p:nvPr/>
        </p:nvSpPr>
        <p:spPr bwMode="auto">
          <a:xfrm>
            <a:off x="1314450" y="1066800"/>
            <a:ext cx="6521450" cy="4462463"/>
          </a:xfrm>
          <a:prstGeom prst="rect">
            <a:avLst/>
          </a:prstGeom>
          <a:noFill/>
          <a:ln w="9525">
            <a:noFill/>
            <a:miter lim="800000"/>
            <a:headEnd/>
            <a:tailEnd/>
          </a:ln>
          <a:effectLst>
            <a:outerShdw blurRad="63500" dist="38099" dir="2700000" algn="ctr" rotWithShape="0">
              <a:schemeClr val="tx1">
                <a:alpha val="74997"/>
              </a:schemeClr>
            </a:outerShdw>
          </a:effectLst>
        </p:spPr>
        <p:txBody>
          <a:bodyPr wrap="none">
            <a:spAutoFit/>
          </a:bodyPr>
          <a:lstStyle>
            <a:lvl1pPr eaLnBrk="0" hangingPunct="0">
              <a:defRPr sz="3600">
                <a:solidFill>
                  <a:schemeClr val="bg1"/>
                </a:solidFill>
                <a:latin typeface="Times New Roman" charset="0"/>
                <a:ea typeface="SimSun" charset="0"/>
                <a:cs typeface="SimSun" charset="0"/>
              </a:defRPr>
            </a:lvl1pPr>
            <a:lvl2pPr marL="37931725" indent="-37474525" eaLnBrk="0" hangingPunct="0">
              <a:defRPr sz="3600">
                <a:solidFill>
                  <a:schemeClr val="bg1"/>
                </a:solidFill>
                <a:latin typeface="Times New Roman" charset="0"/>
                <a:ea typeface="SimSun" charset="0"/>
                <a:cs typeface="SimSun" charset="0"/>
              </a:defRPr>
            </a:lvl2pPr>
            <a:lvl3pPr eaLnBrk="0" hangingPunct="0">
              <a:defRPr sz="3600">
                <a:solidFill>
                  <a:schemeClr val="bg1"/>
                </a:solidFill>
                <a:latin typeface="Times New Roman" charset="0"/>
                <a:ea typeface="SimSun" charset="0"/>
                <a:cs typeface="SimSun" charset="0"/>
              </a:defRPr>
            </a:lvl3pPr>
            <a:lvl4pPr eaLnBrk="0" hangingPunct="0">
              <a:defRPr sz="3600">
                <a:solidFill>
                  <a:schemeClr val="bg1"/>
                </a:solidFill>
                <a:latin typeface="Times New Roman" charset="0"/>
                <a:ea typeface="SimSun" charset="0"/>
                <a:cs typeface="SimSun" charset="0"/>
              </a:defRPr>
            </a:lvl4pPr>
            <a:lvl5pPr eaLnBrk="0" hangingPunct="0">
              <a:defRPr sz="3600">
                <a:solidFill>
                  <a:schemeClr val="bg1"/>
                </a:solidFill>
                <a:latin typeface="Times New Roman" charset="0"/>
                <a:ea typeface="SimSun" charset="0"/>
                <a:cs typeface="SimSun" charset="0"/>
              </a:defRPr>
            </a:lvl5pPr>
            <a:lvl6pPr marL="457200" eaLnBrk="0" fontAlgn="base" hangingPunct="0">
              <a:spcBef>
                <a:spcPct val="0"/>
              </a:spcBef>
              <a:spcAft>
                <a:spcPct val="0"/>
              </a:spcAft>
              <a:defRPr sz="3600">
                <a:solidFill>
                  <a:schemeClr val="bg1"/>
                </a:solidFill>
                <a:latin typeface="Times New Roman" charset="0"/>
                <a:ea typeface="SimSun" charset="0"/>
                <a:cs typeface="SimSun" charset="0"/>
              </a:defRPr>
            </a:lvl6pPr>
            <a:lvl7pPr marL="914400" eaLnBrk="0" fontAlgn="base" hangingPunct="0">
              <a:spcBef>
                <a:spcPct val="0"/>
              </a:spcBef>
              <a:spcAft>
                <a:spcPct val="0"/>
              </a:spcAft>
              <a:defRPr sz="3600">
                <a:solidFill>
                  <a:schemeClr val="bg1"/>
                </a:solidFill>
                <a:latin typeface="Times New Roman" charset="0"/>
                <a:ea typeface="SimSun" charset="0"/>
                <a:cs typeface="SimSun" charset="0"/>
              </a:defRPr>
            </a:lvl7pPr>
            <a:lvl8pPr marL="1371600" eaLnBrk="0" fontAlgn="base" hangingPunct="0">
              <a:spcBef>
                <a:spcPct val="0"/>
              </a:spcBef>
              <a:spcAft>
                <a:spcPct val="0"/>
              </a:spcAft>
              <a:defRPr sz="3600">
                <a:solidFill>
                  <a:schemeClr val="bg1"/>
                </a:solidFill>
                <a:latin typeface="Times New Roman" charset="0"/>
                <a:ea typeface="SimSun" charset="0"/>
                <a:cs typeface="SimSun" charset="0"/>
              </a:defRPr>
            </a:lvl8pPr>
            <a:lvl9pPr marL="18288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defRPr/>
            </a:pPr>
            <a:r>
              <a:rPr lang="zh-CN" altLang="en-US" sz="4800" b="1">
                <a:solidFill>
                  <a:srgbClr val="F3F1E4"/>
                </a:solidFill>
                <a:ea typeface="ＭＳ Ｐゴシック" charset="0"/>
                <a:cs typeface="ＭＳ Ｐゴシック" charset="0"/>
              </a:rPr>
              <a:t>完全的顺服 快乐无比 </a:t>
            </a:r>
            <a:endParaRPr lang="en-US" altLang="zh-CN" sz="4800" b="1">
              <a:solidFill>
                <a:srgbClr val="F3F1E4"/>
              </a:solidFill>
              <a:ea typeface="ＭＳ Ｐゴシック" charset="0"/>
              <a:cs typeface="ＭＳ Ｐゴシック" charset="0"/>
            </a:endParaRPr>
          </a:p>
          <a:p>
            <a:pPr algn="ctr" eaLnBrk="1" hangingPunct="1">
              <a:defRPr/>
            </a:pPr>
            <a:r>
              <a:rPr lang="zh-CN" altLang="en-US" sz="4800" b="1">
                <a:solidFill>
                  <a:srgbClr val="F3F1E4"/>
                </a:solidFill>
                <a:ea typeface="ＭＳ Ｐゴシック" charset="0"/>
                <a:cs typeface="ＭＳ Ｐゴシック" charset="0"/>
              </a:rPr>
              <a:t>有福的异象显在我心里 </a:t>
            </a:r>
            <a:endParaRPr lang="en-US" altLang="zh-CN" sz="4800" b="1">
              <a:solidFill>
                <a:srgbClr val="F3F1E4"/>
              </a:solidFill>
              <a:ea typeface="ＭＳ Ｐゴシック" charset="0"/>
              <a:cs typeface="ＭＳ Ｐゴシック" charset="0"/>
            </a:endParaRPr>
          </a:p>
          <a:p>
            <a:pPr algn="ctr" eaLnBrk="1" hangingPunct="1">
              <a:defRPr/>
            </a:pPr>
            <a:r>
              <a:rPr lang="zh-CN" altLang="en-US" sz="4800" b="1">
                <a:solidFill>
                  <a:srgbClr val="F3F1E4"/>
                </a:solidFill>
                <a:ea typeface="ＭＳ Ｐゴシック" charset="0"/>
                <a:cs typeface="ＭＳ Ｐゴシック" charset="0"/>
              </a:rPr>
              <a:t>天使带信息 由天而来 </a:t>
            </a:r>
            <a:endParaRPr lang="en-US" altLang="zh-CN" sz="4800" b="1">
              <a:solidFill>
                <a:srgbClr val="F3F1E4"/>
              </a:solidFill>
              <a:ea typeface="ＭＳ Ｐゴシック" charset="0"/>
              <a:cs typeface="ＭＳ Ｐゴシック" charset="0"/>
            </a:endParaRPr>
          </a:p>
          <a:p>
            <a:pPr algn="ctr" eaLnBrk="1" hangingPunct="1">
              <a:defRPr/>
            </a:pPr>
            <a:r>
              <a:rPr lang="zh-CN" altLang="en-US" sz="4800" b="1">
                <a:solidFill>
                  <a:srgbClr val="F3F1E4"/>
                </a:solidFill>
                <a:ea typeface="ＭＳ Ｐゴシック" charset="0"/>
                <a:cs typeface="ＭＳ Ｐゴシック" charset="0"/>
              </a:rPr>
              <a:t>报明主怜悯 述说主爱</a:t>
            </a:r>
            <a:endParaRPr lang="en-US" altLang="ja-JP" sz="4800" b="1">
              <a:solidFill>
                <a:srgbClr val="FFFFFF"/>
              </a:solidFill>
              <a:latin typeface="Arial" charset="0"/>
              <a:ea typeface="ＭＳ Ｐゴシック" charset="0"/>
              <a:cs typeface="ＭＳ Ｐゴシック" charset="0"/>
            </a:endParaRPr>
          </a:p>
          <a:p>
            <a:pPr algn="ctr" eaLnBrk="1" hangingPunct="1">
              <a:defRPr/>
            </a:pPr>
            <a:endParaRPr lang="en-US" sz="4800" b="1">
              <a:solidFill>
                <a:srgbClr val="FFFFFF"/>
              </a:solidFill>
              <a:latin typeface="Arial" charset="0"/>
              <a:ea typeface="ＭＳ Ｐゴシック" charset="0"/>
              <a:cs typeface="ＭＳ Ｐゴシック" charset="0"/>
            </a:endParaRPr>
          </a:p>
          <a:p>
            <a:pPr algn="ctr" eaLnBrk="1" hangingPunct="1">
              <a:defRPr/>
            </a:pPr>
            <a:endParaRPr lang="en-US" sz="4400" b="1">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447880447"/>
      </p:ext>
    </p:extLst>
  </p:cSld>
  <p:clrMapOvr>
    <a:masterClrMapping/>
  </p:clrMapOvr>
  <p:transition/>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4577" name="Rectangle 2"/>
          <p:cNvSpPr>
            <a:spLocks noGrp="1" noChangeArrowheads="1"/>
          </p:cNvSpPr>
          <p:nvPr>
            <p:ph type="title" idx="4294967295"/>
          </p:nvPr>
        </p:nvSpPr>
        <p:spPr/>
        <p:txBody>
          <a:bodyPr/>
          <a:lstStyle/>
          <a:p>
            <a:pPr eaLnBrk="1" hangingPunct="1"/>
            <a:r>
              <a:rPr lang="en-US" altLang="zh-CN">
                <a:latin typeface="Helvetica" charset="0"/>
                <a:ea typeface="ＭＳ Ｐゴシック" charset="0"/>
                <a:cs typeface="ＭＳ Ｐゴシック" charset="0"/>
              </a:rPr>
              <a:t>Blessed Assurance 5/7</a:t>
            </a:r>
          </a:p>
        </p:txBody>
      </p:sp>
      <p:pic>
        <p:nvPicPr>
          <p:cNvPr id="664578" name="Picture 3" descr="Fire &amp; Ice 02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172" name="Text Box 4"/>
          <p:cNvSpPr txBox="1">
            <a:spLocks noChangeArrowheads="1"/>
          </p:cNvSpPr>
          <p:nvPr/>
        </p:nvSpPr>
        <p:spPr bwMode="auto">
          <a:xfrm>
            <a:off x="1565275" y="914400"/>
            <a:ext cx="6057900" cy="4340225"/>
          </a:xfrm>
          <a:prstGeom prst="rect">
            <a:avLst/>
          </a:prstGeom>
          <a:noFill/>
          <a:ln w="9525">
            <a:noFill/>
            <a:miter lim="800000"/>
            <a:headEnd/>
            <a:tailEnd/>
          </a:ln>
          <a:effectLst>
            <a:outerShdw blurRad="63500" dist="38099" dir="2700000" algn="ctr" rotWithShape="0">
              <a:schemeClr val="tx1">
                <a:alpha val="74997"/>
              </a:schemeClr>
            </a:outerShdw>
          </a:effectLst>
        </p:spPr>
        <p:txBody>
          <a:bodyPr wrap="none">
            <a:spAutoFit/>
          </a:bodyPr>
          <a:lstStyle>
            <a:lvl1pPr eaLnBrk="0" hangingPunct="0">
              <a:defRPr sz="3600">
                <a:solidFill>
                  <a:schemeClr val="bg1"/>
                </a:solidFill>
                <a:latin typeface="Times New Roman" charset="0"/>
                <a:ea typeface="SimSun" charset="0"/>
                <a:cs typeface="SimSun" charset="0"/>
              </a:defRPr>
            </a:lvl1pPr>
            <a:lvl2pPr marL="37931725" indent="-37474525" eaLnBrk="0" hangingPunct="0">
              <a:defRPr sz="3600">
                <a:solidFill>
                  <a:schemeClr val="bg1"/>
                </a:solidFill>
                <a:latin typeface="Times New Roman" charset="0"/>
                <a:ea typeface="SimSun" charset="0"/>
                <a:cs typeface="SimSun" charset="0"/>
              </a:defRPr>
            </a:lvl2pPr>
            <a:lvl3pPr eaLnBrk="0" hangingPunct="0">
              <a:defRPr sz="3600">
                <a:solidFill>
                  <a:schemeClr val="bg1"/>
                </a:solidFill>
                <a:latin typeface="Times New Roman" charset="0"/>
                <a:ea typeface="SimSun" charset="0"/>
                <a:cs typeface="SimSun" charset="0"/>
              </a:defRPr>
            </a:lvl3pPr>
            <a:lvl4pPr eaLnBrk="0" hangingPunct="0">
              <a:defRPr sz="3600">
                <a:solidFill>
                  <a:schemeClr val="bg1"/>
                </a:solidFill>
                <a:latin typeface="Times New Roman" charset="0"/>
                <a:ea typeface="SimSun" charset="0"/>
                <a:cs typeface="SimSun" charset="0"/>
              </a:defRPr>
            </a:lvl4pPr>
            <a:lvl5pPr eaLnBrk="0" hangingPunct="0">
              <a:defRPr sz="3600">
                <a:solidFill>
                  <a:schemeClr val="bg1"/>
                </a:solidFill>
                <a:latin typeface="Times New Roman" charset="0"/>
                <a:ea typeface="SimSun" charset="0"/>
                <a:cs typeface="SimSun" charset="0"/>
              </a:defRPr>
            </a:lvl5pPr>
            <a:lvl6pPr marL="457200" eaLnBrk="0" fontAlgn="base" hangingPunct="0">
              <a:spcBef>
                <a:spcPct val="0"/>
              </a:spcBef>
              <a:spcAft>
                <a:spcPct val="0"/>
              </a:spcAft>
              <a:defRPr sz="3600">
                <a:solidFill>
                  <a:schemeClr val="bg1"/>
                </a:solidFill>
                <a:latin typeface="Times New Roman" charset="0"/>
                <a:ea typeface="SimSun" charset="0"/>
                <a:cs typeface="SimSun" charset="0"/>
              </a:defRPr>
            </a:lvl6pPr>
            <a:lvl7pPr marL="914400" eaLnBrk="0" fontAlgn="base" hangingPunct="0">
              <a:spcBef>
                <a:spcPct val="0"/>
              </a:spcBef>
              <a:spcAft>
                <a:spcPct val="0"/>
              </a:spcAft>
              <a:defRPr sz="3600">
                <a:solidFill>
                  <a:schemeClr val="bg1"/>
                </a:solidFill>
                <a:latin typeface="Times New Roman" charset="0"/>
                <a:ea typeface="SimSun" charset="0"/>
                <a:cs typeface="SimSun" charset="0"/>
              </a:defRPr>
            </a:lvl7pPr>
            <a:lvl8pPr marL="1371600" eaLnBrk="0" fontAlgn="base" hangingPunct="0">
              <a:spcBef>
                <a:spcPct val="0"/>
              </a:spcBef>
              <a:spcAft>
                <a:spcPct val="0"/>
              </a:spcAft>
              <a:defRPr sz="3600">
                <a:solidFill>
                  <a:schemeClr val="bg1"/>
                </a:solidFill>
                <a:latin typeface="Times New Roman" charset="0"/>
                <a:ea typeface="SimSun" charset="0"/>
                <a:cs typeface="SimSun" charset="0"/>
              </a:defRPr>
            </a:lvl8pPr>
            <a:lvl9pPr marL="18288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defRPr/>
            </a:pPr>
            <a:r>
              <a:rPr lang="zh-CN" altLang="en-US" sz="4800" b="1">
                <a:solidFill>
                  <a:srgbClr val="F3F1E4"/>
                </a:solidFill>
                <a:ea typeface="ＭＳ Ｐゴシック" charset="0"/>
                <a:cs typeface="ＭＳ Ｐゴシック" charset="0"/>
              </a:rPr>
              <a:t>这是我信息 我的诗歌 </a:t>
            </a:r>
            <a:endParaRPr lang="en-US" altLang="zh-CN" sz="4800" b="1">
              <a:solidFill>
                <a:srgbClr val="F3F1E4"/>
              </a:solidFill>
              <a:ea typeface="ＭＳ Ｐゴシック" charset="0"/>
              <a:cs typeface="ＭＳ Ｐゴシック" charset="0"/>
            </a:endParaRPr>
          </a:p>
          <a:p>
            <a:pPr algn="ctr" eaLnBrk="1" hangingPunct="1">
              <a:defRPr/>
            </a:pPr>
            <a:r>
              <a:rPr lang="zh-CN" altLang="en-US" sz="4800" b="1">
                <a:solidFill>
                  <a:srgbClr val="F3F1E4"/>
                </a:solidFill>
                <a:ea typeface="ＭＳ Ｐゴシック" charset="0"/>
                <a:cs typeface="ＭＳ Ｐゴシック" charset="0"/>
              </a:rPr>
              <a:t>赞美我救主 昼夜唱和 </a:t>
            </a:r>
            <a:endParaRPr lang="en-US" altLang="zh-CN" sz="4800" b="1">
              <a:solidFill>
                <a:srgbClr val="F3F1E4"/>
              </a:solidFill>
              <a:ea typeface="ＭＳ Ｐゴシック" charset="0"/>
              <a:cs typeface="ＭＳ Ｐゴシック" charset="0"/>
            </a:endParaRPr>
          </a:p>
          <a:p>
            <a:pPr algn="ctr" eaLnBrk="1" hangingPunct="1">
              <a:defRPr/>
            </a:pPr>
            <a:r>
              <a:rPr lang="zh-CN" altLang="en-US" sz="4800" b="1">
                <a:solidFill>
                  <a:srgbClr val="F3F1E4"/>
                </a:solidFill>
                <a:ea typeface="ＭＳ Ｐゴシック" charset="0"/>
                <a:cs typeface="ＭＳ Ｐゴシック" charset="0"/>
              </a:rPr>
              <a:t>这是我信息 我的诗歌 </a:t>
            </a:r>
            <a:endParaRPr lang="en-US" altLang="zh-CN" sz="4800" b="1">
              <a:solidFill>
                <a:srgbClr val="F3F1E4"/>
              </a:solidFill>
              <a:ea typeface="ＭＳ Ｐゴシック" charset="0"/>
              <a:cs typeface="ＭＳ Ｐゴシック" charset="0"/>
            </a:endParaRPr>
          </a:p>
          <a:p>
            <a:pPr algn="ctr" eaLnBrk="1" hangingPunct="1">
              <a:defRPr/>
            </a:pPr>
            <a:r>
              <a:rPr lang="zh-CN" altLang="en-US" sz="4800" b="1">
                <a:solidFill>
                  <a:srgbClr val="F3F1E4"/>
                </a:solidFill>
                <a:ea typeface="ＭＳ Ｐゴシック" charset="0"/>
                <a:cs typeface="ＭＳ Ｐゴシック" charset="0"/>
              </a:rPr>
              <a:t>赞美我救主 昼夜唱和</a:t>
            </a:r>
            <a:endParaRPr lang="en-US" altLang="ja-JP" sz="4800" b="1">
              <a:solidFill>
                <a:srgbClr val="FFFFFF"/>
              </a:solidFill>
              <a:latin typeface="Arial" charset="0"/>
              <a:ea typeface="ＭＳ Ｐゴシック" charset="0"/>
              <a:cs typeface="ＭＳ Ｐゴシック" charset="0"/>
            </a:endParaRPr>
          </a:p>
          <a:p>
            <a:pPr algn="ctr" eaLnBrk="1" hangingPunct="1">
              <a:defRPr/>
            </a:pPr>
            <a:endParaRPr lang="en-US" sz="4800" b="1">
              <a:solidFill>
                <a:srgbClr val="FFFFFF"/>
              </a:solidFill>
              <a:latin typeface="Arial" charset="0"/>
              <a:ea typeface="ＭＳ Ｐゴシック" charset="0"/>
              <a:cs typeface="ＭＳ Ｐゴシック" charset="0"/>
            </a:endParaRPr>
          </a:p>
          <a:p>
            <a:pPr algn="ctr" eaLnBrk="1" hangingPunct="1">
              <a:defRPr/>
            </a:pPr>
            <a:endParaRPr lang="en-US" b="1">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0955038"/>
      </p:ext>
    </p:extLst>
  </p:cSld>
  <p:clrMapOvr>
    <a:masterClrMapping/>
  </p:clrMapOvr>
  <p:transition/>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01" name="Picture 11" descr="other stone raw Man in the Moon Marble"/>
          <p:cNvPicPr>
            <a:picLocks noChangeAspect="1" noChangeArrowheads="1"/>
          </p:cNvPicPr>
          <p:nvPr/>
        </p:nvPicPr>
        <p:blipFill>
          <a:blip r:embed="rId2">
            <a:lum bright="-18000"/>
            <a:extLst>
              <a:ext uri="{28A0092B-C50C-407E-A947-70E740481C1C}">
                <a14:useLocalDpi xmlns:a14="http://schemas.microsoft.com/office/drawing/2010/main" val="0"/>
              </a:ext>
            </a:extLst>
          </a:blip>
          <a:srcRect/>
          <a:stretch>
            <a:fillRect/>
          </a:stretch>
        </p:blipFill>
        <p:spPr bwMode="auto">
          <a:xfrm>
            <a:off x="0" y="26988"/>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8227" name="Rectangle 2"/>
          <p:cNvSpPr>
            <a:spLocks noGrp="1" noChangeArrowheads="1"/>
          </p:cNvSpPr>
          <p:nvPr>
            <p:ph type="title" idx="4294967295"/>
          </p:nvPr>
        </p:nvSpPr>
        <p:spPr>
          <a:xfrm>
            <a:off x="0" y="1752600"/>
            <a:ext cx="9144000" cy="762000"/>
          </a:xfrm>
          <a:effectLst>
            <a:outerShdw blurRad="63500" dist="35921" dir="2700000" algn="ctr" rotWithShape="0">
              <a:srgbClr val="000000">
                <a:alpha val="74997"/>
              </a:srgbClr>
            </a:outerShdw>
          </a:effectLst>
        </p:spPr>
        <p:txBody>
          <a:bodyPr/>
          <a:lstStyle/>
          <a:p>
            <a:pPr eaLnBrk="1" hangingPunct="1">
              <a:defRPr/>
            </a:pPr>
            <a:r>
              <a:rPr kumimoji="0" lang="zh-CN" altLang="en-US">
                <a:solidFill>
                  <a:schemeClr val="bg1"/>
                </a:solidFill>
                <a:latin typeface="Helvetica" charset="0"/>
                <a:ea typeface="ＭＳ Ｐゴシック" charset="0"/>
                <a:cs typeface="ＭＳ Ｐゴシック" charset="0"/>
              </a:rPr>
              <a:t>罗马书</a:t>
            </a:r>
            <a:r>
              <a:rPr kumimoji="0" lang="en-US" altLang="zh-CN">
                <a:solidFill>
                  <a:schemeClr val="bg1"/>
                </a:solidFill>
                <a:latin typeface="Helvetica" charset="0"/>
                <a:ea typeface="ＭＳ Ｐゴシック" charset="0"/>
                <a:cs typeface="ＭＳ Ｐゴシック" charset="0"/>
              </a:rPr>
              <a:t> 8:28-30</a:t>
            </a:r>
            <a:r>
              <a:rPr kumimoji="0" lang="zh-CN" altLang="en-US">
                <a:solidFill>
                  <a:schemeClr val="bg1"/>
                </a:solidFill>
                <a:latin typeface="Helvetica" charset="0"/>
                <a:ea typeface="ＭＳ Ｐゴシック" charset="0"/>
                <a:cs typeface="ＭＳ Ｐゴシック" charset="0"/>
              </a:rPr>
              <a:t>的一个比喻</a:t>
            </a:r>
            <a:endParaRPr kumimoji="0" lang="zh-CN" altLang="en-US" sz="4800">
              <a:solidFill>
                <a:schemeClr val="bg1"/>
              </a:solidFill>
              <a:latin typeface="Helvetica" charset="0"/>
              <a:ea typeface="ＭＳ Ｐゴシック" charset="0"/>
              <a:cs typeface="ＭＳ Ｐゴシック" charset="0"/>
            </a:endParaRPr>
          </a:p>
        </p:txBody>
      </p:sp>
      <p:sp>
        <p:nvSpPr>
          <p:cNvPr id="665603" name="Rectangle 5"/>
          <p:cNvSpPr>
            <a:spLocks noChangeArrowheads="1"/>
          </p:cNvSpPr>
          <p:nvPr/>
        </p:nvSpPr>
        <p:spPr bwMode="auto">
          <a:xfrm>
            <a:off x="533400" y="457200"/>
            <a:ext cx="7772400" cy="403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a:spcBef>
                <a:spcPct val="20000"/>
              </a:spcBef>
              <a:buFontTx/>
              <a:buChar char="•"/>
            </a:pPr>
            <a:endParaRPr kumimoji="1" lang="zh-CN" altLang="en-US" sz="3200">
              <a:solidFill>
                <a:srgbClr val="272776"/>
              </a:solidFill>
              <a:latin typeface="Helvetica"/>
              <a:ea typeface="ＭＳ Ｐゴシック"/>
            </a:endParaRPr>
          </a:p>
        </p:txBody>
      </p:sp>
      <p:sp>
        <p:nvSpPr>
          <p:cNvPr id="665604" name="Rectangle 7"/>
          <p:cNvSpPr>
            <a:spLocks noChangeArrowheads="1"/>
          </p:cNvSpPr>
          <p:nvPr/>
        </p:nvSpPr>
        <p:spPr bwMode="auto">
          <a:xfrm>
            <a:off x="0" y="4267200"/>
            <a:ext cx="8839200" cy="2362200"/>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spcBef>
                <a:spcPct val="20000"/>
              </a:spcBef>
            </a:pPr>
            <a:r>
              <a:rPr kumimoji="1" lang="zh-CN" altLang="en-US" sz="3600" i="1">
                <a:solidFill>
                  <a:srgbClr val="E9F313"/>
                </a:solidFill>
                <a:latin typeface="Helvetica"/>
                <a:ea typeface="ＭＳ Ｐゴシック"/>
              </a:rPr>
              <a:t>有一天</a:t>
            </a:r>
            <a:r>
              <a:rPr kumimoji="1" lang="zh-CN" altLang="en-US" sz="3600">
                <a:solidFill>
                  <a:srgbClr val="F3F1E4"/>
                </a:solidFill>
                <a:latin typeface="Helvetica"/>
                <a:ea typeface="ＭＳ Ｐゴシック"/>
              </a:rPr>
              <a:t>一个非常</a:t>
            </a:r>
          </a:p>
          <a:p>
            <a:pPr algn="ctr">
              <a:spcBef>
                <a:spcPct val="20000"/>
              </a:spcBef>
            </a:pPr>
            <a:r>
              <a:rPr kumimoji="1" lang="zh-CN" altLang="en-US" sz="3600" i="1">
                <a:solidFill>
                  <a:srgbClr val="E9F313"/>
                </a:solidFill>
                <a:latin typeface="Helvetica"/>
                <a:ea typeface="ＭＳ Ｐゴシック"/>
              </a:rPr>
              <a:t>有智慧且技能精湛的雕刻家 </a:t>
            </a:r>
            <a:r>
              <a:rPr kumimoji="1" lang="zh-CN" altLang="en-US" sz="3600">
                <a:solidFill>
                  <a:srgbClr val="F3F1E4"/>
                </a:solidFill>
                <a:latin typeface="Helvetica"/>
                <a:ea typeface="ＭＳ Ｐゴシック"/>
              </a:rPr>
              <a:t>想要制作一座美丽的大理石雕像</a:t>
            </a:r>
            <a:r>
              <a:rPr kumimoji="1" lang="en-US" altLang="zh-CN" sz="3600">
                <a:solidFill>
                  <a:srgbClr val="F3F1E4"/>
                </a:solidFill>
                <a:latin typeface="Helvetica"/>
                <a:ea typeface="ＭＳ Ｐゴシック"/>
              </a:rPr>
              <a:t>…</a:t>
            </a:r>
          </a:p>
        </p:txBody>
      </p:sp>
      <p:sp>
        <p:nvSpPr>
          <p:cNvPr id="665605" name="Text Box 12"/>
          <p:cNvSpPr txBox="1">
            <a:spLocks noChangeArrowheads="1"/>
          </p:cNvSpPr>
          <p:nvPr/>
        </p:nvSpPr>
        <p:spPr bwMode="auto">
          <a:xfrm>
            <a:off x="8061325" y="47625"/>
            <a:ext cx="87947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r>
              <a:rPr lang="en-US" altLang="zh-CN" sz="2400" b="1">
                <a:solidFill>
                  <a:srgbClr val="F3F1E4"/>
                </a:solidFill>
                <a:latin typeface="Arial" charset="0"/>
                <a:ea typeface="ＭＳ Ｐゴシック" charset="0"/>
                <a:cs typeface="ＭＳ Ｐゴシック" charset="0"/>
              </a:rPr>
              <a:t>155p</a:t>
            </a:r>
            <a:endParaRPr lang="en-US" altLang="zh-CN" sz="2400">
              <a:solidFill>
                <a:srgbClr val="272776"/>
              </a:solidFill>
              <a:ea typeface="ＭＳ Ｐゴシック" charset="0"/>
              <a:cs typeface="ＭＳ Ｐゴシック" charset="0"/>
            </a:endParaRPr>
          </a:p>
        </p:txBody>
      </p:sp>
    </p:spTree>
    <p:extLst>
      <p:ext uri="{BB962C8B-B14F-4D97-AF65-F5344CB8AC3E}">
        <p14:creationId xmlns:p14="http://schemas.microsoft.com/office/powerpoint/2010/main" val="3280639298"/>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6625" name="Picture 2" descr="ca-bell_marble_qry_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66626" name="Rectangle 3"/>
          <p:cNvSpPr>
            <a:spLocks noGrp="1" noChangeArrowheads="1"/>
          </p:cNvSpPr>
          <p:nvPr>
            <p:ph type="title" idx="4294967295"/>
          </p:nvPr>
        </p:nvSpPr>
        <p:spPr>
          <a:xfrm>
            <a:off x="76200" y="5943600"/>
            <a:ext cx="7772400" cy="762000"/>
          </a:xfrm>
          <a:noFill/>
        </p:spPr>
        <p:txBody>
          <a:bodyPr anchor="t"/>
          <a:lstStyle/>
          <a:p>
            <a:pPr algn="l" eaLnBrk="1" hangingPunct="1">
              <a:spcBef>
                <a:spcPct val="20000"/>
              </a:spcBef>
              <a:buFontTx/>
              <a:buChar char="•"/>
            </a:pPr>
            <a:r>
              <a:rPr kumimoji="0" lang="zh-CN" altLang="en-US" sz="3200">
                <a:solidFill>
                  <a:schemeClr val="tx1"/>
                </a:solidFill>
                <a:latin typeface="Helvetica" charset="0"/>
                <a:ea typeface="ＭＳ Ｐゴシック" charset="0"/>
                <a:cs typeface="ＭＳ Ｐゴシック" charset="0"/>
              </a:rPr>
              <a:t> 预知</a:t>
            </a:r>
          </a:p>
        </p:txBody>
      </p:sp>
      <p:sp>
        <p:nvSpPr>
          <p:cNvPr id="666627" name="Rectangle 5"/>
          <p:cNvSpPr>
            <a:spLocks noChangeArrowheads="1"/>
          </p:cNvSpPr>
          <p:nvPr/>
        </p:nvSpPr>
        <p:spPr bwMode="auto">
          <a:xfrm>
            <a:off x="533400" y="457200"/>
            <a:ext cx="7772400" cy="403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a:spcBef>
                <a:spcPct val="20000"/>
              </a:spcBef>
              <a:buFontTx/>
              <a:buChar char="•"/>
            </a:pPr>
            <a:endParaRPr kumimoji="1" lang="zh-CN" altLang="en-US" sz="3200">
              <a:solidFill>
                <a:srgbClr val="272776"/>
              </a:solidFill>
              <a:latin typeface="Helvetica"/>
              <a:ea typeface="ＭＳ Ｐゴシック"/>
            </a:endParaRPr>
          </a:p>
        </p:txBody>
      </p:sp>
      <p:sp>
        <p:nvSpPr>
          <p:cNvPr id="666628" name="Rectangle 6"/>
          <p:cNvSpPr>
            <a:spLocks noChangeArrowheads="1"/>
          </p:cNvSpPr>
          <p:nvPr/>
        </p:nvSpPr>
        <p:spPr bwMode="auto">
          <a:xfrm>
            <a:off x="-76200" y="381000"/>
            <a:ext cx="9144000" cy="1676400"/>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spcBef>
                <a:spcPct val="20000"/>
              </a:spcBef>
            </a:pPr>
            <a:r>
              <a:rPr kumimoji="1" lang="zh-CN" altLang="en-US" sz="3200" b="1">
                <a:solidFill>
                  <a:srgbClr val="F3F1E4"/>
                </a:solidFill>
                <a:latin typeface="Helvetica"/>
                <a:ea typeface="ＭＳ Ｐゴシック"/>
              </a:rPr>
              <a:t>在一个大理石采石场，在有</a:t>
            </a:r>
            <a:r>
              <a:rPr kumimoji="1" lang="zh-CN" altLang="en-US" sz="3200" b="1" i="1">
                <a:solidFill>
                  <a:srgbClr val="E9F313"/>
                </a:solidFill>
                <a:latin typeface="Helvetica"/>
                <a:ea typeface="ＭＳ Ｐゴシック"/>
              </a:rPr>
              <a:t>许多可能性</a:t>
            </a:r>
            <a:r>
              <a:rPr kumimoji="1" lang="zh-CN" altLang="en-US" sz="3200" b="1">
                <a:solidFill>
                  <a:srgbClr val="F3F1E4"/>
                </a:solidFill>
                <a:latin typeface="Helvetica"/>
                <a:ea typeface="ＭＳ Ｐゴシック"/>
              </a:rPr>
              <a:t>的选择面前他</a:t>
            </a:r>
            <a:r>
              <a:rPr kumimoji="1" lang="zh-CN" altLang="en-US" sz="3200" b="1" i="1">
                <a:solidFill>
                  <a:srgbClr val="E9F313"/>
                </a:solidFill>
                <a:latin typeface="Helvetica"/>
                <a:ea typeface="ＭＳ Ｐゴシック"/>
              </a:rPr>
              <a:t>挑选了一块粗糙的顽石</a:t>
            </a:r>
            <a:r>
              <a:rPr kumimoji="1" lang="en-US" altLang="zh-CN" sz="3200" b="1" i="1">
                <a:solidFill>
                  <a:srgbClr val="E9F313"/>
                </a:solidFill>
                <a:latin typeface="Helvetica"/>
                <a:ea typeface="ＭＳ Ｐゴシック"/>
              </a:rPr>
              <a:t>,</a:t>
            </a:r>
            <a:r>
              <a:rPr kumimoji="1" lang="en-US" altLang="zh-CN" sz="3200" b="1">
                <a:solidFill>
                  <a:srgbClr val="F3F1E4"/>
                </a:solidFill>
                <a:latin typeface="Helvetica"/>
                <a:ea typeface="ＭＳ Ｐゴシック"/>
              </a:rPr>
              <a:t> </a:t>
            </a:r>
            <a:r>
              <a:rPr kumimoji="1" lang="zh-CN" altLang="en-US" sz="3200" b="1">
                <a:solidFill>
                  <a:srgbClr val="F3F1E4"/>
                </a:solidFill>
                <a:latin typeface="Helvetica"/>
                <a:ea typeface="ＭＳ Ｐゴシック"/>
              </a:rPr>
              <a:t>他自由打算</a:t>
            </a:r>
            <a:r>
              <a:rPr kumimoji="1" lang="en-US" altLang="zh-CN" sz="3200" b="1">
                <a:solidFill>
                  <a:srgbClr val="F3F1E4"/>
                </a:solidFill>
                <a:latin typeface="Helvetica"/>
                <a:ea typeface="ＭＳ Ｐゴシック"/>
              </a:rPr>
              <a:t>.</a:t>
            </a:r>
          </a:p>
        </p:txBody>
      </p:sp>
      <p:sp>
        <p:nvSpPr>
          <p:cNvPr id="1435656" name="AutoShape 8"/>
          <p:cNvSpPr>
            <a:spLocks noChangeArrowheads="1"/>
          </p:cNvSpPr>
          <p:nvPr/>
        </p:nvSpPr>
        <p:spPr bwMode="auto">
          <a:xfrm rot="1505462">
            <a:off x="6019800" y="2133600"/>
            <a:ext cx="1524000" cy="914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gradFill rotWithShape="0">
            <a:gsLst>
              <a:gs pos="0">
                <a:srgbClr val="FB1111"/>
              </a:gs>
              <a:gs pos="100000">
                <a:srgbClr val="740808"/>
              </a:gs>
            </a:gsLst>
            <a:lin ang="5400000" scaled="1"/>
          </a:gradFill>
          <a:ln w="9525">
            <a:solidFill>
              <a:schemeClr val="tx1"/>
            </a:solidFill>
            <a:miter lim="800000"/>
            <a:headEnd/>
            <a:tailEnd/>
          </a:ln>
        </p:spPr>
        <p:txBody>
          <a:bodyPr wrap="none" anchor="ctr"/>
          <a:lstStyle/>
          <a:p>
            <a:endParaRPr lang="en-US" sz="3600">
              <a:solidFill>
                <a:srgbClr val="F3F1E4"/>
              </a:solidFill>
              <a:latin typeface="Times New Roman" charset="0"/>
              <a:ea typeface="SimSun" charset="0"/>
            </a:endParaRPr>
          </a:p>
        </p:txBody>
      </p:sp>
      <p:sp>
        <p:nvSpPr>
          <p:cNvPr id="666630" name="Text Box 9"/>
          <p:cNvSpPr txBox="1">
            <a:spLocks noChangeArrowheads="1"/>
          </p:cNvSpPr>
          <p:nvPr/>
        </p:nvSpPr>
        <p:spPr bwMode="auto">
          <a:xfrm>
            <a:off x="8264525" y="0"/>
            <a:ext cx="87947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r>
              <a:rPr lang="en-US" altLang="zh-CN" sz="2400" b="1">
                <a:solidFill>
                  <a:srgbClr val="F3F1E4"/>
                </a:solidFill>
                <a:latin typeface="Arial" charset="0"/>
                <a:ea typeface="ＭＳ Ｐゴシック" charset="0"/>
                <a:cs typeface="ＭＳ Ｐゴシック" charset="0"/>
              </a:rPr>
              <a:t>155p</a:t>
            </a:r>
            <a:endParaRPr lang="en-US" altLang="zh-CN" sz="2400">
              <a:solidFill>
                <a:srgbClr val="272776"/>
              </a:solidFill>
              <a:ea typeface="ＭＳ Ｐゴシック" charset="0"/>
              <a:cs typeface="ＭＳ Ｐゴシック" charset="0"/>
            </a:endParaRPr>
          </a:p>
        </p:txBody>
      </p:sp>
    </p:spTree>
    <p:extLst>
      <p:ext uri="{BB962C8B-B14F-4D97-AF65-F5344CB8AC3E}">
        <p14:creationId xmlns:p14="http://schemas.microsoft.com/office/powerpoint/2010/main" val="36231577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435656"/>
                                        </p:tgtEl>
                                        <p:attrNameLst>
                                          <p:attrName>style.visibility</p:attrName>
                                        </p:attrNameLst>
                                      </p:cBhvr>
                                      <p:to>
                                        <p:strVal val="visible"/>
                                      </p:to>
                                    </p:set>
                                    <p:animEffect transition="in" filter="dissolve">
                                      <p:cBhvr>
                                        <p:cTn id="7" dur="500"/>
                                        <p:tgtEl>
                                          <p:spTgt spid="1435656"/>
                                        </p:tgtEl>
                                      </p:cBhvr>
                                    </p:animEffect>
                                  </p:childTnLst>
                                </p:cTn>
                              </p:par>
                            </p:childTnLst>
                          </p:cTn>
                        </p:par>
                        <p:par>
                          <p:cTn id="8" fill="hold" nodeType="afterGroup">
                            <p:stCondLst>
                              <p:cond delay="500"/>
                            </p:stCondLst>
                            <p:childTnLst>
                              <p:par>
                                <p:cTn id="9" presetID="51" presetClass="entr" presetSubtype="0" fill="hold" grpId="1" nodeType="afterEffect">
                                  <p:stCondLst>
                                    <p:cond delay="0"/>
                                  </p:stCondLst>
                                  <p:childTnLst>
                                    <p:set>
                                      <p:cBhvr>
                                        <p:cTn id="10" dur="1" fill="hold">
                                          <p:stCondLst>
                                            <p:cond delay="0"/>
                                          </p:stCondLst>
                                        </p:cTn>
                                        <p:tgtEl>
                                          <p:spTgt spid="1435656"/>
                                        </p:tgtEl>
                                        <p:attrNameLst>
                                          <p:attrName>style.visibility</p:attrName>
                                        </p:attrNameLst>
                                      </p:cBhvr>
                                      <p:to>
                                        <p:strVal val="visible"/>
                                      </p:to>
                                    </p:set>
                                    <p:animEffect transition="in" filter="fade">
                                      <p:cBhvr>
                                        <p:cTn id="11" dur="1155" decel="100000"/>
                                        <p:tgtEl>
                                          <p:spTgt spid="1435656"/>
                                        </p:tgtEl>
                                      </p:cBhvr>
                                    </p:animEffect>
                                    <p:animScale>
                                      <p:cBhvr>
                                        <p:cTn id="12" dur="1155" decel="100000"/>
                                        <p:tgtEl>
                                          <p:spTgt spid="1435656"/>
                                        </p:tgtEl>
                                      </p:cBhvr>
                                      <p:from x="10000" y="10000"/>
                                      <p:to x="200000" y="450000"/>
                                    </p:animScale>
                                    <p:animScale>
                                      <p:cBhvr>
                                        <p:cTn id="13" dur="1845" accel="100000" fill="hold">
                                          <p:stCondLst>
                                            <p:cond delay="1155"/>
                                          </p:stCondLst>
                                        </p:cTn>
                                        <p:tgtEl>
                                          <p:spTgt spid="1435656"/>
                                        </p:tgtEl>
                                      </p:cBhvr>
                                      <p:from x="200000" y="450000"/>
                                      <p:to x="100000" y="100000"/>
                                    </p:animScale>
                                    <p:set>
                                      <p:cBhvr>
                                        <p:cTn id="14" dur="1155" fill="hold"/>
                                        <p:tgtEl>
                                          <p:spTgt spid="1435656"/>
                                        </p:tgtEl>
                                        <p:attrNameLst>
                                          <p:attrName>ppt_x</p:attrName>
                                        </p:attrNameLst>
                                      </p:cBhvr>
                                      <p:to>
                                        <p:strVal val="(0.5)"/>
                                      </p:to>
                                    </p:set>
                                    <p:anim from="(0.5)" to="(#ppt_x)" calcmode="lin" valueType="num">
                                      <p:cBhvr>
                                        <p:cTn id="15" dur="1845" accel="100000" fill="hold">
                                          <p:stCondLst>
                                            <p:cond delay="1155"/>
                                          </p:stCondLst>
                                        </p:cTn>
                                        <p:tgtEl>
                                          <p:spTgt spid="1435656"/>
                                        </p:tgtEl>
                                        <p:attrNameLst>
                                          <p:attrName>ppt_x</p:attrName>
                                        </p:attrNameLst>
                                      </p:cBhvr>
                                    </p:anim>
                                    <p:set>
                                      <p:cBhvr>
                                        <p:cTn id="16" dur="1155" fill="hold"/>
                                        <p:tgtEl>
                                          <p:spTgt spid="1435656"/>
                                        </p:tgtEl>
                                        <p:attrNameLst>
                                          <p:attrName>ppt_y</p:attrName>
                                        </p:attrNameLst>
                                      </p:cBhvr>
                                      <p:to>
                                        <p:strVal val="(#ppt_y+0.4)"/>
                                      </p:to>
                                    </p:set>
                                    <p:anim from="(#ppt_y+0.4)" to="(#ppt_y)" calcmode="lin" valueType="num">
                                      <p:cBhvr>
                                        <p:cTn id="17" dur="1845" accel="100000" fill="hold">
                                          <p:stCondLst>
                                            <p:cond delay="1155"/>
                                          </p:stCondLst>
                                        </p:cTn>
                                        <p:tgtEl>
                                          <p:spTgt spid="1435656"/>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5656" grpId="0" animBg="1"/>
      <p:bldP spid="1435656" grpId="1" animBg="1"/>
    </p:bld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7649" name="Picture 3" descr="ca-bell_marble_qry_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67650" name="Rectangle 2"/>
          <p:cNvSpPr>
            <a:spLocks noGrp="1" noChangeArrowheads="1"/>
          </p:cNvSpPr>
          <p:nvPr>
            <p:ph type="title" idx="4294967295"/>
          </p:nvPr>
        </p:nvSpPr>
        <p:spPr>
          <a:xfrm>
            <a:off x="0" y="6096000"/>
            <a:ext cx="7772400" cy="762000"/>
          </a:xfrm>
          <a:noFill/>
        </p:spPr>
        <p:txBody>
          <a:bodyPr anchor="t"/>
          <a:lstStyle/>
          <a:p>
            <a:pPr algn="l" eaLnBrk="1" hangingPunct="1">
              <a:spcBef>
                <a:spcPct val="20000"/>
              </a:spcBef>
              <a:buFontTx/>
              <a:buChar char="•"/>
            </a:pPr>
            <a:r>
              <a:rPr kumimoji="0" lang="zh-CN" altLang="en-US" sz="3200">
                <a:solidFill>
                  <a:schemeClr val="tx1"/>
                </a:solidFill>
                <a:latin typeface="Helvetica" charset="0"/>
                <a:ea typeface="ＭＳ Ｐゴシック" charset="0"/>
                <a:cs typeface="ＭＳ Ｐゴシック" charset="0"/>
              </a:rPr>
              <a:t> 预定</a:t>
            </a:r>
          </a:p>
        </p:txBody>
      </p:sp>
      <p:sp>
        <p:nvSpPr>
          <p:cNvPr id="667651" name="Rectangle 5"/>
          <p:cNvSpPr>
            <a:spLocks noChangeArrowheads="1"/>
          </p:cNvSpPr>
          <p:nvPr/>
        </p:nvSpPr>
        <p:spPr bwMode="auto">
          <a:xfrm>
            <a:off x="533400" y="457200"/>
            <a:ext cx="7772400" cy="403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a:spcBef>
                <a:spcPct val="20000"/>
              </a:spcBef>
              <a:buFontTx/>
              <a:buChar char="•"/>
            </a:pPr>
            <a:endParaRPr kumimoji="1" lang="zh-CN" altLang="en-US" sz="3200">
              <a:solidFill>
                <a:srgbClr val="272776"/>
              </a:solidFill>
              <a:latin typeface="Helvetica"/>
              <a:ea typeface="ＭＳ Ｐゴシック"/>
            </a:endParaRPr>
          </a:p>
        </p:txBody>
      </p:sp>
      <p:sp>
        <p:nvSpPr>
          <p:cNvPr id="667652" name="Rectangle 6"/>
          <p:cNvSpPr>
            <a:spLocks noChangeArrowheads="1"/>
          </p:cNvSpPr>
          <p:nvPr/>
        </p:nvSpPr>
        <p:spPr bwMode="auto">
          <a:xfrm>
            <a:off x="-76200" y="609600"/>
            <a:ext cx="9144000" cy="2133600"/>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spcBef>
                <a:spcPct val="20000"/>
              </a:spcBef>
            </a:pPr>
            <a:r>
              <a:rPr kumimoji="1" lang="zh-CN" altLang="en-US" sz="3200" b="1">
                <a:solidFill>
                  <a:srgbClr val="F3F1E4"/>
                </a:solidFill>
                <a:latin typeface="Helvetica"/>
                <a:ea typeface="ＭＳ Ｐゴシック"/>
              </a:rPr>
              <a:t>他给它画上标记，并由此 </a:t>
            </a:r>
            <a:r>
              <a:rPr kumimoji="1" lang="zh-CN" altLang="en-US" sz="3200" b="1">
                <a:solidFill>
                  <a:srgbClr val="E9F313"/>
                </a:solidFill>
                <a:latin typeface="Helvetica"/>
                <a:ea typeface="ＭＳ Ｐゴシック"/>
              </a:rPr>
              <a:t>注定将把它制作成为</a:t>
            </a:r>
            <a:r>
              <a:rPr kumimoji="1" lang="zh-CN" altLang="en-US" sz="3200" b="1">
                <a:solidFill>
                  <a:srgbClr val="F3F1E4"/>
                </a:solidFill>
                <a:latin typeface="Helvetica"/>
                <a:ea typeface="ＭＳ Ｐゴシック"/>
              </a:rPr>
              <a:t>他心目中所设想的佳作。</a:t>
            </a:r>
            <a:r>
              <a:rPr kumimoji="1" lang="en-US" altLang="zh-CN" sz="3200" b="1">
                <a:solidFill>
                  <a:srgbClr val="F3F1E4"/>
                </a:solidFill>
                <a:latin typeface="Helvetica"/>
                <a:ea typeface="ＭＳ Ｐゴシック"/>
              </a:rPr>
              <a:t>  </a:t>
            </a:r>
            <a:r>
              <a:rPr kumimoji="1" lang="zh-CN" altLang="en-US" sz="3200" b="1">
                <a:solidFill>
                  <a:srgbClr val="F3F1E4"/>
                </a:solidFill>
                <a:latin typeface="Helvetica"/>
                <a:ea typeface="ＭＳ Ｐゴシック"/>
              </a:rPr>
              <a:t>那个记号保护了它不被丢弃或者毁灭。</a:t>
            </a:r>
            <a:endParaRPr kumimoji="1" lang="en-US" altLang="zh-CN" sz="3200" b="1">
              <a:solidFill>
                <a:srgbClr val="F3F1E4"/>
              </a:solidFill>
              <a:latin typeface="Helvetica"/>
              <a:ea typeface="ＭＳ Ｐゴシック"/>
            </a:endParaRPr>
          </a:p>
        </p:txBody>
      </p:sp>
      <p:pic>
        <p:nvPicPr>
          <p:cNvPr id="1436679" name="Picture 7" descr="marble"/>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4876800" y="2819400"/>
            <a:ext cx="3927475" cy="3513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67654" name="Text Box 9"/>
          <p:cNvSpPr txBox="1">
            <a:spLocks noChangeArrowheads="1"/>
          </p:cNvSpPr>
          <p:nvPr/>
        </p:nvSpPr>
        <p:spPr bwMode="auto">
          <a:xfrm>
            <a:off x="8188325" y="47625"/>
            <a:ext cx="87947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r>
              <a:rPr lang="en-US" altLang="zh-CN" sz="2400" b="1">
                <a:solidFill>
                  <a:srgbClr val="F3F1E4"/>
                </a:solidFill>
                <a:latin typeface="Arial" charset="0"/>
                <a:ea typeface="ＭＳ Ｐゴシック" charset="0"/>
                <a:cs typeface="ＭＳ Ｐゴシック" charset="0"/>
              </a:rPr>
              <a:t>155p</a:t>
            </a:r>
            <a:endParaRPr lang="en-US" altLang="zh-CN" sz="2400">
              <a:solidFill>
                <a:srgbClr val="272776"/>
              </a:solidFill>
              <a:ea typeface="ＭＳ Ｐゴシック" charset="0"/>
              <a:cs typeface="ＭＳ Ｐゴシック" charset="0"/>
            </a:endParaRPr>
          </a:p>
        </p:txBody>
      </p:sp>
      <p:sp>
        <p:nvSpPr>
          <p:cNvPr id="1436682" name="Freeform 10"/>
          <p:cNvSpPr>
            <a:spLocks/>
          </p:cNvSpPr>
          <p:nvPr/>
        </p:nvSpPr>
        <p:spPr bwMode="auto">
          <a:xfrm>
            <a:off x="7239000" y="3657600"/>
            <a:ext cx="103188" cy="763588"/>
          </a:xfrm>
          <a:custGeom>
            <a:avLst/>
            <a:gdLst>
              <a:gd name="T0" fmla="*/ 2147483647 w 14"/>
              <a:gd name="T1" fmla="*/ 0 h 361"/>
              <a:gd name="T2" fmla="*/ 2147483647 w 14"/>
              <a:gd name="T3" fmla="*/ 2147483647 h 361"/>
              <a:gd name="T4" fmla="*/ 0 60000 65536"/>
              <a:gd name="T5" fmla="*/ 0 60000 65536"/>
              <a:gd name="T6" fmla="*/ 0 w 14"/>
              <a:gd name="T7" fmla="*/ 0 h 361"/>
              <a:gd name="T8" fmla="*/ 14 w 14"/>
              <a:gd name="T9" fmla="*/ 361 h 361"/>
            </a:gdLst>
            <a:ahLst/>
            <a:cxnLst>
              <a:cxn ang="T4">
                <a:pos x="T0" y="T1"/>
              </a:cxn>
              <a:cxn ang="T5">
                <a:pos x="T2" y="T3"/>
              </a:cxn>
            </a:cxnLst>
            <a:rect l="T6" t="T7" r="T8" b="T9"/>
            <a:pathLst>
              <a:path w="14" h="361">
                <a:moveTo>
                  <a:pt x="14" y="0"/>
                </a:moveTo>
                <a:cubicBezTo>
                  <a:pt x="0" y="121"/>
                  <a:pt x="14" y="239"/>
                  <a:pt x="14" y="361"/>
                </a:cubicBezTo>
              </a:path>
            </a:pathLst>
          </a:custGeom>
          <a:noFill/>
          <a:ln w="762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sz="3600">
              <a:solidFill>
                <a:srgbClr val="F3F1E4"/>
              </a:solidFill>
              <a:latin typeface="Times New Roman" charset="0"/>
              <a:ea typeface="SimSun" charset="0"/>
            </a:endParaRPr>
          </a:p>
        </p:txBody>
      </p:sp>
      <p:sp>
        <p:nvSpPr>
          <p:cNvPr id="1436683" name="Freeform 11"/>
          <p:cNvSpPr>
            <a:spLocks/>
          </p:cNvSpPr>
          <p:nvPr/>
        </p:nvSpPr>
        <p:spPr bwMode="auto">
          <a:xfrm rot="-5400000">
            <a:off x="7285831" y="3610769"/>
            <a:ext cx="22225" cy="573088"/>
          </a:xfrm>
          <a:custGeom>
            <a:avLst/>
            <a:gdLst>
              <a:gd name="T0" fmla="*/ 2147483647 w 14"/>
              <a:gd name="T1" fmla="*/ 0 h 361"/>
              <a:gd name="T2" fmla="*/ 2147483647 w 14"/>
              <a:gd name="T3" fmla="*/ 2147483647 h 361"/>
              <a:gd name="T4" fmla="*/ 0 60000 65536"/>
              <a:gd name="T5" fmla="*/ 0 60000 65536"/>
              <a:gd name="T6" fmla="*/ 0 w 14"/>
              <a:gd name="T7" fmla="*/ 0 h 361"/>
              <a:gd name="T8" fmla="*/ 14 w 14"/>
              <a:gd name="T9" fmla="*/ 361 h 361"/>
            </a:gdLst>
            <a:ahLst/>
            <a:cxnLst>
              <a:cxn ang="T4">
                <a:pos x="T0" y="T1"/>
              </a:cxn>
              <a:cxn ang="T5">
                <a:pos x="T2" y="T3"/>
              </a:cxn>
            </a:cxnLst>
            <a:rect l="T6" t="T7" r="T8" b="T9"/>
            <a:pathLst>
              <a:path w="14" h="361">
                <a:moveTo>
                  <a:pt x="14" y="0"/>
                </a:moveTo>
                <a:cubicBezTo>
                  <a:pt x="0" y="121"/>
                  <a:pt x="14" y="239"/>
                  <a:pt x="14" y="361"/>
                </a:cubicBezTo>
              </a:path>
            </a:pathLst>
          </a:custGeom>
          <a:noFill/>
          <a:ln w="762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sz="3600">
              <a:solidFill>
                <a:srgbClr val="F3F1E4"/>
              </a:solidFill>
              <a:latin typeface="Times New Roman" charset="0"/>
              <a:ea typeface="SimSun" charset="0"/>
            </a:endParaRPr>
          </a:p>
        </p:txBody>
      </p:sp>
    </p:spTree>
    <p:extLst>
      <p:ext uri="{BB962C8B-B14F-4D97-AF65-F5344CB8AC3E}">
        <p14:creationId xmlns:p14="http://schemas.microsoft.com/office/powerpoint/2010/main" val="10093658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0"/>
                                          </p:stCondLst>
                                        </p:cTn>
                                        <p:tgtEl>
                                          <p:spTgt spid="1436679"/>
                                        </p:tgtEl>
                                        <p:attrNameLst>
                                          <p:attrName>style.visibility</p:attrName>
                                        </p:attrNameLst>
                                      </p:cBhvr>
                                      <p:to>
                                        <p:strVal val="visible"/>
                                      </p:to>
                                    </p:set>
                                  </p:childTnLst>
                                </p:cTn>
                              </p:par>
                            </p:childTnLst>
                          </p:cTn>
                        </p:par>
                        <p:par>
                          <p:cTn id="7" fill="hold" nodeType="afterGroup">
                            <p:stCondLst>
                              <p:cond delay="0"/>
                            </p:stCondLst>
                            <p:childTnLst>
                              <p:par>
                                <p:cTn id="8" presetID="22" presetClass="entr" presetSubtype="4" fill="hold" grpId="0" nodeType="afterEffect">
                                  <p:stCondLst>
                                    <p:cond delay="0"/>
                                  </p:stCondLst>
                                  <p:childTnLst>
                                    <p:set>
                                      <p:cBhvr>
                                        <p:cTn id="9" dur="1" fill="hold">
                                          <p:stCondLst>
                                            <p:cond delay="0"/>
                                          </p:stCondLst>
                                        </p:cTn>
                                        <p:tgtEl>
                                          <p:spTgt spid="1436682"/>
                                        </p:tgtEl>
                                        <p:attrNameLst>
                                          <p:attrName>style.visibility</p:attrName>
                                        </p:attrNameLst>
                                      </p:cBhvr>
                                      <p:to>
                                        <p:strVal val="visible"/>
                                      </p:to>
                                    </p:set>
                                    <p:animEffect transition="in" filter="wipe(down)">
                                      <p:cBhvr>
                                        <p:cTn id="10" dur="500"/>
                                        <p:tgtEl>
                                          <p:spTgt spid="1436682"/>
                                        </p:tgtEl>
                                      </p:cBhvr>
                                    </p:animEffect>
                                  </p:childTnLst>
                                </p:cTn>
                              </p:par>
                            </p:childTnLst>
                          </p:cTn>
                        </p:par>
                        <p:par>
                          <p:cTn id="11" fill="hold" nodeType="afterGroup">
                            <p:stCondLst>
                              <p:cond delay="500"/>
                            </p:stCondLst>
                            <p:childTnLst>
                              <p:par>
                                <p:cTn id="12" presetID="22" presetClass="entr" presetSubtype="4" fill="hold" grpId="0" nodeType="afterEffect">
                                  <p:stCondLst>
                                    <p:cond delay="0"/>
                                  </p:stCondLst>
                                  <p:childTnLst>
                                    <p:set>
                                      <p:cBhvr>
                                        <p:cTn id="13" dur="1" fill="hold">
                                          <p:stCondLst>
                                            <p:cond delay="0"/>
                                          </p:stCondLst>
                                        </p:cTn>
                                        <p:tgtEl>
                                          <p:spTgt spid="1436683"/>
                                        </p:tgtEl>
                                        <p:attrNameLst>
                                          <p:attrName>style.visibility</p:attrName>
                                        </p:attrNameLst>
                                      </p:cBhvr>
                                      <p:to>
                                        <p:strVal val="visible"/>
                                      </p:to>
                                    </p:set>
                                    <p:animEffect transition="in" filter="wipe(down)">
                                      <p:cBhvr>
                                        <p:cTn id="14" dur="500"/>
                                        <p:tgtEl>
                                          <p:spTgt spid="14366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6682" grpId="0" animBg="1"/>
      <p:bldP spid="1436683" grpId="0" animBg="1"/>
    </p:bld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8673" name="Picture 10" descr="other stone raw black lightning marble"/>
          <p:cNvPicPr>
            <a:picLocks noChangeAspect="1" noChangeArrowheads="1"/>
          </p:cNvPicPr>
          <p:nvPr/>
        </p:nvPicPr>
        <p:blipFill>
          <a:blip r:embed="rId2">
            <a:lum bright="-18000"/>
            <a:extLst>
              <a:ext uri="{28A0092B-C50C-407E-A947-70E740481C1C}">
                <a14:useLocalDpi xmlns:a14="http://schemas.microsoft.com/office/drawing/2010/main" val="0"/>
              </a:ext>
            </a:extLst>
          </a:blip>
          <a:srcRect/>
          <a:stretch>
            <a:fillRect/>
          </a:stretch>
        </p:blipFill>
        <p:spPr bwMode="auto">
          <a:xfrm>
            <a:off x="0" y="0"/>
            <a:ext cx="9296400" cy="6972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1299" name="Rectangle 2"/>
          <p:cNvSpPr>
            <a:spLocks noGrp="1" noChangeArrowheads="1"/>
          </p:cNvSpPr>
          <p:nvPr>
            <p:ph type="title" idx="4294967295"/>
          </p:nvPr>
        </p:nvSpPr>
        <p:spPr>
          <a:xfrm>
            <a:off x="0" y="6172200"/>
            <a:ext cx="7772400" cy="762000"/>
          </a:xfrm>
          <a:effectLst>
            <a:outerShdw blurRad="63500" dist="35921" dir="2700000" algn="ctr" rotWithShape="0">
              <a:srgbClr val="000000">
                <a:alpha val="74997"/>
              </a:srgbClr>
            </a:outerShdw>
          </a:effectLst>
        </p:spPr>
        <p:txBody>
          <a:bodyPr anchor="t"/>
          <a:lstStyle/>
          <a:p>
            <a:pPr algn="l" eaLnBrk="1" hangingPunct="1">
              <a:spcBef>
                <a:spcPct val="20000"/>
              </a:spcBef>
              <a:buFontTx/>
              <a:buChar char="•"/>
              <a:defRPr/>
            </a:pPr>
            <a:r>
              <a:rPr kumimoji="0" lang="zh-CN" altLang="en-US" sz="3200">
                <a:solidFill>
                  <a:schemeClr val="bg1"/>
                </a:solidFill>
                <a:latin typeface="Helvetica" charset="0"/>
                <a:ea typeface="ＭＳ Ｐゴシック" charset="0"/>
                <a:cs typeface="ＭＳ Ｐゴシック" charset="0"/>
              </a:rPr>
              <a:t> 呼召与称义</a:t>
            </a:r>
          </a:p>
        </p:txBody>
      </p:sp>
      <p:sp>
        <p:nvSpPr>
          <p:cNvPr id="668675" name="Rectangle 5"/>
          <p:cNvSpPr>
            <a:spLocks noChangeArrowheads="1"/>
          </p:cNvSpPr>
          <p:nvPr/>
        </p:nvSpPr>
        <p:spPr bwMode="auto">
          <a:xfrm>
            <a:off x="533400" y="457200"/>
            <a:ext cx="7772400" cy="403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a:spcBef>
                <a:spcPct val="20000"/>
              </a:spcBef>
              <a:buFontTx/>
              <a:buChar char="•"/>
            </a:pPr>
            <a:endParaRPr kumimoji="1" lang="zh-CN" altLang="en-US" sz="3200">
              <a:solidFill>
                <a:srgbClr val="272776"/>
              </a:solidFill>
              <a:latin typeface="Helvetica"/>
              <a:ea typeface="ＭＳ Ｐゴシック"/>
            </a:endParaRPr>
          </a:p>
        </p:txBody>
      </p:sp>
      <p:sp>
        <p:nvSpPr>
          <p:cNvPr id="668676" name="Rectangle 6"/>
          <p:cNvSpPr>
            <a:spLocks noChangeArrowheads="1"/>
          </p:cNvSpPr>
          <p:nvPr/>
        </p:nvSpPr>
        <p:spPr bwMode="auto">
          <a:xfrm>
            <a:off x="3886200" y="2971800"/>
            <a:ext cx="5105400" cy="2286000"/>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spcBef>
                <a:spcPct val="20000"/>
              </a:spcBef>
            </a:pPr>
            <a:r>
              <a:rPr kumimoji="1" lang="zh-CN" altLang="en-US" sz="3200" b="1" i="1">
                <a:solidFill>
                  <a:srgbClr val="E9F313"/>
                </a:solidFill>
                <a:latin typeface="Helvetica"/>
                <a:ea typeface="ＭＳ Ｐゴシック"/>
              </a:rPr>
              <a:t>一段时间过后</a:t>
            </a:r>
            <a:r>
              <a:rPr kumimoji="1" lang="zh-CN" altLang="en-US" sz="3200" b="1">
                <a:solidFill>
                  <a:srgbClr val="F3F1E4"/>
                </a:solidFill>
                <a:latin typeface="Helvetica"/>
                <a:ea typeface="ＭＳ Ｐゴシック"/>
              </a:rPr>
              <a:t> 他差遣他的</a:t>
            </a:r>
            <a:r>
              <a:rPr kumimoji="1" lang="zh-CN" altLang="en-US" sz="3200" b="1" i="1">
                <a:solidFill>
                  <a:srgbClr val="E9F313"/>
                </a:solidFill>
                <a:latin typeface="Helvetica"/>
                <a:ea typeface="ＭＳ Ｐゴシック"/>
              </a:rPr>
              <a:t>助理</a:t>
            </a:r>
            <a:r>
              <a:rPr kumimoji="1" lang="zh-CN" altLang="en-US" sz="3200" b="1">
                <a:solidFill>
                  <a:srgbClr val="F3F1E4"/>
                </a:solidFill>
                <a:latin typeface="Helvetica"/>
                <a:ea typeface="ＭＳ Ｐゴシック"/>
              </a:rPr>
              <a:t> 把石头拿回来放在他自己的工作台上</a:t>
            </a:r>
            <a:r>
              <a:rPr kumimoji="1" lang="en-US" altLang="zh-CN" sz="3200" b="1">
                <a:solidFill>
                  <a:srgbClr val="F3F1E4"/>
                </a:solidFill>
                <a:latin typeface="Helvetica"/>
                <a:ea typeface="ＭＳ Ｐゴシック"/>
              </a:rPr>
              <a:t>.</a:t>
            </a:r>
          </a:p>
        </p:txBody>
      </p:sp>
      <p:pic>
        <p:nvPicPr>
          <p:cNvPr id="668677" name="Picture 11" descr="carrh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495675" cy="586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68678" name="Text Box 12"/>
          <p:cNvSpPr txBox="1">
            <a:spLocks noChangeArrowheads="1"/>
          </p:cNvSpPr>
          <p:nvPr/>
        </p:nvSpPr>
        <p:spPr bwMode="auto">
          <a:xfrm>
            <a:off x="8340725" y="47625"/>
            <a:ext cx="87947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r>
              <a:rPr lang="en-US" altLang="zh-CN" sz="2400" b="1">
                <a:solidFill>
                  <a:srgbClr val="F3F1E4"/>
                </a:solidFill>
                <a:latin typeface="Arial" charset="0"/>
                <a:ea typeface="ＭＳ Ｐゴシック" charset="0"/>
                <a:cs typeface="ＭＳ Ｐゴシック" charset="0"/>
              </a:rPr>
              <a:t>155p</a:t>
            </a:r>
            <a:endParaRPr lang="en-US" altLang="zh-CN" sz="2400">
              <a:solidFill>
                <a:srgbClr val="272776"/>
              </a:solidFill>
              <a:ea typeface="ＭＳ Ｐゴシック" charset="0"/>
              <a:cs typeface="ＭＳ Ｐゴシック" charset="0"/>
            </a:endParaRPr>
          </a:p>
        </p:txBody>
      </p:sp>
    </p:spTree>
    <p:extLst>
      <p:ext uri="{BB962C8B-B14F-4D97-AF65-F5344CB8AC3E}">
        <p14:creationId xmlns:p14="http://schemas.microsoft.com/office/powerpoint/2010/main" val="108337173"/>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9697" name="Picture 3" descr="other stone raw black lightning marble"/>
          <p:cNvPicPr>
            <a:picLocks noChangeAspect="1" noChangeArrowheads="1"/>
          </p:cNvPicPr>
          <p:nvPr/>
        </p:nvPicPr>
        <p:blipFill>
          <a:blip r:embed="rId2">
            <a:lum bright="-36000"/>
            <a:extLst>
              <a:ext uri="{28A0092B-C50C-407E-A947-70E740481C1C}">
                <a14:useLocalDpi xmlns:a14="http://schemas.microsoft.com/office/drawing/2010/main" val="0"/>
              </a:ext>
            </a:extLst>
          </a:blip>
          <a:srcRect/>
          <a:stretch>
            <a:fillRect/>
          </a:stretch>
        </p:blipFill>
        <p:spPr bwMode="auto">
          <a:xfrm>
            <a:off x="0" y="0"/>
            <a:ext cx="9296400" cy="6972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69698" name="Rectangle 5"/>
          <p:cNvSpPr>
            <a:spLocks noChangeArrowheads="1"/>
          </p:cNvSpPr>
          <p:nvPr/>
        </p:nvSpPr>
        <p:spPr bwMode="auto">
          <a:xfrm>
            <a:off x="533400" y="457200"/>
            <a:ext cx="7772400" cy="403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a:spcBef>
                <a:spcPct val="20000"/>
              </a:spcBef>
              <a:buFontTx/>
              <a:buChar char="•"/>
            </a:pPr>
            <a:endParaRPr kumimoji="1" lang="zh-CN" altLang="en-US" sz="3200">
              <a:solidFill>
                <a:srgbClr val="272776"/>
              </a:solidFill>
              <a:latin typeface="Helvetica"/>
              <a:ea typeface="ＭＳ Ｐゴシック"/>
            </a:endParaRPr>
          </a:p>
        </p:txBody>
      </p:sp>
      <p:sp>
        <p:nvSpPr>
          <p:cNvPr id="669699" name="Rectangle 6"/>
          <p:cNvSpPr>
            <a:spLocks noChangeArrowheads="1"/>
          </p:cNvSpPr>
          <p:nvPr/>
        </p:nvSpPr>
        <p:spPr bwMode="auto">
          <a:xfrm>
            <a:off x="3581400" y="685800"/>
            <a:ext cx="5715000" cy="5410200"/>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spcBef>
                <a:spcPct val="20000"/>
              </a:spcBef>
            </a:pPr>
            <a:r>
              <a:rPr kumimoji="1" lang="zh-CN" altLang="en-US" sz="3200" b="1">
                <a:solidFill>
                  <a:srgbClr val="F3F1E4"/>
                </a:solidFill>
                <a:latin typeface="Helvetica"/>
                <a:ea typeface="ＭＳ Ｐゴシック"/>
              </a:rPr>
              <a:t>于是，</a:t>
            </a:r>
            <a:r>
              <a:rPr kumimoji="1" lang="zh-CN" altLang="en-US" sz="3200" b="1" i="1">
                <a:solidFill>
                  <a:srgbClr val="E9F313"/>
                </a:solidFill>
                <a:latin typeface="Helvetica"/>
                <a:ea typeface="ＭＳ Ｐゴシック"/>
              </a:rPr>
              <a:t>雕塑家开始用</a:t>
            </a:r>
          </a:p>
          <a:p>
            <a:pPr algn="ctr">
              <a:spcBef>
                <a:spcPct val="20000"/>
              </a:spcBef>
            </a:pPr>
            <a:r>
              <a:rPr kumimoji="1" lang="zh-CN" altLang="en-US" sz="3200" b="1" i="1">
                <a:solidFill>
                  <a:srgbClr val="E9F313"/>
                </a:solidFill>
                <a:latin typeface="Helvetica"/>
                <a:ea typeface="ＭＳ Ｐゴシック"/>
              </a:rPr>
              <a:t>凿子凿</a:t>
            </a:r>
            <a:r>
              <a:rPr kumimoji="1" lang="zh-CN" altLang="en-US" sz="2400">
                <a:solidFill>
                  <a:srgbClr val="272776"/>
                </a:solidFill>
                <a:latin typeface="Times New Roman" charset="0"/>
                <a:ea typeface="ＭＳ Ｐゴシック"/>
              </a:rPr>
              <a:t> </a:t>
            </a:r>
            <a:r>
              <a:rPr kumimoji="1" lang="en-US" altLang="zh-CN" sz="3200" b="1" i="1">
                <a:solidFill>
                  <a:srgbClr val="E9F313"/>
                </a:solidFill>
                <a:latin typeface="Helvetica"/>
                <a:ea typeface="ＭＳ Ｐゴシック"/>
              </a:rPr>
              <a:t>, </a:t>
            </a:r>
            <a:r>
              <a:rPr kumimoji="1" lang="zh-CN" altLang="en-US" sz="3200" b="1" i="1">
                <a:solidFill>
                  <a:srgbClr val="E9F313"/>
                </a:solidFill>
                <a:latin typeface="Helvetica"/>
                <a:ea typeface="ＭＳ Ｐゴシック"/>
              </a:rPr>
              <a:t>用粗锉打磨，将</a:t>
            </a:r>
          </a:p>
          <a:p>
            <a:pPr algn="ctr">
              <a:spcBef>
                <a:spcPct val="20000"/>
              </a:spcBef>
            </a:pPr>
            <a:r>
              <a:rPr kumimoji="1" lang="zh-CN" altLang="en-US" sz="3200" b="1" i="1">
                <a:solidFill>
                  <a:srgbClr val="F3F1E4"/>
                </a:solidFill>
                <a:latin typeface="Helvetica"/>
                <a:ea typeface="ＭＳ Ｐゴシック"/>
              </a:rPr>
              <a:t>那块粗糙的石头</a:t>
            </a:r>
            <a:r>
              <a:rPr kumimoji="1" lang="zh-CN" altLang="en-US" sz="3200" b="1" i="1">
                <a:solidFill>
                  <a:srgbClr val="E9F313"/>
                </a:solidFill>
                <a:latin typeface="Helvetica"/>
                <a:ea typeface="ＭＳ Ｐゴシック"/>
              </a:rPr>
              <a:t>锉光滑整形</a:t>
            </a:r>
          </a:p>
          <a:p>
            <a:pPr algn="ctr">
              <a:spcBef>
                <a:spcPct val="20000"/>
              </a:spcBef>
            </a:pPr>
            <a:r>
              <a:rPr kumimoji="1" lang="zh-CN" altLang="en-US" sz="3200" b="1" i="1">
                <a:solidFill>
                  <a:srgbClr val="E9F313"/>
                </a:solidFill>
                <a:latin typeface="Helvetica"/>
                <a:ea typeface="ＭＳ Ｐゴシック"/>
              </a:rPr>
              <a:t>以至于浮现他心目中理想</a:t>
            </a:r>
          </a:p>
          <a:p>
            <a:pPr algn="ctr">
              <a:spcBef>
                <a:spcPct val="20000"/>
              </a:spcBef>
            </a:pPr>
            <a:r>
              <a:rPr kumimoji="1" lang="zh-CN" altLang="en-US" sz="3200" b="1" i="1">
                <a:solidFill>
                  <a:srgbClr val="E9F313"/>
                </a:solidFill>
                <a:latin typeface="Helvetica"/>
                <a:ea typeface="ＭＳ Ｐゴシック"/>
              </a:rPr>
              <a:t>的样式。</a:t>
            </a:r>
          </a:p>
          <a:p>
            <a:pPr algn="ctr">
              <a:spcBef>
                <a:spcPct val="20000"/>
              </a:spcBef>
            </a:pPr>
            <a:r>
              <a:rPr kumimoji="1" lang="zh-CN" altLang="en-US" sz="3200" b="1">
                <a:solidFill>
                  <a:srgbClr val="F3F1E4"/>
                </a:solidFill>
                <a:latin typeface="Helvetica"/>
                <a:ea typeface="ＭＳ Ｐゴシック"/>
              </a:rPr>
              <a:t>然而至始至终，</a:t>
            </a:r>
          </a:p>
          <a:p>
            <a:pPr algn="ctr">
              <a:spcBef>
                <a:spcPct val="20000"/>
              </a:spcBef>
            </a:pPr>
            <a:r>
              <a:rPr kumimoji="1" lang="zh-CN" altLang="en-US" sz="3200" b="1">
                <a:solidFill>
                  <a:srgbClr val="F3F1E4"/>
                </a:solidFill>
                <a:latin typeface="Helvetica"/>
                <a:ea typeface="ＭＳ Ｐゴシック"/>
              </a:rPr>
              <a:t>他未曾想要</a:t>
            </a:r>
            <a:r>
              <a:rPr kumimoji="1" lang="zh-CN" altLang="en-US" sz="3200" b="1" i="1">
                <a:solidFill>
                  <a:srgbClr val="E9F313"/>
                </a:solidFill>
                <a:latin typeface="Helvetica"/>
                <a:ea typeface="ＭＳ Ｐゴシック"/>
              </a:rPr>
              <a:t>毁坏这块石头</a:t>
            </a:r>
            <a:r>
              <a:rPr kumimoji="1" lang="zh-CN" altLang="en-US" sz="3200" b="1">
                <a:solidFill>
                  <a:srgbClr val="F3F1E4"/>
                </a:solidFill>
                <a:latin typeface="Helvetica"/>
                <a:ea typeface="ＭＳ Ｐゴシック"/>
              </a:rPr>
              <a:t>，</a:t>
            </a:r>
          </a:p>
          <a:p>
            <a:pPr algn="ctr">
              <a:spcBef>
                <a:spcPct val="20000"/>
              </a:spcBef>
            </a:pPr>
            <a:r>
              <a:rPr kumimoji="1" lang="zh-CN" altLang="en-US" sz="3200" b="1">
                <a:solidFill>
                  <a:srgbClr val="F3F1E4"/>
                </a:solidFill>
                <a:latin typeface="Helvetica"/>
                <a:ea typeface="ＭＳ Ｐゴシック"/>
              </a:rPr>
              <a:t>也不许可任何人来</a:t>
            </a:r>
            <a:r>
              <a:rPr kumimoji="1" lang="zh-CN" altLang="en-US" sz="3200" b="1" i="1">
                <a:solidFill>
                  <a:srgbClr val="E9F313"/>
                </a:solidFill>
                <a:latin typeface="Helvetica"/>
                <a:ea typeface="ＭＳ Ｐゴシック"/>
              </a:rPr>
              <a:t>破坏它</a:t>
            </a:r>
            <a:r>
              <a:rPr kumimoji="1" lang="zh-CN" altLang="en-US" sz="3200" b="1">
                <a:solidFill>
                  <a:srgbClr val="F3F1E4"/>
                </a:solidFill>
                <a:latin typeface="Helvetica"/>
                <a:ea typeface="ＭＳ Ｐゴシック"/>
              </a:rPr>
              <a:t>。</a:t>
            </a:r>
            <a:endParaRPr kumimoji="1" lang="en-US" altLang="zh-CN" sz="3200" b="1">
              <a:solidFill>
                <a:srgbClr val="F3F1E4"/>
              </a:solidFill>
              <a:latin typeface="Helvetica"/>
              <a:ea typeface="ＭＳ Ｐゴシック"/>
            </a:endParaRPr>
          </a:p>
        </p:txBody>
      </p:sp>
      <p:pic>
        <p:nvPicPr>
          <p:cNvPr id="669700" name="Picture 8" descr="carr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570288" cy="594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2326" name="Rectangle 2"/>
          <p:cNvSpPr>
            <a:spLocks noGrp="1" noChangeArrowheads="1"/>
          </p:cNvSpPr>
          <p:nvPr>
            <p:ph type="title" idx="4294967295"/>
          </p:nvPr>
        </p:nvSpPr>
        <p:spPr>
          <a:xfrm>
            <a:off x="76200" y="6096000"/>
            <a:ext cx="9144000" cy="762000"/>
          </a:xfrm>
          <a:effectLst>
            <a:outerShdw blurRad="63500" dist="35921" dir="2700000" algn="ctr" rotWithShape="0">
              <a:srgbClr val="000000">
                <a:alpha val="74997"/>
              </a:srgbClr>
            </a:outerShdw>
          </a:effectLst>
        </p:spPr>
        <p:txBody>
          <a:bodyPr anchor="t"/>
          <a:lstStyle/>
          <a:p>
            <a:pPr algn="l" eaLnBrk="1" hangingPunct="1">
              <a:spcBef>
                <a:spcPct val="20000"/>
              </a:spcBef>
              <a:buFontTx/>
              <a:buChar char="•"/>
              <a:defRPr/>
            </a:pPr>
            <a:r>
              <a:rPr kumimoji="0" lang="zh-CN" altLang="en-US" sz="3600">
                <a:solidFill>
                  <a:schemeClr val="bg1"/>
                </a:solidFill>
                <a:latin typeface="Helvetica" charset="0"/>
                <a:ea typeface="ＭＳ Ｐゴシック" charset="0"/>
                <a:cs typeface="ＭＳ Ｐゴシック" charset="0"/>
              </a:rPr>
              <a:t> 逐渐成圣以及永恒的保障</a:t>
            </a:r>
            <a:endParaRPr kumimoji="0" lang="en-US" altLang="zh-CN" sz="3600">
              <a:solidFill>
                <a:schemeClr val="bg1"/>
              </a:solidFill>
              <a:latin typeface="Helvetica" charset="0"/>
              <a:ea typeface="ＭＳ Ｐゴシック" charset="0"/>
              <a:cs typeface="ＭＳ Ｐゴシック" charset="0"/>
            </a:endParaRPr>
          </a:p>
        </p:txBody>
      </p:sp>
      <p:sp>
        <p:nvSpPr>
          <p:cNvPr id="669702" name="Text Box 9"/>
          <p:cNvSpPr txBox="1">
            <a:spLocks noChangeArrowheads="1"/>
          </p:cNvSpPr>
          <p:nvPr/>
        </p:nvSpPr>
        <p:spPr bwMode="auto">
          <a:xfrm>
            <a:off x="8340725" y="47625"/>
            <a:ext cx="87947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r>
              <a:rPr lang="en-US" altLang="zh-CN" sz="2400" b="1">
                <a:solidFill>
                  <a:srgbClr val="F3F1E4"/>
                </a:solidFill>
                <a:latin typeface="Arial" charset="0"/>
                <a:ea typeface="ＭＳ Ｐゴシック" charset="0"/>
                <a:cs typeface="ＭＳ Ｐゴシック" charset="0"/>
              </a:rPr>
              <a:t>155p</a:t>
            </a:r>
            <a:endParaRPr lang="en-US" altLang="zh-CN" sz="2400">
              <a:solidFill>
                <a:srgbClr val="272776"/>
              </a:solidFill>
              <a:ea typeface="ＭＳ Ｐゴシック" charset="0"/>
              <a:cs typeface="ＭＳ Ｐゴシック" charset="0"/>
            </a:endParaRPr>
          </a:p>
        </p:txBody>
      </p:sp>
    </p:spTree>
    <p:extLst>
      <p:ext uri="{BB962C8B-B14F-4D97-AF65-F5344CB8AC3E}">
        <p14:creationId xmlns:p14="http://schemas.microsoft.com/office/powerpoint/2010/main" val="24477267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sp>
        <p:nvSpPr>
          <p:cNvPr id="468994" name="Rectangle 2"/>
          <p:cNvSpPr>
            <a:spLocks noGrp="1" noChangeArrowheads="1"/>
          </p:cNvSpPr>
          <p:nvPr>
            <p:ph type="title" idx="4294967295"/>
          </p:nvPr>
        </p:nvSpPr>
        <p:spPr>
          <a:xfrm>
            <a:off x="2286000" y="152400"/>
            <a:ext cx="4419600" cy="609600"/>
          </a:xfrm>
          <a:solidFill>
            <a:srgbClr val="000000"/>
          </a:solidFill>
        </p:spPr>
        <p:txBody>
          <a:bodyPr anchor="ctr"/>
          <a:lstStyle/>
          <a:p>
            <a:pPr algn="ctr" eaLnBrk="1" hangingPunct="1"/>
            <a:r>
              <a:rPr lang="zh-CN" altLang="en-US" dirty="0">
                <a:solidFill>
                  <a:schemeClr val="bg1"/>
                </a:solidFill>
                <a:latin typeface="Microsoft YaHei UI" panose="020B0503020204020204" pitchFamily="34" charset="-122"/>
                <a:ea typeface="Microsoft YaHei UI" panose="020B0503020204020204" pitchFamily="34" charset="-122"/>
                <a:cs typeface="宋体" charset="0"/>
              </a:rPr>
              <a:t>应用</a:t>
            </a:r>
            <a:endParaRPr lang="en-US" dirty="0">
              <a:solidFill>
                <a:schemeClr val="bg1"/>
              </a:solidFill>
              <a:latin typeface="Microsoft YaHei UI" panose="020B0503020204020204" pitchFamily="34" charset="-122"/>
              <a:ea typeface="Microsoft YaHei UI" panose="020B0503020204020204" pitchFamily="34" charset="-122"/>
              <a:cs typeface="宋体" charset="0"/>
            </a:endParaRPr>
          </a:p>
        </p:txBody>
      </p:sp>
      <p:sp>
        <p:nvSpPr>
          <p:cNvPr id="468995" name="Text Box 3"/>
          <p:cNvSpPr txBox="1">
            <a:spLocks noChangeArrowheads="1"/>
          </p:cNvSpPr>
          <p:nvPr/>
        </p:nvSpPr>
        <p:spPr bwMode="auto">
          <a:xfrm>
            <a:off x="8386935" y="44450"/>
            <a:ext cx="752130" cy="46166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rPr>
              <a:t>290</a:t>
            </a:r>
          </a:p>
        </p:txBody>
      </p:sp>
      <p:pic>
        <p:nvPicPr>
          <p:cNvPr id="468996" name="Picture 8" descr="j023087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950075" y="4648200"/>
            <a:ext cx="2193925" cy="2209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68997" name="Picture 1"/>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6513" y="3525838"/>
            <a:ext cx="4635501" cy="3365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607" name="Text Box 7"/>
          <p:cNvSpPr txBox="1">
            <a:spLocks noChangeArrowheads="1"/>
          </p:cNvSpPr>
          <p:nvPr/>
        </p:nvSpPr>
        <p:spPr bwMode="auto">
          <a:xfrm>
            <a:off x="0" y="908050"/>
            <a:ext cx="8915400" cy="2554545"/>
          </a:xfrm>
          <a:prstGeom prst="rect">
            <a:avLst/>
          </a:prstGeom>
          <a:gradFill rotWithShape="1">
            <a:gsLst>
              <a:gs pos="0">
                <a:srgbClr val="006600"/>
              </a:gs>
              <a:gs pos="50000">
                <a:srgbClr val="002F00"/>
              </a:gs>
              <a:gs pos="100000">
                <a:srgbClr val="006600"/>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454025" marR="0" lvl="0" indent="-454025" algn="ctr" defTabSz="914400" rtl="0" eaLnBrk="1" fontAlgn="base" latinLnBrk="0" hangingPunct="1">
              <a:lnSpc>
                <a:spcPct val="100000"/>
              </a:lnSpc>
              <a:spcBef>
                <a:spcPct val="0"/>
              </a:spcBef>
              <a:spcAft>
                <a:spcPct val="0"/>
              </a:spcAft>
              <a:buClrTx/>
              <a:buSzTx/>
              <a:buFont typeface="Wingdings" charset="0"/>
              <a:buChar char="Ø"/>
              <a:tabLst/>
              <a:defRPr/>
            </a:pPr>
            <a:r>
              <a:rPr kumimoji="0" lang="zh-CN" alt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cs typeface="宋体" charset="0"/>
              </a:rPr>
              <a:t>您应该</a:t>
            </a:r>
            <a:r>
              <a:rPr kumimoji="0" lang="zh-CN" alt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cs typeface="宋体" charset="0"/>
              </a:rPr>
              <a:t>怎样</a:t>
            </a:r>
            <a:r>
              <a:rPr kumimoji="0" lang="zh-CN" alt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cs typeface="宋体" charset="0"/>
              </a:rPr>
              <a:t>对其它信徒</a:t>
            </a:r>
            <a:r>
              <a:rPr kumimoji="0" lang="zh-CN" alt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cs typeface="宋体" charset="0"/>
              </a:rPr>
              <a:t>显示爱</a:t>
            </a:r>
            <a:r>
              <a:rPr kumimoji="0" lang="zh-CN" alt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cs typeface="宋体" charset="0"/>
              </a:rPr>
              <a:t>以便异端邪说无法盾形</a:t>
            </a:r>
            <a:r>
              <a:rPr kumimoji="0" lang="en-US" altLang="zh-CN"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cs typeface="宋体" charset="0"/>
              </a:rPr>
              <a:t>? </a:t>
            </a:r>
          </a:p>
          <a:p>
            <a:pPr marL="454025" marR="0" lvl="0" indent="-454025" algn="ctr" defTabSz="914400" rtl="0" eaLnBrk="1" fontAlgn="base" latinLnBrk="0" hangingPunct="1">
              <a:lnSpc>
                <a:spcPct val="100000"/>
              </a:lnSpc>
              <a:spcBef>
                <a:spcPct val="0"/>
              </a:spcBef>
              <a:spcAft>
                <a:spcPct val="0"/>
              </a:spcAft>
              <a:buClrTx/>
              <a:buSzTx/>
              <a:buFont typeface="Wingdings" charset="0"/>
              <a:buChar char="Ø"/>
              <a:tabLst/>
              <a:defRPr/>
            </a:pPr>
            <a:endParaRPr kumimoji="0" lang="en-US" altLang="zh-CN"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cs typeface="宋体" charset="0"/>
            </a:endParaRPr>
          </a:p>
          <a:p>
            <a:pPr marL="454025" marR="0" lvl="0" indent="-454025" algn="ctr" defTabSz="914400" rtl="0" eaLnBrk="1" fontAlgn="base" latinLnBrk="0" hangingPunct="1">
              <a:lnSpc>
                <a:spcPct val="100000"/>
              </a:lnSpc>
              <a:spcBef>
                <a:spcPct val="0"/>
              </a:spcBef>
              <a:spcAft>
                <a:spcPct val="0"/>
              </a:spcAft>
              <a:buClrTx/>
              <a:buSzTx/>
              <a:buFont typeface="Wingdings" charset="0"/>
              <a:buChar char="Ø"/>
              <a:tabLst/>
              <a:defRPr/>
            </a:pPr>
            <a:r>
              <a:rPr kumimoji="0" lang="zh-CN" alt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cs typeface="宋体" charset="0"/>
              </a:rPr>
              <a:t>您知道</a:t>
            </a:r>
            <a:r>
              <a:rPr kumimoji="0" lang="zh-CN" alt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cs typeface="宋体" charset="0"/>
              </a:rPr>
              <a:t>谁需要</a:t>
            </a:r>
            <a:r>
              <a:rPr kumimoji="0" lang="zh-CN" alt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cs typeface="宋体" charset="0"/>
              </a:rPr>
              <a:t>看见基督徒的爱被显示才会从假的教学中回头</a:t>
            </a:r>
            <a:r>
              <a:rPr kumimoji="0" lang="en-US" altLang="zh-CN"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cs typeface="宋体" charset="0"/>
              </a:rPr>
              <a:t>?</a:t>
            </a:r>
          </a:p>
        </p:txBody>
      </p:sp>
      <p:sp>
        <p:nvSpPr>
          <p:cNvPr id="7" name="Rectangle 2">
            <a:extLst>
              <a:ext uri="{FF2B5EF4-FFF2-40B4-BE49-F238E27FC236}">
                <a16:creationId xmlns:a16="http://schemas.microsoft.com/office/drawing/2014/main" id="{51433363-E9E1-044E-AB8F-244741C6B6A4}"/>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约翰一书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31575228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5607">
                                            <p:txEl>
                                              <p:pRg st="0" end="0"/>
                                            </p:txEl>
                                          </p:spTgt>
                                        </p:tgtEl>
                                        <p:attrNameLst>
                                          <p:attrName>style.visibility</p:attrName>
                                        </p:attrNameLst>
                                      </p:cBhvr>
                                      <p:to>
                                        <p:strVal val="visible"/>
                                      </p:to>
                                    </p:set>
                                    <p:anim calcmode="lin" valueType="num">
                                      <p:cBhvr additive="base">
                                        <p:cTn id="7" dur="500" fill="hold"/>
                                        <p:tgtEl>
                                          <p:spTgt spid="2560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5607">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25607">
                                            <p:txEl>
                                              <p:pRg st="2" end="2"/>
                                            </p:txEl>
                                          </p:spTgt>
                                        </p:tgtEl>
                                        <p:attrNameLst>
                                          <p:attrName>style.visibility</p:attrName>
                                        </p:attrNameLst>
                                      </p:cBhvr>
                                      <p:to>
                                        <p:strVal val="visible"/>
                                      </p:to>
                                    </p:set>
                                    <p:anim calcmode="lin" valueType="num">
                                      <p:cBhvr additive="base">
                                        <p:cTn id="13" dur="500" fill="hold"/>
                                        <p:tgtEl>
                                          <p:spTgt spid="25607">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5607">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 presetClass="entr" presetSubtype="1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checkerboard(across)">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7" grpId="0" build="p" autoUpdateAnimBg="0"/>
      <p:bldP spid="7" grpId="0"/>
    </p:bld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0721" name="Picture 2" descr="other stone raw black lightning marble"/>
          <p:cNvPicPr>
            <a:picLocks noChangeAspect="1" noChangeArrowheads="1"/>
          </p:cNvPicPr>
          <p:nvPr/>
        </p:nvPicPr>
        <p:blipFill>
          <a:blip r:embed="rId2">
            <a:lum bright="-36000"/>
            <a:extLst>
              <a:ext uri="{28A0092B-C50C-407E-A947-70E740481C1C}">
                <a14:useLocalDpi xmlns:a14="http://schemas.microsoft.com/office/drawing/2010/main" val="0"/>
              </a:ext>
            </a:extLst>
          </a:blip>
          <a:srcRect/>
          <a:stretch>
            <a:fillRect/>
          </a:stretch>
        </p:blipFill>
        <p:spPr bwMode="auto">
          <a:xfrm>
            <a:off x="0" y="0"/>
            <a:ext cx="9296400" cy="6972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70722" name="Rectangle 3"/>
          <p:cNvSpPr>
            <a:spLocks noChangeArrowheads="1"/>
          </p:cNvSpPr>
          <p:nvPr/>
        </p:nvSpPr>
        <p:spPr bwMode="auto">
          <a:xfrm>
            <a:off x="533400" y="457200"/>
            <a:ext cx="7772400" cy="403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a:spcBef>
                <a:spcPct val="20000"/>
              </a:spcBef>
              <a:buFontTx/>
              <a:buChar char="•"/>
            </a:pPr>
            <a:endParaRPr kumimoji="1" lang="zh-CN" altLang="en-US" sz="3200">
              <a:solidFill>
                <a:srgbClr val="272776"/>
              </a:solidFill>
              <a:latin typeface="Helvetica"/>
              <a:ea typeface="ＭＳ Ｐゴシック"/>
            </a:endParaRPr>
          </a:p>
        </p:txBody>
      </p:sp>
      <p:sp>
        <p:nvSpPr>
          <p:cNvPr id="670723" name="Rectangle 4"/>
          <p:cNvSpPr>
            <a:spLocks noChangeArrowheads="1"/>
          </p:cNvSpPr>
          <p:nvPr/>
        </p:nvSpPr>
        <p:spPr bwMode="auto">
          <a:xfrm>
            <a:off x="4343400" y="457200"/>
            <a:ext cx="4953000" cy="6400800"/>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spcBef>
                <a:spcPct val="20000"/>
              </a:spcBef>
            </a:pPr>
            <a:r>
              <a:rPr kumimoji="1" lang="zh-CN" altLang="en-US" sz="3200" b="1">
                <a:solidFill>
                  <a:srgbClr val="F3F1E4"/>
                </a:solidFill>
                <a:latin typeface="Helvetica"/>
                <a:ea typeface="ＭＳ Ｐゴシック"/>
              </a:rPr>
              <a:t>终于有一天，</a:t>
            </a:r>
            <a:r>
              <a:rPr kumimoji="1" lang="zh-CN" altLang="en-US" sz="3200" b="1" i="1">
                <a:solidFill>
                  <a:srgbClr val="E9F313"/>
                </a:solidFill>
                <a:latin typeface="Helvetica"/>
                <a:ea typeface="ＭＳ Ｐゴシック"/>
              </a:rPr>
              <a:t>他的工作完成了</a:t>
            </a:r>
            <a:r>
              <a:rPr kumimoji="1" lang="zh-CN" altLang="en-US" sz="3200" b="1">
                <a:solidFill>
                  <a:srgbClr val="F3F1E4"/>
                </a:solidFill>
                <a:latin typeface="Helvetica"/>
                <a:ea typeface="ＭＳ Ｐゴシック"/>
              </a:rPr>
              <a:t>。 </a:t>
            </a:r>
            <a:r>
              <a:rPr kumimoji="1" lang="zh-CN" altLang="en-US" sz="3200" b="1" i="1">
                <a:solidFill>
                  <a:srgbClr val="E9F313"/>
                </a:solidFill>
                <a:latin typeface="Helvetica"/>
                <a:ea typeface="ＭＳ Ｐゴシック"/>
              </a:rPr>
              <a:t>石雕像</a:t>
            </a:r>
            <a:r>
              <a:rPr kumimoji="1" lang="zh-CN" altLang="en-US" sz="3200" b="1">
                <a:solidFill>
                  <a:srgbClr val="F3F1E4"/>
                </a:solidFill>
                <a:latin typeface="Helvetica"/>
                <a:ea typeface="ＭＳ Ｐゴシック"/>
              </a:rPr>
              <a:t>成功地在石头上雕刻出精美的轮廓，样式与他的模型完全符合。 </a:t>
            </a:r>
          </a:p>
          <a:p>
            <a:pPr algn="ctr">
              <a:spcBef>
                <a:spcPct val="20000"/>
              </a:spcBef>
            </a:pPr>
            <a:r>
              <a:rPr kumimoji="1" lang="zh-CN" altLang="en-US" sz="3200" b="1">
                <a:solidFill>
                  <a:srgbClr val="F3F1E4"/>
                </a:solidFill>
                <a:latin typeface="Helvetica"/>
                <a:ea typeface="ＭＳ Ｐゴシック"/>
              </a:rPr>
              <a:t>现在是</a:t>
            </a:r>
            <a:r>
              <a:rPr kumimoji="1" lang="zh-CN" altLang="en-US" sz="3200" b="1" i="1">
                <a:solidFill>
                  <a:srgbClr val="E9F313"/>
                </a:solidFill>
                <a:latin typeface="Helvetica"/>
                <a:ea typeface="ＭＳ Ｐゴシック"/>
              </a:rPr>
              <a:t>把它从杂乱的工作台上挪移出</a:t>
            </a:r>
            <a:r>
              <a:rPr kumimoji="1" lang="zh-CN" altLang="en-US" sz="3200" b="1">
                <a:solidFill>
                  <a:srgbClr val="F3F1E4"/>
                </a:solidFill>
                <a:latin typeface="Helvetica"/>
                <a:ea typeface="ＭＳ Ｐゴシック"/>
              </a:rPr>
              <a:t>来的时候了，将它运到展览馆等候揭幕，以便向大众展示。</a:t>
            </a:r>
            <a:r>
              <a:rPr kumimoji="1" lang="en-US" altLang="zh-CN" sz="3200" b="1" i="1">
                <a:solidFill>
                  <a:srgbClr val="E9F313"/>
                </a:solidFill>
                <a:latin typeface="Helvetica"/>
                <a:ea typeface="ＭＳ Ｐゴシック"/>
              </a:rPr>
              <a:t> </a:t>
            </a:r>
          </a:p>
        </p:txBody>
      </p:sp>
      <p:pic>
        <p:nvPicPr>
          <p:cNvPr id="670724" name="Picture 8" descr="YUG32001316"/>
          <p:cNvPicPr>
            <a:picLocks noChangeAspect="1" noChangeArrowheads="1"/>
          </p:cNvPicPr>
          <p:nvPr/>
        </p:nvPicPr>
        <p:blipFill>
          <a:blip r:embed="rId3" cstate="screen">
            <a:lum bright="-18000"/>
            <a:extLst>
              <a:ext uri="{28A0092B-C50C-407E-A947-70E740481C1C}">
                <a14:useLocalDpi xmlns:a14="http://schemas.microsoft.com/office/drawing/2010/main" val="0"/>
              </a:ext>
            </a:extLst>
          </a:blip>
          <a:srcRect/>
          <a:stretch>
            <a:fillRect/>
          </a:stretch>
        </p:blipFill>
        <p:spPr bwMode="auto">
          <a:xfrm>
            <a:off x="0" y="76200"/>
            <a:ext cx="4343400" cy="6197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3350" name="Rectangle 6"/>
          <p:cNvSpPr>
            <a:spLocks noGrp="1" noChangeArrowheads="1"/>
          </p:cNvSpPr>
          <p:nvPr>
            <p:ph type="title" idx="4294967295"/>
          </p:nvPr>
        </p:nvSpPr>
        <p:spPr>
          <a:xfrm>
            <a:off x="76200" y="6248400"/>
            <a:ext cx="9144000" cy="762000"/>
          </a:xfrm>
          <a:effectLst>
            <a:outerShdw blurRad="63500" dist="35921" dir="2700000" algn="ctr" rotWithShape="0">
              <a:srgbClr val="000000">
                <a:alpha val="74997"/>
              </a:srgbClr>
            </a:outerShdw>
          </a:effectLst>
        </p:spPr>
        <p:txBody>
          <a:bodyPr anchor="t"/>
          <a:lstStyle/>
          <a:p>
            <a:pPr algn="l" eaLnBrk="1" hangingPunct="1">
              <a:spcBef>
                <a:spcPct val="20000"/>
              </a:spcBef>
              <a:buFontTx/>
              <a:buChar char="•"/>
              <a:defRPr/>
            </a:pPr>
            <a:r>
              <a:rPr kumimoji="0" lang="zh-CN" altLang="en-US" sz="3200">
                <a:solidFill>
                  <a:schemeClr val="bg1"/>
                </a:solidFill>
                <a:latin typeface="Helvetica" charset="0"/>
                <a:ea typeface="ＭＳ Ｐゴシック" charset="0"/>
                <a:cs typeface="ＭＳ Ｐゴシック" charset="0"/>
              </a:rPr>
              <a:t> 被提</a:t>
            </a:r>
          </a:p>
        </p:txBody>
      </p:sp>
      <p:sp>
        <p:nvSpPr>
          <p:cNvPr id="670726" name="Text Box 10"/>
          <p:cNvSpPr txBox="1">
            <a:spLocks noChangeArrowheads="1"/>
          </p:cNvSpPr>
          <p:nvPr/>
        </p:nvSpPr>
        <p:spPr bwMode="auto">
          <a:xfrm>
            <a:off x="8340725" y="47625"/>
            <a:ext cx="87947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r>
              <a:rPr lang="en-US" altLang="zh-CN" sz="2400" b="1">
                <a:solidFill>
                  <a:srgbClr val="F3F1E4"/>
                </a:solidFill>
                <a:latin typeface="Arial" charset="0"/>
                <a:ea typeface="ＭＳ Ｐゴシック" charset="0"/>
                <a:cs typeface="ＭＳ Ｐゴシック" charset="0"/>
              </a:rPr>
              <a:t>155p</a:t>
            </a:r>
            <a:endParaRPr lang="en-US" altLang="zh-CN" sz="2400">
              <a:solidFill>
                <a:srgbClr val="272776"/>
              </a:solidFill>
              <a:ea typeface="ＭＳ Ｐゴシック" charset="0"/>
              <a:cs typeface="ＭＳ Ｐゴシック" charset="0"/>
            </a:endParaRPr>
          </a:p>
        </p:txBody>
      </p:sp>
    </p:spTree>
    <p:extLst>
      <p:ext uri="{BB962C8B-B14F-4D97-AF65-F5344CB8AC3E}">
        <p14:creationId xmlns:p14="http://schemas.microsoft.com/office/powerpoint/2010/main" val="4257446879"/>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1745" name="Picture 7" descr="artmusfloorplans"/>
          <p:cNvPicPr>
            <a:picLocks noChangeAspect="1" noChangeArrowheads="1"/>
          </p:cNvPicPr>
          <p:nvPr/>
        </p:nvPicPr>
        <p:blipFill>
          <a:blip r:embed="rId2">
            <a:lum bright="-6000"/>
            <a:extLst>
              <a:ext uri="{28A0092B-C50C-407E-A947-70E740481C1C}">
                <a14:useLocalDpi xmlns:a14="http://schemas.microsoft.com/office/drawing/2010/main" val="0"/>
              </a:ext>
            </a:extLst>
          </a:blip>
          <a:srcRect/>
          <a:stretch>
            <a:fillRect/>
          </a:stretch>
        </p:blipFill>
        <p:spPr bwMode="auto">
          <a:xfrm>
            <a:off x="0" y="0"/>
            <a:ext cx="9144000" cy="6921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71746" name="Rectangle 3"/>
          <p:cNvSpPr>
            <a:spLocks noChangeArrowheads="1"/>
          </p:cNvSpPr>
          <p:nvPr/>
        </p:nvSpPr>
        <p:spPr bwMode="auto">
          <a:xfrm>
            <a:off x="533400" y="457200"/>
            <a:ext cx="7772400" cy="403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a:spcBef>
                <a:spcPct val="20000"/>
              </a:spcBef>
              <a:buFontTx/>
              <a:buChar char="•"/>
            </a:pPr>
            <a:endParaRPr kumimoji="1" lang="zh-CN" altLang="en-US" sz="3200">
              <a:solidFill>
                <a:srgbClr val="272776"/>
              </a:solidFill>
              <a:latin typeface="Helvetica"/>
              <a:ea typeface="ＭＳ Ｐゴシック"/>
            </a:endParaRPr>
          </a:p>
        </p:txBody>
      </p:sp>
      <p:sp>
        <p:nvSpPr>
          <p:cNvPr id="671747" name="Rectangle 4"/>
          <p:cNvSpPr>
            <a:spLocks noChangeArrowheads="1"/>
          </p:cNvSpPr>
          <p:nvPr/>
        </p:nvSpPr>
        <p:spPr bwMode="auto">
          <a:xfrm>
            <a:off x="3563888" y="762000"/>
            <a:ext cx="5503912" cy="4395192"/>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spcBef>
                <a:spcPct val="20000"/>
              </a:spcBef>
            </a:pPr>
            <a:r>
              <a:rPr kumimoji="1" lang="zh-CN" altLang="en-US" sz="4000" b="1" dirty="0">
                <a:solidFill>
                  <a:srgbClr val="F3F1E4"/>
                </a:solidFill>
                <a:effectLst>
                  <a:outerShdw blurRad="38100" dist="38100" dir="2700000" algn="tl">
                    <a:srgbClr val="000000">
                      <a:alpha val="43137"/>
                    </a:srgbClr>
                  </a:outerShdw>
                </a:effectLst>
                <a:latin typeface="Helvetica"/>
                <a:ea typeface="ＭＳ Ｐゴシック"/>
              </a:rPr>
              <a:t>所有经过的人面带</a:t>
            </a:r>
          </a:p>
          <a:p>
            <a:pPr algn="ctr">
              <a:spcBef>
                <a:spcPct val="20000"/>
              </a:spcBef>
            </a:pPr>
            <a:r>
              <a:rPr kumimoji="1" lang="zh-CN" altLang="en-US" sz="4000" b="1" dirty="0">
                <a:solidFill>
                  <a:srgbClr val="F3F1E4"/>
                </a:solidFill>
                <a:effectLst>
                  <a:outerShdw blurRad="38100" dist="38100" dir="2700000" algn="tl">
                    <a:srgbClr val="000000">
                      <a:alpha val="43137"/>
                    </a:srgbClr>
                  </a:outerShdw>
                </a:effectLst>
                <a:latin typeface="Helvetica"/>
                <a:ea typeface="ＭＳ Ｐゴシック"/>
              </a:rPr>
              <a:t>微笑以表赞赏，</a:t>
            </a:r>
          </a:p>
          <a:p>
            <a:pPr algn="ctr">
              <a:spcBef>
                <a:spcPct val="20000"/>
              </a:spcBef>
            </a:pPr>
            <a:r>
              <a:rPr kumimoji="1" lang="zh-CN" altLang="en-US" sz="4000" b="1" dirty="0">
                <a:solidFill>
                  <a:srgbClr val="F3F1E4"/>
                </a:solidFill>
                <a:effectLst>
                  <a:outerShdw blurRad="38100" dist="38100" dir="2700000" algn="tl">
                    <a:srgbClr val="000000">
                      <a:alpha val="43137"/>
                    </a:srgbClr>
                  </a:outerShdw>
                </a:effectLst>
                <a:latin typeface="Helvetica"/>
                <a:ea typeface="ＭＳ Ｐゴシック"/>
              </a:rPr>
              <a:t>并向聪明智慧、</a:t>
            </a:r>
          </a:p>
          <a:p>
            <a:pPr algn="ctr">
              <a:spcBef>
                <a:spcPct val="20000"/>
              </a:spcBef>
            </a:pPr>
            <a:r>
              <a:rPr kumimoji="1" lang="zh-CN" altLang="en-US" sz="4000" b="1" dirty="0">
                <a:solidFill>
                  <a:srgbClr val="F3F1E4"/>
                </a:solidFill>
                <a:effectLst>
                  <a:outerShdw blurRad="38100" dist="38100" dir="2700000" algn="tl">
                    <a:srgbClr val="000000">
                      <a:alpha val="43137"/>
                    </a:srgbClr>
                  </a:outerShdw>
                </a:effectLst>
                <a:latin typeface="Helvetica"/>
                <a:ea typeface="ＭＳ Ｐゴシック"/>
              </a:rPr>
              <a:t>技艺精湛的雕刻家</a:t>
            </a:r>
          </a:p>
          <a:p>
            <a:pPr algn="ctr">
              <a:spcBef>
                <a:spcPct val="20000"/>
              </a:spcBef>
            </a:pPr>
            <a:r>
              <a:rPr kumimoji="1" lang="zh-CN" altLang="en-US" sz="4000" b="1" dirty="0">
                <a:solidFill>
                  <a:srgbClr val="F3F1E4"/>
                </a:solidFill>
                <a:effectLst>
                  <a:outerShdw blurRad="38100" dist="38100" dir="2700000" algn="tl">
                    <a:srgbClr val="000000">
                      <a:alpha val="43137"/>
                    </a:srgbClr>
                  </a:outerShdw>
                </a:effectLst>
                <a:latin typeface="Helvetica"/>
                <a:ea typeface="ＭＳ Ｐゴシック"/>
              </a:rPr>
              <a:t>献上高度的</a:t>
            </a:r>
          </a:p>
          <a:p>
            <a:pPr algn="ctr">
              <a:spcBef>
                <a:spcPct val="20000"/>
              </a:spcBef>
            </a:pPr>
            <a:r>
              <a:rPr kumimoji="1" lang="zh-CN" altLang="en-US" sz="4000" b="1" dirty="0">
                <a:solidFill>
                  <a:srgbClr val="F3F1E4"/>
                </a:solidFill>
                <a:effectLst>
                  <a:outerShdw blurRad="38100" dist="38100" dir="2700000" algn="tl">
                    <a:srgbClr val="000000">
                      <a:alpha val="43137"/>
                    </a:srgbClr>
                  </a:outerShdw>
                </a:effectLst>
                <a:latin typeface="Helvetica"/>
                <a:ea typeface="ＭＳ Ｐゴシック"/>
              </a:rPr>
              <a:t>赞许和颂扬。</a:t>
            </a:r>
          </a:p>
        </p:txBody>
      </p:sp>
      <p:sp>
        <p:nvSpPr>
          <p:cNvPr id="314373" name="Rectangle 5"/>
          <p:cNvSpPr>
            <a:spLocks noGrp="1" noChangeArrowheads="1"/>
          </p:cNvSpPr>
          <p:nvPr>
            <p:ph type="title" idx="4294967295"/>
          </p:nvPr>
        </p:nvSpPr>
        <p:spPr>
          <a:xfrm>
            <a:off x="76200" y="6096000"/>
            <a:ext cx="9144000" cy="762000"/>
          </a:xfrm>
          <a:effectLst>
            <a:outerShdw blurRad="63500" dist="35921" dir="2700000" algn="ctr" rotWithShape="0">
              <a:srgbClr val="000000">
                <a:alpha val="74997"/>
              </a:srgbClr>
            </a:outerShdw>
          </a:effectLst>
        </p:spPr>
        <p:txBody>
          <a:bodyPr anchor="t"/>
          <a:lstStyle/>
          <a:p>
            <a:pPr algn="l" eaLnBrk="1" hangingPunct="1">
              <a:spcBef>
                <a:spcPct val="20000"/>
              </a:spcBef>
              <a:buFontTx/>
              <a:buChar char="•"/>
              <a:defRPr/>
            </a:pPr>
            <a:r>
              <a:rPr kumimoji="0" lang="zh-CN" altLang="en-US" sz="3200">
                <a:solidFill>
                  <a:schemeClr val="bg1"/>
                </a:solidFill>
                <a:latin typeface="Helvetica" charset="0"/>
                <a:ea typeface="ＭＳ Ｐゴシック" charset="0"/>
                <a:cs typeface="ＭＳ Ｐゴシック" charset="0"/>
              </a:rPr>
              <a:t>得荣耀</a:t>
            </a:r>
          </a:p>
        </p:txBody>
      </p:sp>
      <p:pic>
        <p:nvPicPr>
          <p:cNvPr id="671749" name="Picture 6" descr="YUG32001316"/>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6200" y="76200"/>
            <a:ext cx="2678113" cy="3505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41800" name="Text Box 8"/>
          <p:cNvSpPr txBox="1">
            <a:spLocks noChangeArrowheads="1"/>
          </p:cNvSpPr>
          <p:nvPr/>
        </p:nvSpPr>
        <p:spPr bwMode="auto">
          <a:xfrm>
            <a:off x="8188325" y="47625"/>
            <a:ext cx="879475" cy="457200"/>
          </a:xfrm>
          <a:prstGeom prst="rect">
            <a:avLst/>
          </a:prstGeom>
          <a:noFill/>
          <a:ln w="9525">
            <a:noFill/>
            <a:miter lim="800000"/>
            <a:headEnd/>
            <a:tailEnd/>
          </a:ln>
          <a:effectLst>
            <a:outerShdw dist="35921" dir="2700000" algn="ctr" rotWithShape="0">
              <a:srgbClr val="808080">
                <a:alpha val="74997"/>
              </a:srgbClr>
            </a:outerShdw>
          </a:effectLst>
        </p:spPr>
        <p:txBody>
          <a:bodyPr/>
          <a:lstStyle/>
          <a:p>
            <a:pPr algn="ctr">
              <a:spcBef>
                <a:spcPct val="20000"/>
              </a:spcBef>
              <a:defRPr/>
            </a:pPr>
            <a:r>
              <a:rPr kumimoji="1" lang="en-US" sz="2400" b="1">
                <a:solidFill>
                  <a:srgbClr val="F3F1E4"/>
                </a:solidFill>
                <a:latin typeface="Helvetica"/>
                <a:ea typeface="ＭＳ Ｐゴシック"/>
              </a:rPr>
              <a:t>155p</a:t>
            </a:r>
          </a:p>
        </p:txBody>
      </p:sp>
    </p:spTree>
    <p:extLst>
      <p:ext uri="{BB962C8B-B14F-4D97-AF65-F5344CB8AC3E}">
        <p14:creationId xmlns:p14="http://schemas.microsoft.com/office/powerpoint/2010/main" val="831747561"/>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276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78883" name="Rectangle 3"/>
          <p:cNvSpPr>
            <a:spLocks noGrp="1" noChangeArrowheads="1"/>
          </p:cNvSpPr>
          <p:nvPr>
            <p:ph type="title" idx="4294967295"/>
          </p:nvPr>
        </p:nvSpPr>
        <p:spPr>
          <a:xfrm>
            <a:off x="0" y="685800"/>
            <a:ext cx="9144000" cy="1143000"/>
          </a:xfrm>
          <a:effectLst/>
        </p:spPr>
        <p:txBody>
          <a:bodyPr/>
          <a:lstStyle/>
          <a:p>
            <a:pPr eaLnBrk="1" hangingPunct="1">
              <a:defRPr/>
            </a:pPr>
            <a:r>
              <a:rPr lang="zh-CN" altLang="en-US" sz="4800" dirty="0">
                <a:effectLst>
                  <a:outerShdw blurRad="193675" dist="38100" dir="2700000" algn="tl" rotWithShape="0">
                    <a:srgbClr val="000000">
                      <a:alpha val="76000"/>
                    </a:srgbClr>
                  </a:outerShdw>
                </a:effectLst>
                <a:latin typeface="Tahoma" charset="0"/>
                <a:ea typeface="ＭＳ Ｐゴシック" charset="0"/>
                <a:cs typeface="ＭＳ Ｐゴシック" charset="0"/>
              </a:rPr>
              <a:t>“万事互相效力，叫爱神的人得益处</a:t>
            </a:r>
            <a:r>
              <a:rPr lang="en-US" altLang="zh-CN" sz="4800" dirty="0">
                <a:effectLst>
                  <a:outerShdw blurRad="193675" dist="38100" dir="2700000" algn="tl" rotWithShape="0">
                    <a:srgbClr val="000000">
                      <a:alpha val="76000"/>
                    </a:srgbClr>
                  </a:outerShdw>
                </a:effectLst>
                <a:latin typeface="Tahoma" charset="0"/>
                <a:ea typeface="ＭＳ Ｐゴシック" charset="0"/>
                <a:cs typeface="ＭＳ Ｐゴシック" charset="0"/>
              </a:rPr>
              <a:t>…” (8:28-30)</a:t>
            </a:r>
            <a:endParaRPr lang="en-US" altLang="zh-CN" sz="6000" dirty="0">
              <a:effectLst>
                <a:outerShdw blurRad="193675" dist="38100" dir="2700000" algn="tl" rotWithShape="0">
                  <a:srgbClr val="000000">
                    <a:alpha val="76000"/>
                  </a:srgbClr>
                </a:outerShdw>
              </a:effectLst>
              <a:latin typeface="Tahoma" charset="0"/>
              <a:ea typeface="ＭＳ Ｐゴシック" charset="0"/>
              <a:cs typeface="ＭＳ Ｐゴシック" charset="0"/>
            </a:endParaRPr>
          </a:p>
        </p:txBody>
      </p:sp>
      <p:sp>
        <p:nvSpPr>
          <p:cNvPr id="378885" name="Rectangle 5"/>
          <p:cNvSpPr>
            <a:spLocks noChangeArrowheads="1"/>
          </p:cNvSpPr>
          <p:nvPr/>
        </p:nvSpPr>
        <p:spPr bwMode="auto">
          <a:xfrm>
            <a:off x="1600200" y="4953000"/>
            <a:ext cx="3200400" cy="611188"/>
          </a:xfrm>
          <a:prstGeom prst="rect">
            <a:avLst/>
          </a:prstGeom>
          <a:noFill/>
          <a:ln w="9525">
            <a:noFill/>
            <a:miter lim="800000"/>
            <a:headEnd/>
            <a:tailEnd/>
          </a:ln>
          <a:effectLst/>
        </p:spPr>
        <p:txBody>
          <a:bodyPr/>
          <a:lstStyle/>
          <a:p>
            <a:pPr marL="342900" indent="-342900">
              <a:spcBef>
                <a:spcPct val="20000"/>
              </a:spcBef>
              <a:buClr>
                <a:srgbClr val="FFCC66"/>
              </a:buClr>
              <a:buSzPct val="80000"/>
              <a:buFont typeface="Wingdings" charset="0"/>
              <a:buChar char="n"/>
              <a:defRPr/>
            </a:pPr>
            <a:r>
              <a:rPr lang="zh-CN" altLang="en-US" sz="4400" b="1">
                <a:solidFill>
                  <a:srgbClr val="FFFFFF"/>
                </a:solidFill>
                <a:effectLst>
                  <a:outerShdw blurRad="193675" dist="38100" dir="2700000" algn="tl" rotWithShape="0">
                    <a:srgbClr val="000000">
                      <a:alpha val="76000"/>
                    </a:srgbClr>
                  </a:outerShdw>
                </a:effectLst>
                <a:latin typeface="Tahoma"/>
                <a:ea typeface="ＭＳ Ｐゴシック" charset="0"/>
                <a:cs typeface="ＭＳ Ｐゴシック" charset="0"/>
              </a:rPr>
              <a:t>预定</a:t>
            </a:r>
          </a:p>
        </p:txBody>
      </p:sp>
      <p:sp>
        <p:nvSpPr>
          <p:cNvPr id="378886" name="Rectangle 6"/>
          <p:cNvSpPr>
            <a:spLocks noChangeArrowheads="1"/>
          </p:cNvSpPr>
          <p:nvPr/>
        </p:nvSpPr>
        <p:spPr bwMode="auto">
          <a:xfrm>
            <a:off x="2895600" y="4038600"/>
            <a:ext cx="3200400" cy="611188"/>
          </a:xfrm>
          <a:prstGeom prst="rect">
            <a:avLst/>
          </a:prstGeom>
          <a:noFill/>
          <a:ln w="9525">
            <a:noFill/>
            <a:miter lim="800000"/>
            <a:headEnd/>
            <a:tailEnd/>
          </a:ln>
          <a:effectLst/>
        </p:spPr>
        <p:txBody>
          <a:bodyPr/>
          <a:lstStyle/>
          <a:p>
            <a:pPr marL="342900" indent="-342900">
              <a:spcBef>
                <a:spcPct val="20000"/>
              </a:spcBef>
              <a:buClr>
                <a:srgbClr val="FFCC66"/>
              </a:buClr>
              <a:buSzPct val="80000"/>
              <a:buFont typeface="Wingdings" charset="0"/>
              <a:buChar char="n"/>
              <a:defRPr/>
            </a:pPr>
            <a:r>
              <a:rPr lang="zh-CN" altLang="en-US" sz="4400" b="1">
                <a:solidFill>
                  <a:srgbClr val="FFFFFF"/>
                </a:solidFill>
                <a:effectLst>
                  <a:outerShdw blurRad="193675" dist="38100" dir="2700000" algn="tl" rotWithShape="0">
                    <a:srgbClr val="000000">
                      <a:alpha val="76000"/>
                    </a:srgbClr>
                  </a:outerShdw>
                </a:effectLst>
                <a:latin typeface="Tahoma"/>
                <a:ea typeface="ＭＳ Ｐゴシック" charset="0"/>
                <a:cs typeface="ＭＳ Ｐゴシック" charset="0"/>
              </a:rPr>
              <a:t>被召</a:t>
            </a:r>
          </a:p>
        </p:txBody>
      </p:sp>
      <p:sp>
        <p:nvSpPr>
          <p:cNvPr id="378887" name="Rectangle 7"/>
          <p:cNvSpPr>
            <a:spLocks noChangeArrowheads="1"/>
          </p:cNvSpPr>
          <p:nvPr/>
        </p:nvSpPr>
        <p:spPr bwMode="auto">
          <a:xfrm>
            <a:off x="4114800" y="3124200"/>
            <a:ext cx="3200400" cy="611188"/>
          </a:xfrm>
          <a:prstGeom prst="rect">
            <a:avLst/>
          </a:prstGeom>
          <a:noFill/>
          <a:ln w="9525">
            <a:noFill/>
            <a:miter lim="800000"/>
            <a:headEnd/>
            <a:tailEnd/>
          </a:ln>
          <a:effectLst/>
        </p:spPr>
        <p:txBody>
          <a:bodyPr/>
          <a:lstStyle/>
          <a:p>
            <a:pPr marL="342900" indent="-342900">
              <a:spcBef>
                <a:spcPct val="20000"/>
              </a:spcBef>
              <a:buClr>
                <a:srgbClr val="FFCC66"/>
              </a:buClr>
              <a:buSzPct val="80000"/>
              <a:buFont typeface="Wingdings" charset="0"/>
              <a:buChar char="n"/>
              <a:defRPr/>
            </a:pPr>
            <a:r>
              <a:rPr lang="zh-CN" altLang="en-US" sz="4400" b="1">
                <a:solidFill>
                  <a:srgbClr val="FFFFFF"/>
                </a:solidFill>
                <a:effectLst>
                  <a:outerShdw blurRad="193675" dist="38100" dir="2700000" algn="tl" rotWithShape="0">
                    <a:srgbClr val="000000">
                      <a:alpha val="76000"/>
                    </a:srgbClr>
                  </a:outerShdw>
                </a:effectLst>
                <a:latin typeface="Tahoma"/>
                <a:ea typeface="ＭＳ Ｐゴシック" charset="0"/>
                <a:cs typeface="ＭＳ Ｐゴシック" charset="0"/>
              </a:rPr>
              <a:t>称义</a:t>
            </a:r>
          </a:p>
        </p:txBody>
      </p:sp>
      <p:sp>
        <p:nvSpPr>
          <p:cNvPr id="378888" name="Rectangle 8"/>
          <p:cNvSpPr>
            <a:spLocks noChangeArrowheads="1"/>
          </p:cNvSpPr>
          <p:nvPr/>
        </p:nvSpPr>
        <p:spPr bwMode="auto">
          <a:xfrm>
            <a:off x="5410200" y="2209800"/>
            <a:ext cx="3200400" cy="611188"/>
          </a:xfrm>
          <a:prstGeom prst="rect">
            <a:avLst/>
          </a:prstGeom>
          <a:noFill/>
          <a:ln w="9525">
            <a:noFill/>
            <a:miter lim="800000"/>
            <a:headEnd/>
            <a:tailEnd/>
          </a:ln>
          <a:effectLst/>
        </p:spPr>
        <p:txBody>
          <a:bodyPr/>
          <a:lstStyle/>
          <a:p>
            <a:pPr marL="342900" indent="-342900">
              <a:spcBef>
                <a:spcPct val="20000"/>
              </a:spcBef>
              <a:buClr>
                <a:srgbClr val="FFCC66"/>
              </a:buClr>
              <a:buSzPct val="80000"/>
              <a:buFont typeface="Wingdings" charset="0"/>
              <a:buChar char="n"/>
              <a:defRPr/>
            </a:pPr>
            <a:r>
              <a:rPr lang="zh-CN" altLang="en-US" sz="4400" b="1">
                <a:solidFill>
                  <a:srgbClr val="FFFFFF"/>
                </a:solidFill>
                <a:effectLst>
                  <a:outerShdw blurRad="193675" dist="38100" dir="2700000" algn="tl" rotWithShape="0">
                    <a:srgbClr val="000000">
                      <a:alpha val="76000"/>
                    </a:srgbClr>
                  </a:outerShdw>
                </a:effectLst>
                <a:latin typeface="Tahoma"/>
                <a:ea typeface="ＭＳ Ｐゴシック" charset="0"/>
                <a:cs typeface="ＭＳ Ｐゴシック" charset="0"/>
              </a:rPr>
              <a:t>荣耀</a:t>
            </a:r>
          </a:p>
        </p:txBody>
      </p:sp>
      <p:sp>
        <p:nvSpPr>
          <p:cNvPr id="672775" name="Text Box 10"/>
          <p:cNvSpPr txBox="1">
            <a:spLocks noChangeArrowheads="1"/>
          </p:cNvSpPr>
          <p:nvPr/>
        </p:nvSpPr>
        <p:spPr bwMode="auto">
          <a:xfrm>
            <a:off x="8153400" y="76200"/>
            <a:ext cx="879475" cy="4572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r>
              <a:rPr lang="en-US" altLang="zh-CN" sz="2400" b="1">
                <a:solidFill>
                  <a:srgbClr val="FFFFFF"/>
                </a:solidFill>
                <a:latin typeface="Arial" charset="0"/>
                <a:ea typeface="ＭＳ Ｐゴシック" charset="0"/>
                <a:cs typeface="ＭＳ Ｐゴシック" charset="0"/>
              </a:rPr>
              <a:t>155p</a:t>
            </a:r>
          </a:p>
        </p:txBody>
      </p:sp>
      <p:sp>
        <p:nvSpPr>
          <p:cNvPr id="378891" name="Rectangle 11"/>
          <p:cNvSpPr>
            <a:spLocks noChangeArrowheads="1"/>
          </p:cNvSpPr>
          <p:nvPr/>
        </p:nvSpPr>
        <p:spPr bwMode="auto">
          <a:xfrm>
            <a:off x="457200" y="5867400"/>
            <a:ext cx="3200400" cy="611188"/>
          </a:xfrm>
          <a:prstGeom prst="rect">
            <a:avLst/>
          </a:prstGeom>
          <a:noFill/>
          <a:ln w="9525">
            <a:noFill/>
            <a:miter lim="800000"/>
            <a:headEnd/>
            <a:tailEnd/>
          </a:ln>
          <a:effectLst/>
        </p:spPr>
        <p:txBody>
          <a:bodyPr/>
          <a:lstStyle/>
          <a:p>
            <a:pPr marL="342900" indent="-342900">
              <a:spcBef>
                <a:spcPct val="20000"/>
              </a:spcBef>
              <a:buClr>
                <a:srgbClr val="FFCC66"/>
              </a:buClr>
              <a:buSzPct val="80000"/>
              <a:buFont typeface="Wingdings" charset="0"/>
              <a:buChar char="n"/>
              <a:defRPr/>
            </a:pPr>
            <a:r>
              <a:rPr lang="zh-CN" altLang="en-US" sz="4400" b="1" dirty="0">
                <a:solidFill>
                  <a:srgbClr val="FFFFFF"/>
                </a:solidFill>
                <a:effectLst>
                  <a:outerShdw blurRad="193675" dist="38100" dir="2700000" algn="tl" rotWithShape="0">
                    <a:srgbClr val="000000">
                      <a:alpha val="76000"/>
                    </a:srgbClr>
                  </a:outerShdw>
                </a:effectLst>
                <a:latin typeface="Tahoma"/>
                <a:ea typeface="ＭＳ Ｐゴシック" charset="0"/>
                <a:cs typeface="ＭＳ Ｐゴシック" charset="0"/>
              </a:rPr>
              <a:t>预知</a:t>
            </a:r>
          </a:p>
        </p:txBody>
      </p:sp>
    </p:spTree>
    <p:extLst>
      <p:ext uri="{BB962C8B-B14F-4D97-AF65-F5344CB8AC3E}">
        <p14:creationId xmlns:p14="http://schemas.microsoft.com/office/powerpoint/2010/main" val="14544807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378891">
                                            <p:txEl>
                                              <p:pRg st="0" end="0"/>
                                            </p:txEl>
                                          </p:spTgt>
                                        </p:tgtEl>
                                        <p:attrNameLst>
                                          <p:attrName>style.visibility</p:attrName>
                                        </p:attrNameLst>
                                      </p:cBhvr>
                                      <p:to>
                                        <p:strVal val="visible"/>
                                      </p:to>
                                    </p:set>
                                    <p:anim calcmode="lin" valueType="num">
                                      <p:cBhvr>
                                        <p:cTn id="7" dur="500" fill="hold"/>
                                        <p:tgtEl>
                                          <p:spTgt spid="37889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78891">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378885"/>
                                        </p:tgtEl>
                                        <p:attrNameLst>
                                          <p:attrName>style.visibility</p:attrName>
                                        </p:attrNameLst>
                                      </p:cBhvr>
                                      <p:to>
                                        <p:strVal val="visible"/>
                                      </p:to>
                                    </p:set>
                                    <p:anim calcmode="lin" valueType="num">
                                      <p:cBhvr>
                                        <p:cTn id="13" dur="500" fill="hold"/>
                                        <p:tgtEl>
                                          <p:spTgt spid="378885"/>
                                        </p:tgtEl>
                                        <p:attrNameLst>
                                          <p:attrName>ppt_w</p:attrName>
                                        </p:attrNameLst>
                                      </p:cBhvr>
                                      <p:tavLst>
                                        <p:tav tm="0">
                                          <p:val>
                                            <p:fltVal val="0"/>
                                          </p:val>
                                        </p:tav>
                                        <p:tav tm="100000">
                                          <p:val>
                                            <p:strVal val="#ppt_w"/>
                                          </p:val>
                                        </p:tav>
                                      </p:tavLst>
                                    </p:anim>
                                    <p:anim calcmode="lin" valueType="num">
                                      <p:cBhvr>
                                        <p:cTn id="14" dur="500" fill="hold"/>
                                        <p:tgtEl>
                                          <p:spTgt spid="378885"/>
                                        </p:tgtEl>
                                        <p:attrNameLst>
                                          <p:attrName>ppt_h</p:attrName>
                                        </p:attrNameLst>
                                      </p:cBhvr>
                                      <p:tavLst>
                                        <p:tav tm="0">
                                          <p:val>
                                            <p:strVal val="#ppt_h"/>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7" presetClass="entr" presetSubtype="10" fill="hold" grpId="0" nodeType="clickEffect">
                                  <p:stCondLst>
                                    <p:cond delay="0"/>
                                  </p:stCondLst>
                                  <p:childTnLst>
                                    <p:set>
                                      <p:cBhvr>
                                        <p:cTn id="18" dur="1" fill="hold">
                                          <p:stCondLst>
                                            <p:cond delay="0"/>
                                          </p:stCondLst>
                                        </p:cTn>
                                        <p:tgtEl>
                                          <p:spTgt spid="378886"/>
                                        </p:tgtEl>
                                        <p:attrNameLst>
                                          <p:attrName>style.visibility</p:attrName>
                                        </p:attrNameLst>
                                      </p:cBhvr>
                                      <p:to>
                                        <p:strVal val="visible"/>
                                      </p:to>
                                    </p:set>
                                    <p:anim calcmode="lin" valueType="num">
                                      <p:cBhvr>
                                        <p:cTn id="19" dur="500" fill="hold"/>
                                        <p:tgtEl>
                                          <p:spTgt spid="378886"/>
                                        </p:tgtEl>
                                        <p:attrNameLst>
                                          <p:attrName>ppt_w</p:attrName>
                                        </p:attrNameLst>
                                      </p:cBhvr>
                                      <p:tavLst>
                                        <p:tav tm="0">
                                          <p:val>
                                            <p:fltVal val="0"/>
                                          </p:val>
                                        </p:tav>
                                        <p:tav tm="100000">
                                          <p:val>
                                            <p:strVal val="#ppt_w"/>
                                          </p:val>
                                        </p:tav>
                                      </p:tavLst>
                                    </p:anim>
                                    <p:anim calcmode="lin" valueType="num">
                                      <p:cBhvr>
                                        <p:cTn id="20" dur="500" fill="hold"/>
                                        <p:tgtEl>
                                          <p:spTgt spid="378886"/>
                                        </p:tgtEl>
                                        <p:attrNameLst>
                                          <p:attrName>ppt_h</p:attrName>
                                        </p:attrNameLst>
                                      </p:cBhvr>
                                      <p:tavLst>
                                        <p:tav tm="0">
                                          <p:val>
                                            <p:strVal val="#ppt_h"/>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17" presetClass="entr" presetSubtype="10" fill="hold" grpId="0" nodeType="clickEffect">
                                  <p:stCondLst>
                                    <p:cond delay="0"/>
                                  </p:stCondLst>
                                  <p:childTnLst>
                                    <p:set>
                                      <p:cBhvr>
                                        <p:cTn id="24" dur="1" fill="hold">
                                          <p:stCondLst>
                                            <p:cond delay="0"/>
                                          </p:stCondLst>
                                        </p:cTn>
                                        <p:tgtEl>
                                          <p:spTgt spid="378887">
                                            <p:txEl>
                                              <p:pRg st="0" end="0"/>
                                            </p:txEl>
                                          </p:spTgt>
                                        </p:tgtEl>
                                        <p:attrNameLst>
                                          <p:attrName>style.visibility</p:attrName>
                                        </p:attrNameLst>
                                      </p:cBhvr>
                                      <p:to>
                                        <p:strVal val="visible"/>
                                      </p:to>
                                    </p:set>
                                    <p:anim calcmode="lin" valueType="num">
                                      <p:cBhvr>
                                        <p:cTn id="25" dur="500" fill="hold"/>
                                        <p:tgtEl>
                                          <p:spTgt spid="378887">
                                            <p:txEl>
                                              <p:pRg st="0" end="0"/>
                                            </p:txEl>
                                          </p:spTgt>
                                        </p:tgtEl>
                                        <p:attrNameLst>
                                          <p:attrName>ppt_w</p:attrName>
                                        </p:attrNameLst>
                                      </p:cBhvr>
                                      <p:tavLst>
                                        <p:tav tm="0">
                                          <p:val>
                                            <p:fltVal val="0"/>
                                          </p:val>
                                        </p:tav>
                                        <p:tav tm="100000">
                                          <p:val>
                                            <p:strVal val="#ppt_w"/>
                                          </p:val>
                                        </p:tav>
                                      </p:tavLst>
                                    </p:anim>
                                    <p:anim calcmode="lin" valueType="num">
                                      <p:cBhvr>
                                        <p:cTn id="26" dur="500" fill="hold"/>
                                        <p:tgtEl>
                                          <p:spTgt spid="378887">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7" presetClass="entr" presetSubtype="10" fill="hold" grpId="0" nodeType="clickEffect">
                                  <p:stCondLst>
                                    <p:cond delay="0"/>
                                  </p:stCondLst>
                                  <p:childTnLst>
                                    <p:set>
                                      <p:cBhvr>
                                        <p:cTn id="30" dur="1" fill="hold">
                                          <p:stCondLst>
                                            <p:cond delay="0"/>
                                          </p:stCondLst>
                                        </p:cTn>
                                        <p:tgtEl>
                                          <p:spTgt spid="378888"/>
                                        </p:tgtEl>
                                        <p:attrNameLst>
                                          <p:attrName>style.visibility</p:attrName>
                                        </p:attrNameLst>
                                      </p:cBhvr>
                                      <p:to>
                                        <p:strVal val="visible"/>
                                      </p:to>
                                    </p:set>
                                    <p:anim calcmode="lin" valueType="num">
                                      <p:cBhvr>
                                        <p:cTn id="31" dur="500" fill="hold"/>
                                        <p:tgtEl>
                                          <p:spTgt spid="378888"/>
                                        </p:tgtEl>
                                        <p:attrNameLst>
                                          <p:attrName>ppt_w</p:attrName>
                                        </p:attrNameLst>
                                      </p:cBhvr>
                                      <p:tavLst>
                                        <p:tav tm="0">
                                          <p:val>
                                            <p:fltVal val="0"/>
                                          </p:val>
                                        </p:tav>
                                        <p:tav tm="100000">
                                          <p:val>
                                            <p:strVal val="#ppt_w"/>
                                          </p:val>
                                        </p:tav>
                                      </p:tavLst>
                                    </p:anim>
                                    <p:anim calcmode="lin" valueType="num">
                                      <p:cBhvr>
                                        <p:cTn id="32" dur="500" fill="hold"/>
                                        <p:tgtEl>
                                          <p:spTgt spid="37888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885" grpId="0"/>
      <p:bldP spid="378886" grpId="0"/>
      <p:bldP spid="378887" grpId="0" build="p"/>
      <p:bldP spid="378888" grpId="0"/>
      <p:bldP spid="378891" grpId="0" build="p"/>
    </p:bldLst>
  </p:timing>
</p:sld>
</file>

<file path=ppt/slides/slide19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descr="Sanctity of Life Week Wood Panel Worship Background.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057" y="0"/>
            <a:ext cx="9139943"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556792"/>
            <a:ext cx="9144000" cy="898638"/>
          </a:xfrm>
          <a:solidFill>
            <a:schemeClr val="accent6">
              <a:lumMod val="75000"/>
            </a:schemeClr>
          </a:solidFill>
          <a:effectLst>
            <a:outerShdw blurRad="63500" dist="35921" dir="2700000" algn="ctr" rotWithShape="0">
              <a:schemeClr val="tx2">
                <a:alpha val="74998"/>
              </a:schemeClr>
            </a:outerShdw>
          </a:effectLst>
        </p:spPr>
        <p:txBody>
          <a:bodyPr anchor="t"/>
          <a:lstStyle/>
          <a:p>
            <a:pPr>
              <a:defRPr/>
            </a:pPr>
            <a:r>
              <a:rPr lang="en-US" sz="4800" b="1" i="1" dirty="0">
                <a:effectLst>
                  <a:glow rad="127000">
                    <a:schemeClr val="tx1"/>
                  </a:glow>
                </a:effectLst>
                <a:latin typeface="Arial" charset="0"/>
                <a:ea typeface="ＭＳ Ｐゴシック" charset="0"/>
                <a:cs typeface="ＭＳ Ｐゴシック" charset="0"/>
              </a:rPr>
              <a:t>Benefits of Obedience:</a:t>
            </a:r>
          </a:p>
        </p:txBody>
      </p:sp>
      <p:sp>
        <p:nvSpPr>
          <p:cNvPr id="5" name="Rectangle 2">
            <a:extLst>
              <a:ext uri="{FF2B5EF4-FFF2-40B4-BE49-F238E27FC236}">
                <a16:creationId xmlns:a16="http://schemas.microsoft.com/office/drawing/2014/main" id="{BF7C6B4A-84B7-5641-8A34-D4E8C1FD23C1}"/>
              </a:ext>
            </a:extLst>
          </p:cNvPr>
          <p:cNvSpPr txBox="1">
            <a:spLocks noChangeArrowheads="1"/>
          </p:cNvSpPr>
          <p:nvPr/>
        </p:nvSpPr>
        <p:spPr bwMode="auto">
          <a:xfrm>
            <a:off x="-4057" y="2612122"/>
            <a:ext cx="9144000" cy="405061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Victory over the world system (5:4-5)</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Assurance of salvation (5:6-13)</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Guidance in prayer (5:14-17)</a:t>
            </a:r>
          </a:p>
        </p:txBody>
      </p:sp>
      <p:sp>
        <p:nvSpPr>
          <p:cNvPr id="8" name="Rectangle 2">
            <a:extLst>
              <a:ext uri="{FF2B5EF4-FFF2-40B4-BE49-F238E27FC236}">
                <a16:creationId xmlns:a16="http://schemas.microsoft.com/office/drawing/2014/main" id="{72B82EDF-FCB2-7A41-903A-748446B0A1D3}"/>
              </a:ext>
            </a:extLst>
          </p:cNvPr>
          <p:cNvSpPr txBox="1">
            <a:spLocks noChangeArrowheads="1"/>
          </p:cNvSpPr>
          <p:nvPr/>
        </p:nvSpPr>
        <p:spPr bwMode="auto">
          <a:xfrm>
            <a:off x="-36512" y="-27384"/>
            <a:ext cx="9144000" cy="146843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III. Realize that obedience produces what you really </a:t>
            </a:r>
            <a:r>
              <a:rPr kumimoji="0" lang="en-US" sz="40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need</a:t>
            </a:r>
            <a:r>
              <a:rPr kumimoji="0" lang="en-US" sz="4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(5:4-21).</a:t>
            </a:r>
          </a:p>
        </p:txBody>
      </p:sp>
    </p:spTree>
    <p:extLst>
      <p:ext uri="{BB962C8B-B14F-4D97-AF65-F5344CB8AC3E}">
        <p14:creationId xmlns:p14="http://schemas.microsoft.com/office/powerpoint/2010/main" val="3170947723"/>
      </p:ext>
    </p:extLst>
  </p:cSld>
  <p:clrMapOvr>
    <a:masterClrMapping/>
  </p:clrMapOvr>
  <p:transition/>
</p:sld>
</file>

<file path=ppt/slides/slide19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3490" name="Picture 2">
            <a:extLst>
              <a:ext uri="{FF2B5EF4-FFF2-40B4-BE49-F238E27FC236}">
                <a16:creationId xmlns:a16="http://schemas.microsoft.com/office/drawing/2014/main" id="{52D7A8EC-B5B5-6446-B954-BCDBA912B25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350" y="2276872"/>
            <a:ext cx="9103318" cy="4551659"/>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9469"/>
            <a:ext cx="9144000" cy="4335635"/>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And we are confident that he hears us whenever we ask for anything that pleases him.  </a:t>
            </a:r>
            <a:r>
              <a:rPr lang="en-US" sz="3600" b="1" baseline="30000" dirty="0">
                <a:effectLst>
                  <a:glow rad="127000">
                    <a:schemeClr val="tx1"/>
                  </a:glow>
                </a:effectLst>
                <a:latin typeface="Arial" charset="0"/>
                <a:ea typeface="ＭＳ Ｐゴシック" charset="0"/>
                <a:cs typeface="ＭＳ Ｐゴシック" charset="0"/>
              </a:rPr>
              <a:t>15 </a:t>
            </a:r>
            <a:r>
              <a:rPr lang="en-US" sz="3600" b="1" dirty="0">
                <a:effectLst>
                  <a:glow rad="127000">
                    <a:schemeClr val="tx1"/>
                  </a:glow>
                </a:effectLst>
                <a:latin typeface="Arial" charset="0"/>
                <a:ea typeface="ＭＳ Ｐゴシック" charset="0"/>
                <a:cs typeface="ＭＳ Ｐゴシック" charset="0"/>
              </a:rPr>
              <a:t>And since we know he hears us when we make our requests, we also know that he will give us what we ask for</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(1 John 5:14-15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4191709833"/>
      </p:ext>
    </p:extLst>
  </p:cSld>
  <p:clrMapOvr>
    <a:masterClrMapping/>
  </p:clrMapOvr>
  <p:transition/>
</p:sld>
</file>

<file path=ppt/slides/slide19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4514" name="Picture 2">
            <a:extLst>
              <a:ext uri="{FF2B5EF4-FFF2-40B4-BE49-F238E27FC236}">
                <a16:creationId xmlns:a16="http://schemas.microsoft.com/office/drawing/2014/main" id="{E8949047-1DD4-4847-BC63-27D7457CE48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85725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9469"/>
            <a:ext cx="9144000" cy="2463427"/>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If you see a Christian brother or sister sinning in a way that does not lead to death, you should pray, and God will give that person life. </a:t>
            </a:r>
          </a:p>
        </p:txBody>
      </p:sp>
      <p:sp>
        <p:nvSpPr>
          <p:cNvPr id="5" name="Rectangle 2">
            <a:extLst>
              <a:ext uri="{FF2B5EF4-FFF2-40B4-BE49-F238E27FC236}">
                <a16:creationId xmlns:a16="http://schemas.microsoft.com/office/drawing/2014/main" id="{A3874CA5-66ED-664B-B7CE-B3A90562E036}"/>
              </a:ext>
            </a:extLst>
          </p:cNvPr>
          <p:cNvSpPr txBox="1">
            <a:spLocks noChangeArrowheads="1"/>
          </p:cNvSpPr>
          <p:nvPr/>
        </p:nvSpPr>
        <p:spPr bwMode="auto">
          <a:xfrm>
            <a:off x="40341" y="3573016"/>
            <a:ext cx="9144000" cy="324293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But there is a sin that leads to death, and I am not saying you should pray for those who commit it.  </a:t>
            </a:r>
            <a:r>
              <a:rPr kumimoji="0" lang="en-US" sz="3600" b="1" i="0" u="none" strike="noStrike" kern="0" cap="none" spc="0" normalizeH="0" baseline="3000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17 </a:t>
            </a: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All wicked actions are sin, but not every sin leads to death</a:t>
            </a:r>
            <a:r>
              <a:rPr kumimoji="0" lang="ru-RU"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(1 John 5:16-17 </a:t>
            </a: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NLT</a:t>
            </a: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p:txBody>
      </p:sp>
    </p:spTree>
    <p:extLst>
      <p:ext uri="{BB962C8B-B14F-4D97-AF65-F5344CB8AC3E}">
        <p14:creationId xmlns:p14="http://schemas.microsoft.com/office/powerpoint/2010/main" val="2377476289"/>
      </p:ext>
    </p:extLst>
  </p:cSld>
  <p:clrMapOvr>
    <a:masterClrMapping/>
  </p:clrMapOvr>
  <p:transition/>
</p:sld>
</file>

<file path=ppt/slides/slide19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33795" name="Text Box 3"/>
          <p:cNvSpPr txBox="1">
            <a:spLocks noChangeArrowheads="1"/>
          </p:cNvSpPr>
          <p:nvPr/>
        </p:nvSpPr>
        <p:spPr bwMode="auto">
          <a:xfrm>
            <a:off x="4211960" y="1779687"/>
            <a:ext cx="4896669" cy="5078313"/>
          </a:xfrm>
          <a:prstGeom prst="rect">
            <a:avLst/>
          </a:prstGeom>
          <a:noFill/>
          <a:ln>
            <a:noFill/>
          </a:ln>
        </p:spPr>
        <p:txBody>
          <a:bodyPr vert="horz" wrap="square" lIns="91440" tIns="45720" rIns="91440" bIns="45720" numCol="1" anchor="b" anchorCtr="0" compatLnSpc="1">
            <a:prstTxWarp prst="textNoShape">
              <a:avLst/>
            </a:prstTxWarp>
            <a:spAutoFit/>
          </a:bodyPr>
          <a:lstStyle>
            <a:lvl1pPr eaLnBrk="1" hangingPunct="1">
              <a:spcBef>
                <a:spcPct val="50000"/>
              </a:spcBef>
              <a:defRPr sz="3200" b="1">
                <a:solidFill>
                  <a:schemeClr val="bg1"/>
                </a:solidFill>
                <a:effectLst>
                  <a:outerShdw blurRad="288925" dist="127000" dir="2700000" algn="tl" rotWithShape="0">
                    <a:srgbClr val="000000">
                      <a:alpha val="43000"/>
                    </a:srgbClr>
                  </a:outerShdw>
                </a:effectLst>
                <a:latin typeface="Arial"/>
                <a:cs typeface="Arial"/>
              </a:defRPr>
            </a:lvl1pPr>
            <a:lvl2pPr algn="ctr" eaLnBrk="0" hangingPunct="0">
              <a:defRPr sz="4400">
                <a:solidFill>
                  <a:schemeClr val="tx2"/>
                </a:solidFill>
                <a:latin typeface="Times New Roman" pitchFamily="-112" charset="0"/>
                <a:ea typeface="ＭＳ Ｐゴシック" pitchFamily="-107" charset="-128"/>
                <a:cs typeface="ＭＳ Ｐゴシック" pitchFamily="-107" charset="-128"/>
              </a:defRPr>
            </a:lvl2pPr>
            <a:lvl3pPr algn="ctr" eaLnBrk="0" hangingPunct="0">
              <a:defRPr sz="4400">
                <a:solidFill>
                  <a:schemeClr val="tx2"/>
                </a:solidFill>
                <a:latin typeface="Times New Roman" pitchFamily="-112" charset="0"/>
                <a:ea typeface="ＭＳ Ｐゴシック" pitchFamily="-107" charset="-128"/>
                <a:cs typeface="ＭＳ Ｐゴシック" pitchFamily="-107" charset="-128"/>
              </a:defRPr>
            </a:lvl3pPr>
            <a:lvl4pPr algn="ctr" eaLnBrk="0" hangingPunct="0">
              <a:defRPr sz="4400">
                <a:solidFill>
                  <a:schemeClr val="tx2"/>
                </a:solidFill>
                <a:latin typeface="Times New Roman" pitchFamily="-112" charset="0"/>
                <a:ea typeface="ＭＳ Ｐゴシック" pitchFamily="-107" charset="-128"/>
                <a:cs typeface="ＭＳ Ｐゴシック" pitchFamily="-107" charset="-128"/>
              </a:defRPr>
            </a:lvl4pPr>
            <a:lvl5pPr algn="ctr" eaLnBrk="0" hangingPunct="0">
              <a:defRPr sz="4400">
                <a:solidFill>
                  <a:schemeClr val="tx2"/>
                </a:solidFill>
                <a:latin typeface="Times New Roman" pitchFamily="-112" charset="0"/>
                <a:ea typeface="ＭＳ Ｐゴシック" pitchFamily="-107" charset="-128"/>
                <a:cs typeface="ＭＳ Ｐゴシック" pitchFamily="-107"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en-US" sz="3600" dirty="0">
                <a:solidFill>
                  <a:srgbClr val="000000"/>
                </a:solidFill>
                <a:effectLst>
                  <a:glow rad="228600">
                    <a:srgbClr val="FFFFFF"/>
                  </a:glow>
                </a:effectLst>
                <a:ea typeface="ＭＳ Ｐゴシック" charset="0"/>
              </a:rPr>
              <a:t>“</a:t>
            </a:r>
            <a:r>
              <a:rPr lang="zh-CN" altLang="en-US" sz="3600" dirty="0">
                <a:solidFill>
                  <a:srgbClr val="000000"/>
                </a:solidFill>
                <a:effectLst>
                  <a:glow rad="228600">
                    <a:srgbClr val="FFFFFF"/>
                  </a:glow>
                </a:effectLst>
                <a:ea typeface="ＭＳ Ｐゴシック" charset="0"/>
              </a:rPr>
              <a:t>如果有人看见弟兄犯了不至于死的罪，他就要祈求，　神必因他的缘故，把生命赐给那些犯了不至于死的罪的人；</a:t>
            </a:r>
            <a:r>
              <a:rPr lang="zh-CN" altLang="en-US" sz="3600" dirty="0">
                <a:solidFill>
                  <a:srgbClr val="C00000"/>
                </a:solidFill>
                <a:effectLst>
                  <a:glow rad="228600">
                    <a:srgbClr val="FFFFFF"/>
                  </a:glow>
                </a:effectLst>
                <a:ea typeface="ＭＳ Ｐゴシック" charset="0"/>
              </a:rPr>
              <a:t>有至于死的罪，我不说他应当为那罪祈求。</a:t>
            </a:r>
            <a:r>
              <a:rPr lang="en-US" altLang="zh-CN" sz="3600" dirty="0">
                <a:solidFill>
                  <a:srgbClr val="000000"/>
                </a:solidFill>
                <a:effectLst>
                  <a:glow rad="228600">
                    <a:srgbClr val="FFFFFF"/>
                  </a:glow>
                </a:effectLst>
                <a:ea typeface="ＭＳ Ｐゴシック" charset="0"/>
              </a:rPr>
              <a:t> </a:t>
            </a:r>
            <a:r>
              <a:rPr lang="zh-CN" altLang="en-US" sz="3600" dirty="0">
                <a:solidFill>
                  <a:srgbClr val="000000"/>
                </a:solidFill>
                <a:effectLst>
                  <a:glow rad="228600">
                    <a:srgbClr val="FFFFFF"/>
                  </a:glow>
                </a:effectLst>
                <a:ea typeface="ＭＳ Ｐゴシック" charset="0"/>
              </a:rPr>
              <a:t>一切不义都是罪，但也有不至于死的罪。</a:t>
            </a:r>
            <a:r>
              <a:rPr lang="en-US" sz="3600" dirty="0">
                <a:solidFill>
                  <a:srgbClr val="000000"/>
                </a:solidFill>
                <a:effectLst>
                  <a:glow rad="228600">
                    <a:srgbClr val="FFFFFF"/>
                  </a:glow>
                </a:effectLst>
                <a:ea typeface="ＭＳ Ｐゴシック" charset="0"/>
              </a:rPr>
              <a:t>”</a:t>
            </a:r>
          </a:p>
        </p:txBody>
      </p:sp>
      <p:sp>
        <p:nvSpPr>
          <p:cNvPr id="5" name="Title 4"/>
          <p:cNvSpPr>
            <a:spLocks noGrp="1"/>
          </p:cNvSpPr>
          <p:nvPr>
            <p:ph type="title" idx="4294967295"/>
          </p:nvPr>
        </p:nvSpPr>
        <p:spPr>
          <a:xfrm>
            <a:off x="-36512" y="-27384"/>
            <a:ext cx="9180512" cy="461665"/>
          </a:xfrm>
          <a:solidFill>
            <a:schemeClr val="tx1"/>
          </a:solidFill>
        </p:spPr>
        <p:txBody>
          <a:bodyPr wrap="square">
            <a:spAutoFit/>
          </a:bodyPr>
          <a:lstStyle/>
          <a:p>
            <a:pPr eaLnBrk="1" hangingPunct="1">
              <a:spcBef>
                <a:spcPct val="50000"/>
              </a:spcBef>
              <a:defRPr/>
            </a:pPr>
            <a:r>
              <a:rPr lang="zh-CN" altLang="en-US" sz="2400" b="1" dirty="0">
                <a:solidFill>
                  <a:schemeClr val="bg1"/>
                </a:solidFill>
                <a:effectLst>
                  <a:outerShdw blurRad="288925" dist="127000" dir="2700000" algn="tl" rotWithShape="0">
                    <a:srgbClr val="000000">
                      <a:alpha val="43000"/>
                    </a:srgbClr>
                  </a:outerShdw>
                </a:effectLst>
                <a:latin typeface="Arial"/>
                <a:ea typeface="ＭＳ Ｐゴシック" charset="0"/>
                <a:cs typeface="Arial"/>
              </a:rPr>
              <a:t>有至于死的罪 </a:t>
            </a:r>
            <a:r>
              <a:rPr lang="en-US" sz="2400" b="1" dirty="0">
                <a:solidFill>
                  <a:schemeClr val="bg1"/>
                </a:solidFill>
                <a:effectLst>
                  <a:outerShdw blurRad="288925" dist="127000" dir="2700000" algn="tl" rotWithShape="0">
                    <a:srgbClr val="000000">
                      <a:alpha val="43000"/>
                    </a:srgbClr>
                  </a:outerShdw>
                </a:effectLst>
                <a:latin typeface="Arial"/>
                <a:ea typeface="ＭＳ Ｐゴシック" charset="0"/>
                <a:cs typeface="Arial"/>
              </a:rPr>
              <a:t>(</a:t>
            </a:r>
            <a:r>
              <a:rPr lang="zh-CN" altLang="en-US" sz="2400" b="1" dirty="0">
                <a:solidFill>
                  <a:schemeClr val="bg1"/>
                </a:solidFill>
                <a:effectLst>
                  <a:outerShdw blurRad="288925" dist="127000" dir="2700000" algn="tl" rotWithShape="0">
                    <a:srgbClr val="000000">
                      <a:alpha val="43000"/>
                    </a:srgbClr>
                  </a:outerShdw>
                </a:effectLst>
                <a:latin typeface="Arial"/>
                <a:ea typeface="ＭＳ Ｐゴシック" charset="0"/>
                <a:cs typeface="Arial"/>
              </a:rPr>
              <a:t>约壹 </a:t>
            </a:r>
            <a:r>
              <a:rPr lang="en-US" sz="2400" b="1" dirty="0">
                <a:solidFill>
                  <a:schemeClr val="bg1"/>
                </a:solidFill>
                <a:effectLst>
                  <a:outerShdw blurRad="288925" dist="127000" dir="2700000" algn="tl" rotWithShape="0">
                    <a:srgbClr val="000000">
                      <a:alpha val="43000"/>
                    </a:srgbClr>
                  </a:outerShdw>
                </a:effectLst>
                <a:latin typeface="Arial"/>
                <a:ea typeface="ＭＳ Ｐゴシック" charset="0"/>
                <a:cs typeface="Arial"/>
              </a:rPr>
              <a:t>5:16-17 </a:t>
            </a:r>
            <a:r>
              <a:rPr lang="en-US" altLang="zh-CN" sz="2400" b="1" dirty="0">
                <a:solidFill>
                  <a:schemeClr val="bg1"/>
                </a:solidFill>
                <a:effectLst>
                  <a:outerShdw blurRad="288925" dist="127000" dir="2700000" algn="tl" rotWithShape="0">
                    <a:srgbClr val="000000">
                      <a:alpha val="43000"/>
                    </a:srgbClr>
                  </a:outerShdw>
                </a:effectLst>
                <a:latin typeface="Arial"/>
                <a:ea typeface="ＭＳ Ｐゴシック" charset="0"/>
                <a:cs typeface="Arial"/>
              </a:rPr>
              <a:t>CNVS</a:t>
            </a:r>
            <a:r>
              <a:rPr lang="en-US" sz="2400" b="1" dirty="0">
                <a:solidFill>
                  <a:schemeClr val="bg1"/>
                </a:solidFill>
                <a:effectLst>
                  <a:outerShdw blurRad="288925" dist="127000" dir="2700000" algn="tl" rotWithShape="0">
                    <a:srgbClr val="000000">
                      <a:alpha val="43000"/>
                    </a:srgbClr>
                  </a:outerShdw>
                </a:effectLst>
                <a:latin typeface="Arial"/>
                <a:ea typeface="ＭＳ Ｐゴシック" charset="0"/>
                <a:cs typeface="Arial"/>
              </a:rPr>
              <a:t>)</a:t>
            </a:r>
          </a:p>
        </p:txBody>
      </p:sp>
    </p:spTree>
    <p:extLst>
      <p:ext uri="{BB962C8B-B14F-4D97-AF65-F5344CB8AC3E}">
        <p14:creationId xmlns:p14="http://schemas.microsoft.com/office/powerpoint/2010/main" val="2271265720"/>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7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5" grpId="0"/>
    </p:bldLst>
  </p:timing>
</p:sld>
</file>

<file path=ppt/slides/slide19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descr="Sanctity of Life Week Wood Panel Worship Background.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057" y="0"/>
            <a:ext cx="9139943"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556792"/>
            <a:ext cx="9144000" cy="898638"/>
          </a:xfrm>
          <a:solidFill>
            <a:schemeClr val="accent6">
              <a:lumMod val="75000"/>
            </a:schemeClr>
          </a:solidFill>
          <a:effectLst>
            <a:outerShdw blurRad="63500" dist="35921" dir="2700000" algn="ctr" rotWithShape="0">
              <a:schemeClr val="tx2">
                <a:alpha val="74998"/>
              </a:schemeClr>
            </a:outerShdw>
          </a:effectLst>
        </p:spPr>
        <p:txBody>
          <a:bodyPr anchor="t"/>
          <a:lstStyle/>
          <a:p>
            <a:pPr>
              <a:defRPr/>
            </a:pPr>
            <a:r>
              <a:rPr lang="en-US" sz="4800" b="1" i="1" dirty="0">
                <a:effectLst>
                  <a:glow rad="127000">
                    <a:schemeClr val="tx1"/>
                  </a:glow>
                </a:effectLst>
                <a:latin typeface="Arial" charset="0"/>
                <a:ea typeface="ＭＳ Ｐゴシック" charset="0"/>
                <a:cs typeface="ＭＳ Ｐゴシック" charset="0"/>
              </a:rPr>
              <a:t>Benefits of Obedience:</a:t>
            </a:r>
          </a:p>
        </p:txBody>
      </p:sp>
      <p:sp>
        <p:nvSpPr>
          <p:cNvPr id="5" name="Rectangle 2">
            <a:extLst>
              <a:ext uri="{FF2B5EF4-FFF2-40B4-BE49-F238E27FC236}">
                <a16:creationId xmlns:a16="http://schemas.microsoft.com/office/drawing/2014/main" id="{BF7C6B4A-84B7-5641-8A34-D4E8C1FD23C1}"/>
              </a:ext>
            </a:extLst>
          </p:cNvPr>
          <p:cNvSpPr txBox="1">
            <a:spLocks noChangeArrowheads="1"/>
          </p:cNvSpPr>
          <p:nvPr/>
        </p:nvSpPr>
        <p:spPr bwMode="auto">
          <a:xfrm>
            <a:off x="-4057" y="2612122"/>
            <a:ext cx="9144000" cy="405061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Victory over the world system (5:4-5)</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Assurance of salvation (5:6-13)</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Guidance in prayer (5:14-17)</a:t>
            </a:r>
            <a:endParaRPr kumimoji="0" lang="en-US" sz="40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Freedom from habitual sin (5:18-20)</a:t>
            </a:r>
          </a:p>
        </p:txBody>
      </p:sp>
      <p:sp>
        <p:nvSpPr>
          <p:cNvPr id="8" name="Rectangle 2">
            <a:extLst>
              <a:ext uri="{FF2B5EF4-FFF2-40B4-BE49-F238E27FC236}">
                <a16:creationId xmlns:a16="http://schemas.microsoft.com/office/drawing/2014/main" id="{72B82EDF-FCB2-7A41-903A-748446B0A1D3}"/>
              </a:ext>
            </a:extLst>
          </p:cNvPr>
          <p:cNvSpPr txBox="1">
            <a:spLocks noChangeArrowheads="1"/>
          </p:cNvSpPr>
          <p:nvPr/>
        </p:nvSpPr>
        <p:spPr bwMode="auto">
          <a:xfrm>
            <a:off x="-36512" y="-27384"/>
            <a:ext cx="9144000" cy="146843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III. Realize that obedience produces what you really </a:t>
            </a:r>
            <a:r>
              <a:rPr kumimoji="0" lang="en-US" sz="40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need</a:t>
            </a:r>
            <a:r>
              <a:rPr kumimoji="0" lang="en-US" sz="4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(5:4-21).</a:t>
            </a:r>
          </a:p>
        </p:txBody>
      </p:sp>
    </p:spTree>
    <p:extLst>
      <p:ext uri="{BB962C8B-B14F-4D97-AF65-F5344CB8AC3E}">
        <p14:creationId xmlns:p14="http://schemas.microsoft.com/office/powerpoint/2010/main" val="1216899780"/>
      </p:ext>
    </p:extLst>
  </p:cSld>
  <p:clrMapOvr>
    <a:masterClrMapping/>
  </p:clrMapOvr>
  <p:transition/>
</p:sld>
</file>

<file path=ppt/slides/slide19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28705" name="Rectangle 6"/>
          <p:cNvSpPr>
            <a:spLocks noGrp="1" noChangeArrowheads="1"/>
          </p:cNvSpPr>
          <p:nvPr>
            <p:ph type="title" idx="4294967295"/>
          </p:nvPr>
        </p:nvSpPr>
        <p:spPr>
          <a:xfrm>
            <a:off x="0" y="0"/>
            <a:ext cx="9144000" cy="1556792"/>
          </a:xfrm>
        </p:spPr>
        <p:txBody>
          <a:bodyPr anchor="t"/>
          <a:lstStyle/>
          <a:p>
            <a:r>
              <a:rPr lang="en-US" sz="4000" b="1" dirty="0">
                <a:latin typeface="Arial" charset="0"/>
                <a:ea typeface="ＭＳ Ｐゴシック" charset="0"/>
              </a:rPr>
              <a:t>How much can a believer sin </a:t>
            </a:r>
            <a:br>
              <a:rPr lang="en-US" sz="4000" b="1" dirty="0">
                <a:latin typeface="Arial" charset="0"/>
                <a:ea typeface="ＭＳ Ｐゴシック" charset="0"/>
              </a:rPr>
            </a:br>
            <a:r>
              <a:rPr lang="en-US" sz="4000" b="1" dirty="0">
                <a:latin typeface="Arial" charset="0"/>
                <a:ea typeface="ＭＳ Ｐゴシック" charset="0"/>
              </a:rPr>
              <a:t>(1 John 5:18)?</a:t>
            </a:r>
          </a:p>
        </p:txBody>
      </p:sp>
      <p:sp>
        <p:nvSpPr>
          <p:cNvPr id="6" name="Rectangle 2"/>
          <p:cNvSpPr txBox="1">
            <a:spLocks noChangeArrowheads="1"/>
          </p:cNvSpPr>
          <p:nvPr/>
        </p:nvSpPr>
        <p:spPr>
          <a:xfrm>
            <a:off x="107504" y="1484784"/>
            <a:ext cx="4284667" cy="5229200"/>
          </a:xfrm>
          <a:prstGeom prst="rect">
            <a:avLst/>
          </a:prstGeom>
          <a:solidFill>
            <a:srgbClr val="800080"/>
          </a:solidFill>
          <a:effectLst>
            <a:outerShdw blurRad="63500" dist="35921" dir="2700000" algn="ctr" rotWithShape="0">
              <a:schemeClr val="tx2">
                <a:alpha val="74998"/>
              </a:schemeClr>
            </a:outerShdw>
          </a:effectLst>
        </p:spPr>
        <p:txBody>
          <a:bodyPr/>
          <a:lst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292100">
                    <a:srgbClr val="000000"/>
                  </a:glow>
                </a:effectLst>
                <a:uLnTx/>
                <a:uFillTx/>
                <a:latin typeface="Arial" charset="0"/>
                <a:ea typeface="ＭＳ Ｐゴシック" charset="0"/>
                <a:cs typeface="ＭＳ Ｐゴシック" charset="0"/>
              </a:rPr>
              <a:t>NLT (cf. NIV)</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FFFFFF"/>
              </a:solidFill>
              <a:effectLst>
                <a:glow rad="292100">
                  <a:srgbClr val="000000"/>
                </a:glow>
              </a:effectLst>
              <a:uLnTx/>
              <a:uFillTx/>
              <a:latin typeface="Arial" charset="0"/>
              <a:ea typeface="ＭＳ Ｐゴシック" charset="0"/>
              <a:cs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292100">
                    <a:srgbClr val="000000"/>
                  </a:glow>
                </a:effectLst>
                <a:uLnTx/>
                <a:uFillTx/>
                <a:latin typeface="Arial" charset="0"/>
                <a:ea typeface="ＭＳ Ｐゴシック" charset="0"/>
                <a:cs typeface="ＭＳ Ｐゴシック" charset="0"/>
              </a:rPr>
              <a:t>" We know that God’s children do not make a </a:t>
            </a:r>
            <a:r>
              <a:rPr kumimoji="0" lang="en-US" sz="2800" b="1" i="0" u="none" strike="noStrike" kern="1200" cap="none" spc="0" normalizeH="0" baseline="0" noProof="0" dirty="0">
                <a:ln>
                  <a:noFill/>
                </a:ln>
                <a:solidFill>
                  <a:srgbClr val="FFFF00"/>
                </a:solidFill>
                <a:effectLst>
                  <a:glow rad="292100">
                    <a:srgbClr val="000000"/>
                  </a:glow>
                </a:effectLst>
                <a:uLnTx/>
                <a:uFillTx/>
                <a:latin typeface="Arial" charset="0"/>
                <a:ea typeface="ＭＳ Ｐゴシック" charset="0"/>
                <a:cs typeface="ＭＳ Ｐゴシック" charset="0"/>
              </a:rPr>
              <a:t>practice of sinning</a:t>
            </a:r>
            <a:r>
              <a:rPr kumimoji="0" lang="en-US" sz="2800" b="1" i="0" u="none" strike="noStrike" kern="1200" cap="none" spc="0" normalizeH="0" baseline="0" noProof="0" dirty="0">
                <a:ln>
                  <a:noFill/>
                </a:ln>
                <a:solidFill>
                  <a:srgbClr val="FFFFFF"/>
                </a:solidFill>
                <a:effectLst>
                  <a:glow rad="292100">
                    <a:srgbClr val="000000"/>
                  </a:glow>
                </a:effectLst>
                <a:uLnTx/>
                <a:uFillTx/>
                <a:latin typeface="Arial" charset="0"/>
                <a:ea typeface="ＭＳ Ｐゴシック" charset="0"/>
                <a:cs typeface="ＭＳ Ｐゴシック" charset="0"/>
              </a:rPr>
              <a:t>, for God’s Son holds them securely, and the evil one cannot touch them.”</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FFFFFF"/>
              </a:solidFill>
              <a:effectLst>
                <a:glow rad="292100">
                  <a:srgbClr val="000000"/>
                </a:glow>
              </a:effectLst>
              <a:uLnTx/>
              <a:uFillTx/>
              <a:latin typeface="Arial" charset="0"/>
              <a:ea typeface="ＭＳ Ｐゴシック" charset="0"/>
              <a:cs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FFFFFF"/>
              </a:solidFill>
              <a:effectLst>
                <a:glow rad="292100">
                  <a:srgbClr val="000000"/>
                </a:glow>
              </a:effectLst>
              <a:uLnTx/>
              <a:uFillTx/>
              <a:latin typeface="Arial" charset="0"/>
              <a:ea typeface="ＭＳ Ｐゴシック" charset="0"/>
              <a:cs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292100">
                    <a:srgbClr val="000000"/>
                  </a:glow>
                </a:effectLst>
                <a:uLnTx/>
                <a:uFillTx/>
                <a:latin typeface="Arial" charset="0"/>
                <a:ea typeface="ＭＳ Ｐゴシック" charset="0"/>
                <a:cs typeface="ＭＳ Ｐゴシック" charset="0"/>
              </a:rPr>
              <a:t>Habitual</a:t>
            </a:r>
          </a:p>
        </p:txBody>
      </p:sp>
      <p:sp>
        <p:nvSpPr>
          <p:cNvPr id="5" name="Rectangle 2"/>
          <p:cNvSpPr txBox="1">
            <a:spLocks noChangeArrowheads="1"/>
          </p:cNvSpPr>
          <p:nvPr/>
        </p:nvSpPr>
        <p:spPr>
          <a:xfrm>
            <a:off x="4716016" y="1484784"/>
            <a:ext cx="4355976" cy="5229200"/>
          </a:xfrm>
          <a:prstGeom prst="rect">
            <a:avLst/>
          </a:prstGeom>
          <a:solidFill>
            <a:srgbClr val="800080"/>
          </a:solidFill>
          <a:effectLst>
            <a:outerShdw blurRad="63500" dist="35921" dir="2700000" algn="ctr" rotWithShape="0">
              <a:schemeClr val="tx2">
                <a:alpha val="74998"/>
              </a:schemeClr>
            </a:outerShdw>
          </a:effectLst>
        </p:spPr>
        <p:txBody>
          <a:bodyPr/>
          <a:lst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292100">
                    <a:srgbClr val="000000"/>
                  </a:glow>
                </a:effectLst>
                <a:uLnTx/>
                <a:uFillTx/>
                <a:latin typeface="Arial" charset="0"/>
                <a:ea typeface="ＭＳ Ｐゴシック" charset="0"/>
                <a:cs typeface="ＭＳ Ｐゴシック" charset="0"/>
              </a:rPr>
              <a:t>NAU (cf. NET)</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FFFFFF"/>
              </a:solidFill>
              <a:effectLst>
                <a:glow rad="292100">
                  <a:srgbClr val="000000"/>
                </a:glow>
              </a:effectLst>
              <a:uLnTx/>
              <a:uFillTx/>
              <a:latin typeface="Arial" charset="0"/>
              <a:ea typeface="ＭＳ Ｐゴシック" charset="0"/>
              <a:cs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292100">
                    <a:srgbClr val="000000"/>
                  </a:glow>
                </a:effectLst>
                <a:uLnTx/>
                <a:uFillTx/>
                <a:latin typeface="Arial" charset="0"/>
                <a:ea typeface="ＭＳ Ｐゴシック" charset="0"/>
                <a:cs typeface="ＭＳ Ｐゴシック" charset="0"/>
              </a:rPr>
              <a:t>"We know that no one who is born of God </a:t>
            </a:r>
            <a:r>
              <a:rPr kumimoji="0" lang="en-US" sz="2800" b="1" i="0" u="none" strike="noStrike" kern="1200" cap="none" spc="0" normalizeH="0" baseline="0" noProof="0" dirty="0">
                <a:ln>
                  <a:noFill/>
                </a:ln>
                <a:solidFill>
                  <a:srgbClr val="FFFF00"/>
                </a:solidFill>
                <a:effectLst>
                  <a:glow rad="292100">
                    <a:srgbClr val="000000"/>
                  </a:glow>
                </a:effectLst>
                <a:uLnTx/>
                <a:uFillTx/>
                <a:latin typeface="Arial" charset="0"/>
                <a:ea typeface="ＭＳ Ｐゴシック" charset="0"/>
                <a:cs typeface="ＭＳ Ｐゴシック" charset="0"/>
              </a:rPr>
              <a:t>sins</a:t>
            </a:r>
            <a:r>
              <a:rPr kumimoji="0" lang="en-US" sz="2800" b="1" i="0" u="none" strike="noStrike" kern="1200" cap="none" spc="0" normalizeH="0" baseline="0" noProof="0" dirty="0">
                <a:ln>
                  <a:noFill/>
                </a:ln>
                <a:solidFill>
                  <a:srgbClr val="FFFFFF"/>
                </a:solidFill>
                <a:effectLst>
                  <a:glow rad="292100">
                    <a:srgbClr val="000000"/>
                  </a:glow>
                </a:effectLst>
                <a:uLnTx/>
                <a:uFillTx/>
                <a:latin typeface="Arial" charset="0"/>
                <a:ea typeface="ＭＳ Ｐゴシック" charset="0"/>
                <a:cs typeface="ＭＳ Ｐゴシック" charset="0"/>
              </a:rPr>
              <a:t>; but He who was born of God keeps him, and the evil one does not touch him.”</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FFFFFF"/>
              </a:solidFill>
              <a:effectLst>
                <a:glow rad="292100">
                  <a:srgbClr val="000000"/>
                </a:glow>
              </a:effectLst>
              <a:uLnTx/>
              <a:uFillTx/>
              <a:latin typeface="Arial" charset="0"/>
              <a:ea typeface="ＭＳ Ｐゴシック" charset="0"/>
              <a:cs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FFFFFF"/>
              </a:solidFill>
              <a:effectLst>
                <a:glow rad="292100">
                  <a:srgbClr val="000000"/>
                </a:glow>
              </a:effectLst>
              <a:uLnTx/>
              <a:uFillTx/>
              <a:latin typeface="Arial" charset="0"/>
              <a:ea typeface="ＭＳ Ｐゴシック" charset="0"/>
              <a:cs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FFFFFF"/>
              </a:solidFill>
              <a:effectLst>
                <a:glow rad="292100">
                  <a:srgbClr val="000000"/>
                </a:glow>
              </a:effectLst>
              <a:uLnTx/>
              <a:uFillTx/>
              <a:latin typeface="Arial" charset="0"/>
              <a:ea typeface="ＭＳ Ｐゴシック" charset="0"/>
              <a:cs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292100">
                    <a:srgbClr val="000000"/>
                  </a:glow>
                </a:effectLst>
                <a:uLnTx/>
                <a:uFillTx/>
                <a:latin typeface="Arial" charset="0"/>
                <a:ea typeface="ＭＳ Ｐゴシック" charset="0"/>
                <a:cs typeface="ＭＳ Ｐゴシック" charset="0"/>
              </a:rPr>
              <a:t>Absolute</a:t>
            </a:r>
          </a:p>
        </p:txBody>
      </p:sp>
    </p:spTree>
    <p:extLst>
      <p:ext uri="{BB962C8B-B14F-4D97-AF65-F5344CB8AC3E}">
        <p14:creationId xmlns:p14="http://schemas.microsoft.com/office/powerpoint/2010/main" val="1425118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heckerboard(across)">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animBg="1"/>
    </p:bldLst>
  </p:timing>
</p:sld>
</file>

<file path=ppt/slides/slide19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descr="Sanctity of Life Week Wood Panel Worship Background.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057" y="0"/>
            <a:ext cx="9139943"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556792"/>
            <a:ext cx="9144000" cy="898638"/>
          </a:xfrm>
          <a:solidFill>
            <a:schemeClr val="accent6">
              <a:lumMod val="75000"/>
            </a:schemeClr>
          </a:solidFill>
          <a:effectLst>
            <a:outerShdw blurRad="63500" dist="35921" dir="2700000" algn="ctr" rotWithShape="0">
              <a:schemeClr val="tx2">
                <a:alpha val="74998"/>
              </a:schemeClr>
            </a:outerShdw>
          </a:effectLst>
        </p:spPr>
        <p:txBody>
          <a:bodyPr anchor="t"/>
          <a:lstStyle/>
          <a:p>
            <a:pPr>
              <a:defRPr/>
            </a:pPr>
            <a:r>
              <a:rPr lang="en-US" sz="4800" b="1" i="1" dirty="0">
                <a:effectLst>
                  <a:glow rad="127000">
                    <a:schemeClr val="tx1"/>
                  </a:glow>
                </a:effectLst>
                <a:latin typeface="Arial" charset="0"/>
                <a:ea typeface="ＭＳ Ｐゴシック" charset="0"/>
                <a:cs typeface="ＭＳ Ｐゴシック" charset="0"/>
              </a:rPr>
              <a:t>Benefits of Obedience:</a:t>
            </a:r>
          </a:p>
        </p:txBody>
      </p:sp>
      <p:sp>
        <p:nvSpPr>
          <p:cNvPr id="5" name="Rectangle 2">
            <a:extLst>
              <a:ext uri="{FF2B5EF4-FFF2-40B4-BE49-F238E27FC236}">
                <a16:creationId xmlns:a16="http://schemas.microsoft.com/office/drawing/2014/main" id="{BF7C6B4A-84B7-5641-8A34-D4E8C1FD23C1}"/>
              </a:ext>
            </a:extLst>
          </p:cNvPr>
          <p:cNvSpPr txBox="1">
            <a:spLocks noChangeArrowheads="1"/>
          </p:cNvSpPr>
          <p:nvPr/>
        </p:nvSpPr>
        <p:spPr bwMode="auto">
          <a:xfrm>
            <a:off x="-4057" y="2612122"/>
            <a:ext cx="9144000" cy="405061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Victory over the world system (5:4-5)</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Assurance of salvation (5:6-13)</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Guidance in prayer (5:14-17)</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Freedom from habitual sin (5:18-20)</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Fidelity to God by avoiding idolatry (5:21)</a:t>
            </a:r>
          </a:p>
        </p:txBody>
      </p:sp>
      <p:sp>
        <p:nvSpPr>
          <p:cNvPr id="8" name="Rectangle 2">
            <a:extLst>
              <a:ext uri="{FF2B5EF4-FFF2-40B4-BE49-F238E27FC236}">
                <a16:creationId xmlns:a16="http://schemas.microsoft.com/office/drawing/2014/main" id="{72B82EDF-FCB2-7A41-903A-748446B0A1D3}"/>
              </a:ext>
            </a:extLst>
          </p:cNvPr>
          <p:cNvSpPr txBox="1">
            <a:spLocks noChangeArrowheads="1"/>
          </p:cNvSpPr>
          <p:nvPr/>
        </p:nvSpPr>
        <p:spPr bwMode="auto">
          <a:xfrm>
            <a:off x="-36512" y="-27384"/>
            <a:ext cx="9144000" cy="146843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III. Realize that obedience produces what you really </a:t>
            </a:r>
            <a:r>
              <a:rPr kumimoji="0" lang="en-US" sz="40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need</a:t>
            </a:r>
            <a:r>
              <a:rPr kumimoji="0" lang="en-US" sz="4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(5:4-21).</a:t>
            </a:r>
          </a:p>
        </p:txBody>
      </p:sp>
    </p:spTree>
    <p:extLst>
      <p:ext uri="{BB962C8B-B14F-4D97-AF65-F5344CB8AC3E}">
        <p14:creationId xmlns:p14="http://schemas.microsoft.com/office/powerpoint/2010/main" val="1159055138"/>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zh-SG"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关键字</a:t>
            </a:r>
            <a:endPar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5" name="Rectangle 2"/>
          <p:cNvSpPr txBox="1">
            <a:spLocks noChangeArrowheads="1"/>
          </p:cNvSpPr>
          <p:nvPr/>
        </p:nvSpPr>
        <p:spPr bwMode="auto">
          <a:xfrm>
            <a:off x="0" y="2134544"/>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7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爱</a:t>
            </a:r>
            <a:endParaRPr kumimoji="0" lang="en-US" sz="7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约翰一书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8" name="Text Box 24"/>
          <p:cNvSpPr txBox="1">
            <a:spLocks noChangeArrowheads="1"/>
          </p:cNvSpPr>
          <p:nvPr/>
        </p:nvSpPr>
        <p:spPr bwMode="auto">
          <a:xfrm>
            <a:off x="8399138" y="65344"/>
            <a:ext cx="75212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Microsoft YaHei UI" panose="020B0503020204020204" pitchFamily="34" charset="-122"/>
                <a:ea typeface="Microsoft YaHei UI" panose="020B0503020204020204" pitchFamily="34" charset="-122"/>
                <a:cs typeface="Arial"/>
              </a:rPr>
              <a:t>290</a:t>
            </a:r>
          </a:p>
        </p:txBody>
      </p:sp>
    </p:spTree>
    <p:extLst>
      <p:ext uri="{BB962C8B-B14F-4D97-AF65-F5344CB8AC3E}">
        <p14:creationId xmlns:p14="http://schemas.microsoft.com/office/powerpoint/2010/main" val="209745265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541396890"/>
      </p:ext>
    </p:extLst>
  </p:cSld>
  <p:clrMapOvr>
    <a:masterClrMapping/>
  </p:clrMapOvr>
  <p:transition/>
</p:sld>
</file>

<file path=ppt/slides/slide200.xml><?xml version="1.0" encoding="utf-8"?>
<p:sld xmlns:a="http://schemas.openxmlformats.org/drawingml/2006/main" xmlns:r="http://schemas.openxmlformats.org/officeDocument/2006/relationships" xmlns:p="http://schemas.openxmlformats.org/presentationml/2006/main" show="0">
  <p:cSld>
    <p:bg>
      <p:bgPr>
        <a:solidFill>
          <a:srgbClr val="000000"/>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438943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3795" name="Text Box 3"/>
          <p:cNvSpPr txBox="1">
            <a:spLocks noChangeArrowheads="1"/>
          </p:cNvSpPr>
          <p:nvPr/>
        </p:nvSpPr>
        <p:spPr bwMode="auto">
          <a:xfrm>
            <a:off x="4572000" y="44450"/>
            <a:ext cx="4392613" cy="13239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4000" b="1" i="1" u="none" strike="noStrike" kern="1200" cap="none" spc="0" normalizeH="0" baseline="0" noProof="0" dirty="0">
                <a:ln>
                  <a:noFill/>
                </a:ln>
                <a:solidFill>
                  <a:srgbClr val="FFFFFF"/>
                </a:solidFill>
                <a:effectLst>
                  <a:outerShdw blurRad="288925" dist="127000" dir="2700000" algn="tl" rotWithShape="0">
                    <a:srgbClr val="000000">
                      <a:alpha val="43000"/>
                    </a:srgbClr>
                  </a:outerShdw>
                </a:effectLst>
                <a:uLnTx/>
                <a:uFillTx/>
                <a:latin typeface="Arial"/>
                <a:ea typeface="ＭＳ Ｐゴシック" charset="0"/>
                <a:cs typeface="Arial"/>
              </a:rPr>
              <a:t>"Keep yourself from idols"</a:t>
            </a:r>
          </a:p>
        </p:txBody>
      </p:sp>
      <p:sp>
        <p:nvSpPr>
          <p:cNvPr id="5" name="Title 4"/>
          <p:cNvSpPr>
            <a:spLocks noGrp="1"/>
          </p:cNvSpPr>
          <p:nvPr>
            <p:ph type="title" idx="4294967295"/>
          </p:nvPr>
        </p:nvSpPr>
        <p:spPr>
          <a:xfrm>
            <a:off x="5105400" y="6229350"/>
            <a:ext cx="3810000" cy="584200"/>
          </a:xfrm>
        </p:spPr>
        <p:txBody>
          <a:bodyPr>
            <a:spAutoFit/>
          </a:bodyPr>
          <a:lstStyle/>
          <a:p>
            <a:pPr algn="l" eaLnBrk="1" hangingPunct="1">
              <a:spcBef>
                <a:spcPct val="50000"/>
              </a:spcBef>
              <a:defRPr/>
            </a:pPr>
            <a:r>
              <a:rPr lang="en-US" sz="3200" b="1" dirty="0">
                <a:solidFill>
                  <a:schemeClr val="bg1"/>
                </a:solidFill>
                <a:effectLst>
                  <a:outerShdw blurRad="288925" dist="127000" dir="2700000" algn="tl" rotWithShape="0">
                    <a:srgbClr val="000000">
                      <a:alpha val="43000"/>
                    </a:srgbClr>
                  </a:outerShdw>
                </a:effectLst>
                <a:latin typeface="Arial"/>
                <a:ea typeface="ＭＳ Ｐゴシック" charset="0"/>
                <a:cs typeface="Arial"/>
              </a:rPr>
              <a:t>1 John 5:21 (NIV)</a:t>
            </a:r>
          </a:p>
        </p:txBody>
      </p:sp>
      <p:pic>
        <p:nvPicPr>
          <p:cNvPr id="466949" name="Picture 3"/>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435600" y="1916113"/>
            <a:ext cx="2728913" cy="3762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4716463" y="3705225"/>
            <a:ext cx="3959225" cy="2603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4427538" y="1341438"/>
            <a:ext cx="4502150" cy="2628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57581156"/>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2319411"/>
          </a:xfrm>
          <a:effectLst>
            <a:outerShdw blurRad="63500" dist="35921" dir="2700000" algn="ctr" rotWithShape="0">
              <a:schemeClr val="tx2">
                <a:alpha val="74998"/>
              </a:schemeClr>
            </a:outerShdw>
          </a:effectLst>
        </p:spPr>
        <p:txBody>
          <a:bodyPr anchor="ctr"/>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Dear children, keep away from anything that might take God’s place in your hearts</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(1 John 5:21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pic>
        <p:nvPicPr>
          <p:cNvPr id="65538" name="Picture 2">
            <a:extLst>
              <a:ext uri="{FF2B5EF4-FFF2-40B4-BE49-F238E27FC236}">
                <a16:creationId xmlns:a16="http://schemas.microsoft.com/office/drawing/2014/main" id="{2BB82571-5747-1C44-B4E7-9652D736F63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3144" y="2276872"/>
            <a:ext cx="9166820" cy="45834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5780468"/>
      </p:ext>
    </p:extLst>
  </p:cSld>
  <p:clrMapOvr>
    <a:masterClrMapping/>
  </p:clrMapOvr>
  <p:transition/>
</p:sld>
</file>

<file path=ppt/slides/slide20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2319411"/>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Dear children, keep away from anything that might take God’s place in your hearts</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(1 John 5:21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pic>
        <p:nvPicPr>
          <p:cNvPr id="66562" name="Picture 2">
            <a:extLst>
              <a:ext uri="{FF2B5EF4-FFF2-40B4-BE49-F238E27FC236}">
                <a16:creationId xmlns:a16="http://schemas.microsoft.com/office/drawing/2014/main" id="{3CF970A8-F07B-7D4C-8932-2783436E0D20}"/>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7384"/>
            <a:ext cx="9144000" cy="68854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7427489"/>
      </p:ext>
    </p:extLst>
  </p:cSld>
  <p:clrMapOvr>
    <a:masterClrMapping/>
  </p:clrMapOvr>
  <p:transition/>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8E56C8F2-E6B7-8145-9FE6-F31BB212FE7F}"/>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0"/>
            <a:ext cx="9144000" cy="687909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7384"/>
            <a:ext cx="9144000" cy="3052976"/>
          </a:xfrm>
          <a:effectLst>
            <a:outerShdw blurRad="63500" dist="35921" dir="2700000" algn="ctr" rotWithShape="0">
              <a:schemeClr val="tx2">
                <a:alpha val="74998"/>
              </a:schemeClr>
            </a:outerShdw>
          </a:effectLst>
        </p:spPr>
        <p:txBody>
          <a:bodyPr anchor="ctr"/>
          <a:lstStyle/>
          <a:p>
            <a:pPr>
              <a:defRPr/>
            </a:pPr>
            <a:r>
              <a:rPr lang="zh-CN" altLang="en-US" sz="66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怎么不因为假教诲而</a:t>
            </a:r>
            <a:br>
              <a:rPr lang="en-US" altLang="zh-CN" sz="66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br>
            <a:r>
              <a:rPr lang="zh-CN" altLang="en-US" sz="6600"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迷失方向</a:t>
            </a:r>
            <a:r>
              <a:rPr lang="en-US" sz="66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a:t>
            </a:r>
          </a:p>
        </p:txBody>
      </p:sp>
      <p:sp>
        <p:nvSpPr>
          <p:cNvPr id="6" name="Rectangle 2">
            <a:extLst>
              <a:ext uri="{FF2B5EF4-FFF2-40B4-BE49-F238E27FC236}">
                <a16:creationId xmlns:a16="http://schemas.microsoft.com/office/drawing/2014/main" id="{FF47549B-616B-5949-874C-4B02473B5A99}"/>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约翰一书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13" name="Plus 12">
            <a:extLst>
              <a:ext uri="{FF2B5EF4-FFF2-40B4-BE49-F238E27FC236}">
                <a16:creationId xmlns:a16="http://schemas.microsoft.com/office/drawing/2014/main" id="{D6B70916-65AC-F04C-B9A9-E069D542E41C}"/>
              </a:ext>
            </a:extLst>
          </p:cNvPr>
          <p:cNvSpPr/>
          <p:nvPr/>
        </p:nvSpPr>
        <p:spPr bwMode="auto">
          <a:xfrm>
            <a:off x="2611068" y="4257092"/>
            <a:ext cx="936104" cy="936104"/>
          </a:xfrm>
          <a:prstGeom prst="mathPlus">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14" name="Plus 13">
            <a:extLst>
              <a:ext uri="{FF2B5EF4-FFF2-40B4-BE49-F238E27FC236}">
                <a16:creationId xmlns:a16="http://schemas.microsoft.com/office/drawing/2014/main" id="{95B57230-52CE-7B45-A50C-788C91CEB264}"/>
              </a:ext>
            </a:extLst>
          </p:cNvPr>
          <p:cNvSpPr/>
          <p:nvPr/>
        </p:nvSpPr>
        <p:spPr bwMode="auto">
          <a:xfrm>
            <a:off x="5457954" y="4257092"/>
            <a:ext cx="936104" cy="936104"/>
          </a:xfrm>
          <a:prstGeom prst="mathPlus">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12" name="Rounded Rectangle 11">
            <a:extLst>
              <a:ext uri="{FF2B5EF4-FFF2-40B4-BE49-F238E27FC236}">
                <a16:creationId xmlns:a16="http://schemas.microsoft.com/office/drawing/2014/main" id="{46A0A755-BDE1-E24D-B1C8-998CA6707BFE}"/>
              </a:ext>
            </a:extLst>
          </p:cNvPr>
          <p:cNvSpPr/>
          <p:nvPr/>
        </p:nvSpPr>
        <p:spPr bwMode="auto">
          <a:xfrm>
            <a:off x="899593" y="4077072"/>
            <a:ext cx="1512168" cy="1296144"/>
          </a:xfrm>
          <a:prstGeom prst="roundRect">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15" name="Rounded Rectangle 14">
            <a:extLst>
              <a:ext uri="{FF2B5EF4-FFF2-40B4-BE49-F238E27FC236}">
                <a16:creationId xmlns:a16="http://schemas.microsoft.com/office/drawing/2014/main" id="{09116B01-EA7E-1B4B-92EA-7F80B240251B}"/>
              </a:ext>
            </a:extLst>
          </p:cNvPr>
          <p:cNvSpPr/>
          <p:nvPr/>
        </p:nvSpPr>
        <p:spPr bwMode="auto">
          <a:xfrm>
            <a:off x="3746479" y="4077072"/>
            <a:ext cx="1512168" cy="1296144"/>
          </a:xfrm>
          <a:prstGeom prst="roundRect">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16" name="Rounded Rectangle 15">
            <a:extLst>
              <a:ext uri="{FF2B5EF4-FFF2-40B4-BE49-F238E27FC236}">
                <a16:creationId xmlns:a16="http://schemas.microsoft.com/office/drawing/2014/main" id="{D782D216-8ACB-904C-96F7-8CF81B06A676}"/>
              </a:ext>
            </a:extLst>
          </p:cNvPr>
          <p:cNvSpPr/>
          <p:nvPr/>
        </p:nvSpPr>
        <p:spPr bwMode="auto">
          <a:xfrm>
            <a:off x="6593366" y="4077072"/>
            <a:ext cx="1512168" cy="1296144"/>
          </a:xfrm>
          <a:prstGeom prst="roundRect">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p:txBody>
      </p:sp>
    </p:spTree>
    <p:extLst>
      <p:ext uri="{BB962C8B-B14F-4D97-AF65-F5344CB8AC3E}">
        <p14:creationId xmlns:p14="http://schemas.microsoft.com/office/powerpoint/2010/main" val="805459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14"/>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childTnLst>
                                </p:cTn>
                              </p:par>
                            </p:childTnLst>
                          </p:cTn>
                        </p:par>
                        <p:par>
                          <p:cTn id="12" fill="hold">
                            <p:stCondLst>
                              <p:cond delay="0"/>
                            </p:stCondLst>
                            <p:childTnLst>
                              <p:par>
                                <p:cTn id="13" presetID="1" presetClass="entr" presetSubtype="0" fill="hold" grpId="0" nodeType="after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grpId="0" nodeType="afterEffect">
                                  <p:stCondLst>
                                    <p:cond delay="0"/>
                                  </p:stCondLst>
                                  <p:childTnLst>
                                    <p:set>
                                      <p:cBhvr>
                                        <p:cTn id="17" dur="1" fill="hold">
                                          <p:stCondLst>
                                            <p:cond delay="0"/>
                                          </p:stCondLst>
                                        </p:cTn>
                                        <p:tgtEl>
                                          <p:spTgt spid="16"/>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500" fill="hold"/>
                                        <p:tgtEl>
                                          <p:spTgt spid="6"/>
                                        </p:tgtEl>
                                        <p:attrNameLst>
                                          <p:attrName>ppt_x</p:attrName>
                                        </p:attrNameLst>
                                      </p:cBhvr>
                                      <p:tavLst>
                                        <p:tav tm="0">
                                          <p:val>
                                            <p:strVal val="#ppt_x"/>
                                          </p:val>
                                        </p:tav>
                                        <p:tav tm="100000">
                                          <p:val>
                                            <p:strVal val="#ppt_x"/>
                                          </p:val>
                                        </p:tav>
                                      </p:tavLst>
                                    </p:anim>
                                    <p:anim calcmode="lin" valueType="num">
                                      <p:cBhvr additive="base">
                                        <p:cTn id="2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3" grpId="0" animBg="1"/>
      <p:bldP spid="14" grpId="0" animBg="1"/>
      <p:bldP spid="12" grpId="0" animBg="1"/>
      <p:bldP spid="15" grpId="0" animBg="1"/>
      <p:bldP spid="16" grpId="0" animBg="1"/>
    </p:bld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a:extLst>
              <a:ext uri="{FF2B5EF4-FFF2-40B4-BE49-F238E27FC236}">
                <a16:creationId xmlns:a16="http://schemas.microsoft.com/office/drawing/2014/main" id="{44806B57-E955-F844-9614-FDBC56D83AE2}"/>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0"/>
            <a:ext cx="9144000" cy="687909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49785"/>
            <a:ext cx="5220072" cy="426887"/>
          </a:xfrm>
          <a:effectLst>
            <a:outerShdw blurRad="63500" dist="35921" dir="2700000" algn="ctr" rotWithShape="0">
              <a:schemeClr val="tx2">
                <a:alpha val="74998"/>
              </a:schemeClr>
            </a:outerShdw>
          </a:effectLst>
        </p:spPr>
        <p:txBody>
          <a:bodyPr anchor="ctr"/>
          <a:lstStyle/>
          <a:p>
            <a:pPr algn="l">
              <a:defRPr/>
            </a:pPr>
            <a:r>
              <a:rPr lang="zh-CN" altLang="en-US" sz="32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怎么不因为假教诲而</a:t>
            </a:r>
            <a:r>
              <a:rPr lang="en-US" altLang="zh-CN" sz="32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a:t>
            </a:r>
            <a:endParaRPr lang="en-US" sz="3200" b="1" i="1" dirty="0">
              <a:effectLst>
                <a:glow rad="127000">
                  <a:schemeClr val="tx1"/>
                </a:glow>
              </a:effectLst>
              <a:latin typeface="Arial" charset="0"/>
              <a:ea typeface="ＭＳ Ｐゴシック" charset="0"/>
              <a:cs typeface="ＭＳ Ｐゴシック" charset="0"/>
            </a:endParaRPr>
          </a:p>
        </p:txBody>
      </p:sp>
      <p:sp>
        <p:nvSpPr>
          <p:cNvPr id="4" name="Rectangle 2">
            <a:extLst>
              <a:ext uri="{FF2B5EF4-FFF2-40B4-BE49-F238E27FC236}">
                <a16:creationId xmlns:a16="http://schemas.microsoft.com/office/drawing/2014/main" id="{B33A0B84-3A7C-DD46-AABB-D3E788989778}"/>
              </a:ext>
            </a:extLst>
          </p:cNvPr>
          <p:cNvSpPr txBox="1">
            <a:spLocks noChangeArrowheads="1"/>
          </p:cNvSpPr>
          <p:nvPr/>
        </p:nvSpPr>
        <p:spPr bwMode="auto">
          <a:xfrm>
            <a:off x="2056234" y="2819400"/>
            <a:ext cx="4748014" cy="1234287"/>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defRPr/>
            </a:pPr>
            <a:r>
              <a:rPr lang="zh-CN" altLang="en-US" sz="4800"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迷失方向</a:t>
            </a:r>
            <a:r>
              <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a:t>
            </a:r>
            <a:endParaRPr kumimoji="0" lang="en-US" sz="48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endParaRPr>
          </a:p>
        </p:txBody>
      </p:sp>
      <p:sp>
        <p:nvSpPr>
          <p:cNvPr id="7" name="Rectangle 2">
            <a:extLst>
              <a:ext uri="{FF2B5EF4-FFF2-40B4-BE49-F238E27FC236}">
                <a16:creationId xmlns:a16="http://schemas.microsoft.com/office/drawing/2014/main" id="{B44D5CD2-B388-0D46-8D40-7AEA3E0220F4}"/>
              </a:ext>
            </a:extLst>
          </p:cNvPr>
          <p:cNvSpPr txBox="1">
            <a:spLocks noChangeArrowheads="1"/>
          </p:cNvSpPr>
          <p:nvPr/>
        </p:nvSpPr>
        <p:spPr bwMode="auto">
          <a:xfrm>
            <a:off x="-13743" y="1344728"/>
            <a:ext cx="4912036" cy="908066"/>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defRPr/>
            </a:pPr>
            <a:r>
              <a:rPr lang="zh-CN" altLang="en-US" sz="3600"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遵守</a:t>
            </a:r>
            <a:r>
              <a:rPr lang="en-US" sz="36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 </a:t>
            </a:r>
            <a:r>
              <a:rPr lang="zh-CN" altLang="en-US" sz="36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神的命令</a:t>
            </a:r>
            <a:r>
              <a:rPr lang="en-US" sz="36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(1–2)</a:t>
            </a:r>
            <a:endPar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2" name="Down Arrow 1">
            <a:extLst>
              <a:ext uri="{FF2B5EF4-FFF2-40B4-BE49-F238E27FC236}">
                <a16:creationId xmlns:a16="http://schemas.microsoft.com/office/drawing/2014/main" id="{497D00CE-964C-EE41-A53C-3F427AFBA0FE}"/>
              </a:ext>
            </a:extLst>
          </p:cNvPr>
          <p:cNvSpPr/>
          <p:nvPr/>
        </p:nvSpPr>
        <p:spPr bwMode="auto">
          <a:xfrm rot="7630003">
            <a:off x="2414894" y="2328368"/>
            <a:ext cx="936104" cy="637883"/>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9" name="Rectangle 2">
            <a:extLst>
              <a:ext uri="{FF2B5EF4-FFF2-40B4-BE49-F238E27FC236}">
                <a16:creationId xmlns:a16="http://schemas.microsoft.com/office/drawing/2014/main" id="{026EBFA3-B6F4-5E44-A44A-A8DB2F598772}"/>
              </a:ext>
            </a:extLst>
          </p:cNvPr>
          <p:cNvSpPr txBox="1">
            <a:spLocks noChangeArrowheads="1"/>
          </p:cNvSpPr>
          <p:nvPr/>
        </p:nvSpPr>
        <p:spPr bwMode="auto">
          <a:xfrm>
            <a:off x="4716016" y="1344728"/>
            <a:ext cx="4427984" cy="934938"/>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defRPr/>
            </a:pPr>
            <a:r>
              <a:rPr lang="zh-CN" altLang="en-US" sz="3600"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爱</a:t>
            </a:r>
            <a:r>
              <a:rPr lang="en-US" sz="36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 </a:t>
            </a:r>
            <a:r>
              <a:rPr lang="zh-CN" altLang="en-US" sz="36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他人</a:t>
            </a:r>
            <a:r>
              <a:rPr lang="en-US" sz="36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(3:1–5:3)</a:t>
            </a:r>
            <a:endPar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10" name="Down Arrow 9">
            <a:extLst>
              <a:ext uri="{FF2B5EF4-FFF2-40B4-BE49-F238E27FC236}">
                <a16:creationId xmlns:a16="http://schemas.microsoft.com/office/drawing/2014/main" id="{05B85287-23FD-A347-9DB6-80B1D4015076}"/>
              </a:ext>
            </a:extLst>
          </p:cNvPr>
          <p:cNvSpPr/>
          <p:nvPr/>
        </p:nvSpPr>
        <p:spPr bwMode="auto">
          <a:xfrm rot="13648222">
            <a:off x="5656430" y="2323218"/>
            <a:ext cx="936104" cy="637883"/>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11" name="Rectangle 2">
            <a:extLst>
              <a:ext uri="{FF2B5EF4-FFF2-40B4-BE49-F238E27FC236}">
                <a16:creationId xmlns:a16="http://schemas.microsoft.com/office/drawing/2014/main" id="{68414B0D-090C-0040-A9D2-47D26B6FA86E}"/>
              </a:ext>
            </a:extLst>
          </p:cNvPr>
          <p:cNvSpPr txBox="1">
            <a:spLocks noChangeArrowheads="1"/>
          </p:cNvSpPr>
          <p:nvPr/>
        </p:nvSpPr>
        <p:spPr bwMode="auto">
          <a:xfrm>
            <a:off x="0" y="4800600"/>
            <a:ext cx="9144000" cy="1508720"/>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defRPr/>
            </a:pPr>
            <a:r>
              <a:rPr lang="zh-CN" altLang="en-US" sz="3600" b="1" kern="0" dirty="0">
                <a:solidFill>
                  <a:srgbClr val="FFFFFF"/>
                </a:solidFill>
                <a:effectLst>
                  <a:glow rad="127000">
                    <a:srgbClr val="000000"/>
                  </a:glow>
                </a:effectLst>
                <a:latin typeface="Microsoft YaHei UI" panose="020B0503020204020204" pitchFamily="34" charset="-122"/>
                <a:ea typeface="Microsoft YaHei UI" panose="020B0503020204020204" pitchFamily="34" charset="-122"/>
                <a:cs typeface="ＭＳ Ｐゴシック" charset="0"/>
              </a:rPr>
              <a:t>要明白只有借着服从才能得到你真正</a:t>
            </a:r>
            <a:r>
              <a:rPr lang="zh-CN" altLang="en-US" sz="3600" b="1" kern="0" dirty="0">
                <a:solidFill>
                  <a:srgbClr val="FFFF00"/>
                </a:solidFill>
                <a:effectLst>
                  <a:glow rad="127000">
                    <a:srgbClr val="000000"/>
                  </a:glow>
                </a:effectLst>
                <a:latin typeface="Microsoft YaHei UI" panose="020B0503020204020204" pitchFamily="34" charset="-122"/>
                <a:ea typeface="Microsoft YaHei UI" panose="020B0503020204020204" pitchFamily="34" charset="-122"/>
                <a:cs typeface="ＭＳ Ｐゴシック" charset="0"/>
              </a:rPr>
              <a:t>需要</a:t>
            </a:r>
            <a:r>
              <a:rPr lang="zh-CN" altLang="en-US" sz="3600" b="1" kern="0" dirty="0">
                <a:solidFill>
                  <a:srgbClr val="FFFFFF"/>
                </a:solidFill>
                <a:effectLst>
                  <a:glow rad="127000">
                    <a:srgbClr val="000000"/>
                  </a:glow>
                </a:effectLst>
                <a:latin typeface="Microsoft YaHei UI" panose="020B0503020204020204" pitchFamily="34" charset="-122"/>
                <a:ea typeface="Microsoft YaHei UI" panose="020B0503020204020204" pitchFamily="34" charset="-122"/>
                <a:cs typeface="ＭＳ Ｐゴシック" charset="0"/>
              </a:rPr>
              <a:t>的东西</a:t>
            </a:r>
            <a:r>
              <a:rPr lang="en-US" altLang="zh-CN" sz="3600" b="1" kern="0" dirty="0">
                <a:solidFill>
                  <a:srgbClr val="FFFFFF"/>
                </a:solidFill>
                <a:effectLst>
                  <a:glow rad="127000">
                    <a:srgbClr val="000000"/>
                  </a:glow>
                </a:effectLst>
                <a:latin typeface="Microsoft YaHei UI" panose="020B0503020204020204" pitchFamily="34" charset="-122"/>
                <a:ea typeface="Microsoft YaHei UI" panose="020B0503020204020204" pitchFamily="34" charset="-122"/>
                <a:cs typeface="ＭＳ Ｐゴシック" charset="0"/>
              </a:rPr>
              <a:t>(</a:t>
            </a:r>
            <a:r>
              <a:rPr lang="en-US" sz="3600" b="1" kern="0" dirty="0">
                <a:solidFill>
                  <a:srgbClr val="FFFFFF"/>
                </a:solidFill>
                <a:effectLst>
                  <a:glow rad="127000">
                    <a:srgbClr val="000000"/>
                  </a:glow>
                </a:effectLst>
                <a:latin typeface="Microsoft YaHei UI" panose="020B0503020204020204" pitchFamily="34" charset="-122"/>
                <a:ea typeface="Microsoft YaHei UI" panose="020B0503020204020204" pitchFamily="34" charset="-122"/>
                <a:cs typeface="ＭＳ Ｐゴシック" charset="0"/>
              </a:rPr>
              <a:t>5:4-21)</a:t>
            </a:r>
            <a:endPar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12" name="Down Arrow 11">
            <a:extLst>
              <a:ext uri="{FF2B5EF4-FFF2-40B4-BE49-F238E27FC236}">
                <a16:creationId xmlns:a16="http://schemas.microsoft.com/office/drawing/2014/main" id="{ADCA541C-A88C-6145-B6FB-D4D668ADCDBB}"/>
              </a:ext>
            </a:extLst>
          </p:cNvPr>
          <p:cNvSpPr/>
          <p:nvPr/>
        </p:nvSpPr>
        <p:spPr bwMode="auto">
          <a:xfrm>
            <a:off x="3962189" y="3960653"/>
            <a:ext cx="936104" cy="637883"/>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13" name="Rectangle 2">
            <a:extLst>
              <a:ext uri="{FF2B5EF4-FFF2-40B4-BE49-F238E27FC236}">
                <a16:creationId xmlns:a16="http://schemas.microsoft.com/office/drawing/2014/main" id="{4C6900FF-4A2F-AA4D-A602-5E82D3DB91F6}"/>
              </a:ext>
            </a:extLst>
          </p:cNvPr>
          <p:cNvSpPr txBox="1">
            <a:spLocks noChangeArrowheads="1"/>
          </p:cNvSpPr>
          <p:nvPr/>
        </p:nvSpPr>
        <p:spPr bwMode="auto">
          <a:xfrm>
            <a:off x="5580112" y="44624"/>
            <a:ext cx="3443133" cy="56234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lgn="r" defTabSz="457200">
              <a:defRPr/>
            </a:pPr>
            <a:r>
              <a:rPr lang="zh-CN" altLang="en-US" sz="3200" b="1" dirty="0">
                <a:solidFill>
                  <a:srgbClr val="FFFFFF"/>
                </a:solidFill>
                <a:effectLst>
                  <a:glow rad="127000">
                    <a:srgbClr val="000000"/>
                  </a:glow>
                </a:effectLst>
                <a:latin typeface="Microsoft YaHei UI" panose="020B0503020204020204" pitchFamily="34" charset="-122"/>
                <a:ea typeface="Microsoft YaHei UI" panose="020B0503020204020204" pitchFamily="34" charset="-122"/>
                <a:cs typeface="ＭＳ Ｐゴシック" charset="0"/>
              </a:rPr>
              <a:t>约翰一书</a:t>
            </a:r>
            <a:endParaRPr lang="en-US" sz="3200" b="1" dirty="0">
              <a:solidFill>
                <a:srgbClr val="FFFFFF"/>
              </a:solidFill>
              <a:effectLst>
                <a:glow rad="127000">
                  <a:srgbClr val="000000"/>
                </a:glow>
              </a:effectLst>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180336753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up)">
                                      <p:cBhvr>
                                        <p:cTn id="23" dur="500"/>
                                        <p:tgtEl>
                                          <p:spTgt spid="12"/>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up)">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animBg="1"/>
      <p:bldP spid="9" grpId="0"/>
      <p:bldP spid="10" grpId="0" animBg="1"/>
      <p:bldP spid="11" grpId="0"/>
      <p:bldP spid="12" grpId="0" animBg="1"/>
    </p:bld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a:extLst>
              <a:ext uri="{FF2B5EF4-FFF2-40B4-BE49-F238E27FC236}">
                <a16:creationId xmlns:a16="http://schemas.microsoft.com/office/drawing/2014/main" id="{5FAE20FB-4D8C-C642-BDBA-A1550D7A47B3}"/>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1"/>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7384"/>
            <a:ext cx="9144000" cy="936104"/>
          </a:xfrm>
          <a:solidFill>
            <a:schemeClr val="tx1"/>
          </a:solidFill>
          <a:effectLst>
            <a:outerShdw blurRad="63500" dist="35921" dir="2700000" algn="ctr" rotWithShape="0">
              <a:schemeClr val="tx2">
                <a:alpha val="74998"/>
              </a:schemeClr>
            </a:outerShdw>
          </a:effectLst>
        </p:spPr>
        <p:txBody>
          <a:bodyPr anchor="t"/>
          <a:lstStyle/>
          <a:p>
            <a:pPr>
              <a:defRPr/>
            </a:pPr>
            <a:r>
              <a:rPr lang="en-US"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I. </a:t>
            </a:r>
            <a:r>
              <a:rPr lang="zh-CN" altLang="en-US"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遵守</a:t>
            </a:r>
            <a:r>
              <a:rPr lang="en-US"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 </a:t>
            </a:r>
            <a:r>
              <a:rPr lang="zh-CN" altLang="en-US"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神的命令</a:t>
            </a:r>
            <a:r>
              <a:rPr lang="en-US"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(1–2). </a:t>
            </a:r>
          </a:p>
        </p:txBody>
      </p:sp>
      <p:sp>
        <p:nvSpPr>
          <p:cNvPr id="3" name="Rectangle 2">
            <a:extLst>
              <a:ext uri="{FF2B5EF4-FFF2-40B4-BE49-F238E27FC236}">
                <a16:creationId xmlns:a16="http://schemas.microsoft.com/office/drawing/2014/main" id="{1EDB245E-B67A-154E-9B93-442101AE3912}"/>
              </a:ext>
            </a:extLst>
          </p:cNvPr>
          <p:cNvSpPr txBox="1">
            <a:spLocks noChangeArrowheads="1"/>
          </p:cNvSpPr>
          <p:nvPr/>
        </p:nvSpPr>
        <p:spPr bwMode="auto">
          <a:xfrm>
            <a:off x="0" y="1782611"/>
            <a:ext cx="9144000" cy="432048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457200" marR="0" lvl="1" indent="0" algn="ctr" defTabSz="9144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glow rad="228600">
                    <a:srgbClr val="000000">
                      <a:satMod val="175000"/>
                    </a:srgbClr>
                  </a:glow>
                </a:effectLst>
                <a:uLnTx/>
                <a:uFillTx/>
                <a:latin typeface="Microsoft YaHei UI" panose="020B0503020204020204" pitchFamily="34" charset="-122"/>
                <a:ea typeface="Microsoft YaHei UI" panose="020B0503020204020204" pitchFamily="34" charset="-122"/>
              </a:rPr>
              <a:t>相信基督是全人，得着团契与喜乐 </a:t>
            </a:r>
            <a:br>
              <a:rPr kumimoji="0" lang="en-US" altLang="zh-CN" sz="3600" b="1" i="0" u="none" strike="noStrike" kern="1200" cap="none" spc="0" normalizeH="0" baseline="0" noProof="0" dirty="0">
                <a:ln>
                  <a:noFill/>
                </a:ln>
                <a:solidFill>
                  <a:srgbClr val="FFFFFF"/>
                </a:solidFill>
                <a:effectLst>
                  <a:glow rad="228600">
                    <a:srgbClr val="000000">
                      <a:satMod val="175000"/>
                    </a:srgbClr>
                  </a:glow>
                </a:effectLst>
                <a:uLnTx/>
                <a:uFillTx/>
                <a:latin typeface="Microsoft YaHei UI" panose="020B0503020204020204" pitchFamily="34" charset="-122"/>
                <a:ea typeface="Microsoft YaHei UI" panose="020B0503020204020204" pitchFamily="34" charset="-122"/>
              </a:rPr>
            </a:br>
            <a:r>
              <a:rPr kumimoji="0" lang="en-US" sz="3600" b="1" i="0" u="none" strike="noStrike" kern="1200" cap="none" spc="0" normalizeH="0" baseline="0" noProof="0" dirty="0">
                <a:ln>
                  <a:noFill/>
                </a:ln>
                <a:solidFill>
                  <a:srgbClr val="FFFFFF"/>
                </a:solidFill>
                <a:effectLst>
                  <a:glow rad="228600">
                    <a:srgbClr val="000000">
                      <a:satMod val="175000"/>
                    </a:srgbClr>
                  </a:glow>
                </a:effectLst>
                <a:uLnTx/>
                <a:uFillTx/>
                <a:latin typeface="Microsoft YaHei UI" panose="020B0503020204020204" pitchFamily="34" charset="-122"/>
                <a:ea typeface="Microsoft YaHei UI" panose="020B0503020204020204" pitchFamily="34" charset="-122"/>
              </a:rPr>
              <a:t>(1:1-4)。</a:t>
            </a:r>
          </a:p>
          <a:p>
            <a:pPr marL="457200" marR="0" lvl="1" indent="0" algn="ctr" defTabSz="914400" rtl="0" eaLnBrk="0" fontAlgn="base" latinLnBrk="0" hangingPunct="0">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glow rad="228600">
                  <a:srgbClr val="000000">
                    <a:satMod val="175000"/>
                  </a:srgbClr>
                </a:glow>
              </a:effectLst>
              <a:uLnTx/>
              <a:uFillTx/>
              <a:latin typeface="Microsoft YaHei UI" panose="020B0503020204020204" pitchFamily="34" charset="-122"/>
              <a:ea typeface="Microsoft YaHei UI" panose="020B0503020204020204" pitchFamily="34" charset="-122"/>
            </a:endParaRPr>
          </a:p>
          <a:p>
            <a:pPr marL="457200" marR="0" lvl="1" indent="0" algn="ctr" defTabSz="9144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glow rad="228600">
                    <a:srgbClr val="000000">
                      <a:satMod val="175000"/>
                    </a:srgbClr>
                  </a:glow>
                </a:effectLst>
                <a:uLnTx/>
                <a:uFillTx/>
                <a:latin typeface="Microsoft YaHei UI" panose="020B0503020204020204" pitchFamily="34" charset="-122"/>
                <a:ea typeface="Microsoft YaHei UI" panose="020B0503020204020204" pitchFamily="34" charset="-122"/>
              </a:rPr>
              <a:t>依靠耶稣 </a:t>
            </a:r>
            <a:r>
              <a:rPr kumimoji="0" lang="en-US" sz="3600" b="1" i="0" u="none" strike="noStrike" kern="1200" cap="none" spc="0" normalizeH="0" baseline="0" noProof="0" dirty="0">
                <a:ln>
                  <a:noFill/>
                </a:ln>
                <a:solidFill>
                  <a:srgbClr val="FFFFFF"/>
                </a:solidFill>
                <a:effectLst>
                  <a:glow rad="228600">
                    <a:srgbClr val="000000">
                      <a:satMod val="175000"/>
                    </a:srgbClr>
                  </a:glow>
                </a:effectLst>
                <a:uLnTx/>
                <a:uFillTx/>
                <a:latin typeface="Microsoft YaHei UI" panose="020B0503020204020204" pitchFamily="34" charset="-122"/>
                <a:ea typeface="Microsoft YaHei UI" panose="020B0503020204020204" pitchFamily="34" charset="-122"/>
              </a:rPr>
              <a:t>(1:5–2:14)。</a:t>
            </a:r>
          </a:p>
          <a:p>
            <a:pPr marL="457200" marR="0" lvl="1" indent="0" algn="ctr" defTabSz="914400" rtl="0" eaLnBrk="0" fontAlgn="base" latinLnBrk="0" hangingPunct="0">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glow rad="228600">
                  <a:srgbClr val="000000">
                    <a:satMod val="175000"/>
                  </a:srgbClr>
                </a:glow>
              </a:effectLst>
              <a:uLnTx/>
              <a:uFillTx/>
              <a:latin typeface="Microsoft YaHei UI" panose="020B0503020204020204" pitchFamily="34" charset="-122"/>
              <a:ea typeface="Microsoft YaHei UI" panose="020B0503020204020204" pitchFamily="34" charset="-122"/>
            </a:endParaRPr>
          </a:p>
          <a:p>
            <a:pPr marL="457200" marR="0" lvl="1" indent="0" algn="ctr" defTabSz="9144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glow rad="228600">
                    <a:srgbClr val="000000">
                      <a:satMod val="175000"/>
                    </a:srgbClr>
                  </a:glow>
                </a:effectLst>
                <a:uLnTx/>
                <a:uFillTx/>
                <a:latin typeface="Microsoft YaHei UI" panose="020B0503020204020204" pitchFamily="34" charset="-122"/>
                <a:ea typeface="Microsoft YaHei UI" panose="020B0503020204020204" pitchFamily="34" charset="-122"/>
              </a:rPr>
              <a:t>避开顺服的两个障碍，</a:t>
            </a:r>
            <a:endParaRPr kumimoji="0" lang="en-US" altLang="zh-CN" sz="3600" b="1" i="0" u="none" strike="noStrike" kern="1200" cap="none" spc="0" normalizeH="0" baseline="0" noProof="0" dirty="0">
              <a:ln>
                <a:noFill/>
              </a:ln>
              <a:solidFill>
                <a:srgbClr val="FFFFFF"/>
              </a:solidFill>
              <a:effectLst>
                <a:glow rad="228600">
                  <a:srgbClr val="000000">
                    <a:satMod val="175000"/>
                  </a:srgbClr>
                </a:glow>
              </a:effectLst>
              <a:uLnTx/>
              <a:uFillTx/>
              <a:latin typeface="Microsoft YaHei UI" panose="020B0503020204020204" pitchFamily="34" charset="-122"/>
              <a:ea typeface="Microsoft YaHei UI" panose="020B0503020204020204" pitchFamily="34" charset="-122"/>
            </a:endParaRPr>
          </a:p>
          <a:p>
            <a:pPr marL="457200" marR="0" lvl="1" indent="0" algn="ctr" defTabSz="9144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glow rad="228600">
                    <a:srgbClr val="000000">
                      <a:satMod val="175000"/>
                    </a:srgbClr>
                  </a:glow>
                </a:effectLst>
                <a:uLnTx/>
                <a:uFillTx/>
                <a:latin typeface="Microsoft YaHei UI" panose="020B0503020204020204" pitchFamily="34" charset="-122"/>
                <a:ea typeface="Microsoft YaHei UI" panose="020B0503020204020204" pitchFamily="34" charset="-122"/>
              </a:rPr>
              <a:t>抵挡早期的诺斯底主义 </a:t>
            </a:r>
            <a:endParaRPr kumimoji="0" lang="en-US" altLang="zh-CN" sz="3600" b="1" i="0" u="none" strike="noStrike" kern="1200" cap="none" spc="0" normalizeH="0" baseline="0" noProof="0" dirty="0">
              <a:ln>
                <a:noFill/>
              </a:ln>
              <a:solidFill>
                <a:srgbClr val="FFFFFF"/>
              </a:solidFill>
              <a:effectLst>
                <a:glow rad="228600">
                  <a:srgbClr val="000000">
                    <a:satMod val="175000"/>
                  </a:srgbClr>
                </a:glow>
              </a:effectLst>
              <a:uLnTx/>
              <a:uFillTx/>
              <a:latin typeface="Microsoft YaHei UI" panose="020B0503020204020204" pitchFamily="34" charset="-122"/>
              <a:ea typeface="Microsoft YaHei UI" panose="020B0503020204020204" pitchFamily="34" charset="-122"/>
            </a:endParaRPr>
          </a:p>
          <a:p>
            <a:pPr marL="457200" marR="0" lvl="1"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228600">
                    <a:srgbClr val="000000">
                      <a:satMod val="175000"/>
                    </a:srgbClr>
                  </a:glow>
                </a:effectLst>
                <a:uLnTx/>
                <a:uFillTx/>
                <a:latin typeface="Microsoft YaHei UI" panose="020B0503020204020204" pitchFamily="34" charset="-122"/>
                <a:ea typeface="Microsoft YaHei UI" panose="020B0503020204020204" pitchFamily="34" charset="-122"/>
              </a:rPr>
              <a:t>(2:15-29)。</a:t>
            </a:r>
          </a:p>
        </p:txBody>
      </p:sp>
      <p:sp>
        <p:nvSpPr>
          <p:cNvPr id="5" name="Rectangle 2">
            <a:extLst>
              <a:ext uri="{FF2B5EF4-FFF2-40B4-BE49-F238E27FC236}">
                <a16:creationId xmlns:a16="http://schemas.microsoft.com/office/drawing/2014/main" id="{3B5B5E44-9469-544C-B4C9-4EECC4D730A0}"/>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约翰一书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246335662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380E03-2082-A847-9DE6-D906ECE7CD76}"/>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4898" y="0"/>
            <a:ext cx="9120471" cy="680821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7384"/>
            <a:ext cx="9144000" cy="1086599"/>
          </a:xfrm>
          <a:solidFill>
            <a:srgbClr val="C00000"/>
          </a:solidFill>
          <a:effectLst>
            <a:outerShdw blurRad="63500" dist="35921" dir="2700000" algn="ctr" rotWithShape="0">
              <a:schemeClr val="tx2">
                <a:alpha val="74998"/>
              </a:schemeClr>
            </a:outerShdw>
          </a:effectLst>
        </p:spPr>
        <p:txBody>
          <a:bodyPr anchor="ctr"/>
          <a:lstStyle/>
          <a:p>
            <a:pPr>
              <a:defRPr/>
            </a:pPr>
            <a:r>
              <a:rPr lang="en-US"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II. </a:t>
            </a:r>
            <a:r>
              <a:rPr lang="zh-CN" altLang="en-US"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爱</a:t>
            </a:r>
            <a:r>
              <a:rPr lang="en-US"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 </a:t>
            </a:r>
            <a:r>
              <a:rPr lang="zh-CN" altLang="en-US"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他人</a:t>
            </a:r>
            <a:r>
              <a:rPr lang="en-US"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(3:1–5:3)。 </a:t>
            </a:r>
          </a:p>
        </p:txBody>
      </p:sp>
      <p:sp>
        <p:nvSpPr>
          <p:cNvPr id="4" name="Rectangle 2">
            <a:extLst>
              <a:ext uri="{FF2B5EF4-FFF2-40B4-BE49-F238E27FC236}">
                <a16:creationId xmlns:a16="http://schemas.microsoft.com/office/drawing/2014/main" id="{8B23CD38-C58D-1048-915A-DFDDBD434045}"/>
              </a:ext>
            </a:extLst>
          </p:cNvPr>
          <p:cNvSpPr txBox="1">
            <a:spLocks noChangeArrowheads="1"/>
          </p:cNvSpPr>
          <p:nvPr/>
        </p:nvSpPr>
        <p:spPr bwMode="auto">
          <a:xfrm>
            <a:off x="-36512" y="1403692"/>
            <a:ext cx="9144000" cy="405061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457200" marR="0" lvl="1" indent="0" algn="ctr" defTabSz="9144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glow rad="228600">
                    <a:srgbClr val="000000">
                      <a:satMod val="175000"/>
                    </a:srgbClr>
                  </a:glow>
                </a:effectLst>
                <a:uLnTx/>
                <a:uFillTx/>
                <a:latin typeface="Microsoft YaHei UI" panose="020B0503020204020204" pitchFamily="34" charset="-122"/>
                <a:ea typeface="Microsoft YaHei UI" panose="020B0503020204020204" pitchFamily="34" charset="-122"/>
              </a:rPr>
              <a:t>不要犯罪 </a:t>
            </a:r>
            <a:r>
              <a:rPr kumimoji="0" lang="en-US" sz="3600" b="1" i="0" u="none" strike="noStrike" kern="1200" cap="none" spc="0" normalizeH="0" baseline="0" noProof="0" dirty="0">
                <a:ln>
                  <a:noFill/>
                </a:ln>
                <a:solidFill>
                  <a:srgbClr val="FFFFFF"/>
                </a:solidFill>
                <a:effectLst>
                  <a:glow rad="228600">
                    <a:srgbClr val="000000">
                      <a:satMod val="175000"/>
                    </a:srgbClr>
                  </a:glow>
                </a:effectLst>
                <a:uLnTx/>
                <a:uFillTx/>
                <a:latin typeface="Microsoft YaHei UI" panose="020B0503020204020204" pitchFamily="34" charset="-122"/>
                <a:ea typeface="Microsoft YaHei UI" panose="020B0503020204020204" pitchFamily="34" charset="-122"/>
              </a:rPr>
              <a:t>(3:1-10)</a:t>
            </a:r>
            <a:endParaRPr kumimoji="0" lang="en-SG" sz="3600" b="1" i="0" u="none" strike="noStrike" kern="1200" cap="none" spc="0" normalizeH="0" baseline="0" noProof="0" dirty="0">
              <a:ln>
                <a:noFill/>
              </a:ln>
              <a:solidFill>
                <a:srgbClr val="FFFFFF"/>
              </a:solidFill>
              <a:effectLst>
                <a:glow rad="228600">
                  <a:srgbClr val="000000">
                    <a:satMod val="175000"/>
                  </a:srgbClr>
                </a:glow>
              </a:effectLst>
              <a:uLnTx/>
              <a:uFillTx/>
              <a:latin typeface="Microsoft YaHei UI" panose="020B0503020204020204" pitchFamily="34" charset="-122"/>
              <a:ea typeface="Microsoft YaHei UI" panose="020B0503020204020204" pitchFamily="34" charset="-122"/>
            </a:endParaRPr>
          </a:p>
          <a:p>
            <a:pPr marL="457200" marR="0" lvl="1" indent="0" algn="ctr" defTabSz="9144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glow rad="228600">
                    <a:srgbClr val="000000">
                      <a:satMod val="175000"/>
                    </a:srgbClr>
                  </a:glow>
                </a:effectLst>
                <a:uLnTx/>
                <a:uFillTx/>
                <a:latin typeface="Microsoft YaHei UI" panose="020B0503020204020204" pitchFamily="34" charset="-122"/>
                <a:ea typeface="Microsoft YaHei UI" panose="020B0503020204020204" pitchFamily="34" charset="-122"/>
              </a:rPr>
              <a:t>不要恨恶信徒</a:t>
            </a:r>
            <a:r>
              <a:rPr kumimoji="0" lang="en-US" sz="3600" b="1" i="0" u="none" strike="noStrike" kern="1200" cap="none" spc="0" normalizeH="0" baseline="0" noProof="0" dirty="0">
                <a:ln>
                  <a:noFill/>
                </a:ln>
                <a:solidFill>
                  <a:srgbClr val="FFFFFF"/>
                </a:solidFill>
                <a:effectLst>
                  <a:glow rad="228600">
                    <a:srgbClr val="000000">
                      <a:satMod val="175000"/>
                    </a:srgbClr>
                  </a:glow>
                </a:effectLst>
                <a:uLnTx/>
                <a:uFillTx/>
                <a:latin typeface="Microsoft YaHei UI" panose="020B0503020204020204" pitchFamily="34" charset="-122"/>
                <a:ea typeface="Microsoft YaHei UI" panose="020B0503020204020204" pitchFamily="34" charset="-122"/>
              </a:rPr>
              <a:t> (3:11-15)</a:t>
            </a:r>
            <a:endParaRPr kumimoji="0" lang="en-SG" sz="3600" b="1" i="0" u="none" strike="noStrike" kern="1200" cap="none" spc="0" normalizeH="0" baseline="0" noProof="0" dirty="0">
              <a:ln>
                <a:noFill/>
              </a:ln>
              <a:solidFill>
                <a:srgbClr val="FFFFFF"/>
              </a:solidFill>
              <a:effectLst>
                <a:glow rad="228600">
                  <a:srgbClr val="000000">
                    <a:satMod val="175000"/>
                  </a:srgbClr>
                </a:glow>
              </a:effectLst>
              <a:uLnTx/>
              <a:uFillTx/>
              <a:latin typeface="Microsoft YaHei UI" panose="020B0503020204020204" pitchFamily="34" charset="-122"/>
              <a:ea typeface="Microsoft YaHei UI" panose="020B0503020204020204" pitchFamily="34" charset="-122"/>
            </a:endParaRPr>
          </a:p>
          <a:p>
            <a:pPr marL="457200" marR="0" lvl="1" indent="0" algn="ctr" defTabSz="9144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glow rad="228600">
                    <a:srgbClr val="000000">
                      <a:satMod val="175000"/>
                    </a:srgbClr>
                  </a:glow>
                </a:effectLst>
                <a:uLnTx/>
                <a:uFillTx/>
                <a:latin typeface="Microsoft YaHei UI" panose="020B0503020204020204" pitchFamily="34" charset="-122"/>
                <a:ea typeface="Microsoft YaHei UI" panose="020B0503020204020204" pitchFamily="34" charset="-122"/>
              </a:rPr>
              <a:t>要有恻隐之心</a:t>
            </a:r>
            <a:r>
              <a:rPr kumimoji="0" lang="en-US" sz="3600" b="1" i="0" u="none" strike="noStrike" kern="1200" cap="none" spc="0" normalizeH="0" baseline="0" noProof="0" dirty="0">
                <a:ln>
                  <a:noFill/>
                </a:ln>
                <a:solidFill>
                  <a:srgbClr val="FFFFFF"/>
                </a:solidFill>
                <a:effectLst>
                  <a:glow rad="228600">
                    <a:srgbClr val="000000">
                      <a:satMod val="175000"/>
                    </a:srgbClr>
                  </a:glow>
                </a:effectLst>
                <a:uLnTx/>
                <a:uFillTx/>
                <a:latin typeface="Microsoft YaHei UI" panose="020B0503020204020204" pitchFamily="34" charset="-122"/>
                <a:ea typeface="Microsoft YaHei UI" panose="020B0503020204020204" pitchFamily="34" charset="-122"/>
              </a:rPr>
              <a:t> (3:16-20)</a:t>
            </a:r>
            <a:endParaRPr kumimoji="0" lang="en-SG" sz="3600" b="1" i="0" u="none" strike="noStrike" kern="1200" cap="none" spc="0" normalizeH="0" baseline="0" noProof="0" dirty="0">
              <a:ln>
                <a:noFill/>
              </a:ln>
              <a:solidFill>
                <a:srgbClr val="FFFFFF"/>
              </a:solidFill>
              <a:effectLst>
                <a:glow rad="228600">
                  <a:srgbClr val="000000">
                    <a:satMod val="175000"/>
                  </a:srgbClr>
                </a:glow>
              </a:effectLst>
              <a:uLnTx/>
              <a:uFillTx/>
              <a:latin typeface="Microsoft YaHei UI" panose="020B0503020204020204" pitchFamily="34" charset="-122"/>
              <a:ea typeface="Microsoft YaHei UI" panose="020B0503020204020204" pitchFamily="34" charset="-122"/>
            </a:endParaRPr>
          </a:p>
          <a:p>
            <a:pPr marL="457200" marR="0" lvl="1" indent="0" algn="ctr" defTabSz="9144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glow rad="228600">
                    <a:srgbClr val="000000">
                      <a:satMod val="175000"/>
                    </a:srgbClr>
                  </a:glow>
                </a:effectLst>
                <a:uLnTx/>
                <a:uFillTx/>
                <a:latin typeface="Microsoft YaHei UI" panose="020B0503020204020204" pitchFamily="34" charset="-122"/>
                <a:ea typeface="Microsoft YaHei UI" panose="020B0503020204020204" pitchFamily="34" charset="-122"/>
              </a:rPr>
              <a:t>要在神的面前有信心</a:t>
            </a:r>
            <a:r>
              <a:rPr kumimoji="0" lang="en-US" sz="3600" b="1" i="0" u="none" strike="noStrike" kern="1200" cap="none" spc="0" normalizeH="0" baseline="0" noProof="0" dirty="0">
                <a:ln>
                  <a:noFill/>
                </a:ln>
                <a:solidFill>
                  <a:srgbClr val="FFFFFF"/>
                </a:solidFill>
                <a:effectLst>
                  <a:glow rad="228600">
                    <a:srgbClr val="000000">
                      <a:satMod val="175000"/>
                    </a:srgbClr>
                  </a:glow>
                </a:effectLst>
                <a:uLnTx/>
                <a:uFillTx/>
                <a:latin typeface="Microsoft YaHei UI" panose="020B0503020204020204" pitchFamily="34" charset="-122"/>
                <a:ea typeface="Microsoft YaHei UI" panose="020B0503020204020204" pitchFamily="34" charset="-122"/>
              </a:rPr>
              <a:t> (3:21-24)</a:t>
            </a:r>
            <a:endParaRPr kumimoji="0" lang="en-SG" sz="3600" b="1" i="0" u="none" strike="noStrike" kern="1200" cap="none" spc="0" normalizeH="0" baseline="0" noProof="0" dirty="0">
              <a:ln>
                <a:noFill/>
              </a:ln>
              <a:solidFill>
                <a:srgbClr val="FFFFFF"/>
              </a:solidFill>
              <a:effectLst>
                <a:glow rad="228600">
                  <a:srgbClr val="000000">
                    <a:satMod val="175000"/>
                  </a:srgbClr>
                </a:glow>
              </a:effectLst>
              <a:uLnTx/>
              <a:uFillTx/>
              <a:latin typeface="Microsoft YaHei UI" panose="020B0503020204020204" pitchFamily="34" charset="-122"/>
              <a:ea typeface="Microsoft YaHei UI" panose="020B0503020204020204" pitchFamily="34" charset="-122"/>
            </a:endParaRPr>
          </a:p>
          <a:p>
            <a:pPr marL="457200" marR="0" lvl="1" indent="0" algn="ctr" defTabSz="9144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glow rad="228600">
                    <a:srgbClr val="000000">
                      <a:satMod val="175000"/>
                    </a:srgbClr>
                  </a:glow>
                </a:effectLst>
                <a:uLnTx/>
                <a:uFillTx/>
                <a:latin typeface="Microsoft YaHei UI" panose="020B0503020204020204" pitchFamily="34" charset="-122"/>
                <a:ea typeface="Microsoft YaHei UI" panose="020B0503020204020204" pitchFamily="34" charset="-122"/>
              </a:rPr>
              <a:t>要顺从使徒的教导</a:t>
            </a:r>
            <a:r>
              <a:rPr kumimoji="0" lang="en-US" sz="3600" b="1" i="0" u="none" strike="noStrike" kern="1200" cap="none" spc="0" normalizeH="0" baseline="0" noProof="0" dirty="0">
                <a:ln>
                  <a:noFill/>
                </a:ln>
                <a:solidFill>
                  <a:srgbClr val="FFFFFF"/>
                </a:solidFill>
                <a:effectLst>
                  <a:glow rad="228600">
                    <a:srgbClr val="000000">
                      <a:satMod val="175000"/>
                    </a:srgbClr>
                  </a:glow>
                </a:effectLst>
                <a:uLnTx/>
                <a:uFillTx/>
                <a:latin typeface="Microsoft YaHei UI" panose="020B0503020204020204" pitchFamily="34" charset="-122"/>
                <a:ea typeface="Microsoft YaHei UI" panose="020B0503020204020204" pitchFamily="34" charset="-122"/>
              </a:rPr>
              <a:t> (4:1-6)</a:t>
            </a:r>
            <a:endParaRPr kumimoji="0" lang="en-SG" sz="3600" b="1" i="0" u="none" strike="noStrike" kern="1200" cap="none" spc="0" normalizeH="0" baseline="0" noProof="0" dirty="0">
              <a:ln>
                <a:noFill/>
              </a:ln>
              <a:solidFill>
                <a:srgbClr val="FFFFFF"/>
              </a:solidFill>
              <a:effectLst>
                <a:glow rad="228600">
                  <a:srgbClr val="000000">
                    <a:satMod val="175000"/>
                  </a:srgbClr>
                </a:glow>
              </a:effectLst>
              <a:uLnTx/>
              <a:uFillTx/>
              <a:latin typeface="Microsoft YaHei UI" panose="020B0503020204020204" pitchFamily="34" charset="-122"/>
              <a:ea typeface="Microsoft YaHei UI" panose="020B0503020204020204" pitchFamily="34" charset="-122"/>
            </a:endParaRPr>
          </a:p>
          <a:p>
            <a:pPr marL="457200" marR="0" lvl="1" indent="0" algn="ctr" defTabSz="9144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glow rad="228600">
                    <a:srgbClr val="000000">
                      <a:satMod val="175000"/>
                    </a:srgbClr>
                  </a:glow>
                </a:effectLst>
                <a:uLnTx/>
                <a:uFillTx/>
                <a:latin typeface="Microsoft YaHei UI" panose="020B0503020204020204" pitchFamily="34" charset="-122"/>
                <a:ea typeface="Microsoft YaHei UI" panose="020B0503020204020204" pitchFamily="34" charset="-122"/>
              </a:rPr>
              <a:t>要关心照顾信徒</a:t>
            </a:r>
            <a:r>
              <a:rPr kumimoji="0" lang="en-US" sz="3600" b="1" i="0" u="none" strike="noStrike" kern="1200" cap="none" spc="0" normalizeH="0" baseline="0" noProof="0" dirty="0">
                <a:ln>
                  <a:noFill/>
                </a:ln>
                <a:solidFill>
                  <a:srgbClr val="FFFFFF"/>
                </a:solidFill>
                <a:effectLst>
                  <a:glow rad="228600">
                    <a:srgbClr val="000000">
                      <a:satMod val="175000"/>
                    </a:srgbClr>
                  </a:glow>
                </a:effectLst>
                <a:uLnTx/>
                <a:uFillTx/>
                <a:latin typeface="Microsoft YaHei UI" panose="020B0503020204020204" pitchFamily="34" charset="-122"/>
                <a:ea typeface="Microsoft YaHei UI" panose="020B0503020204020204" pitchFamily="34" charset="-122"/>
              </a:rPr>
              <a:t> (4:7-21)</a:t>
            </a:r>
            <a:endParaRPr kumimoji="0" lang="en-SG" sz="3600" b="1" i="0" u="none" strike="noStrike" kern="1200" cap="none" spc="0" normalizeH="0" baseline="0" noProof="0" dirty="0">
              <a:ln>
                <a:noFill/>
              </a:ln>
              <a:solidFill>
                <a:srgbClr val="FFFFFF"/>
              </a:solidFill>
              <a:effectLst>
                <a:glow rad="228600">
                  <a:srgbClr val="000000">
                    <a:satMod val="175000"/>
                  </a:srgbClr>
                </a:glow>
              </a:effectLst>
              <a:uLnTx/>
              <a:uFillTx/>
              <a:latin typeface="Microsoft YaHei UI" panose="020B0503020204020204" pitchFamily="34" charset="-122"/>
              <a:ea typeface="Microsoft YaHei UI" panose="020B0503020204020204" pitchFamily="34" charset="-122"/>
            </a:endParaRPr>
          </a:p>
          <a:p>
            <a:pPr marL="457200" marR="0" lvl="1" indent="0" algn="ctr" defTabSz="9144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glow rad="228600">
                    <a:srgbClr val="000000">
                      <a:satMod val="175000"/>
                    </a:srgbClr>
                  </a:glow>
                </a:effectLst>
                <a:uLnTx/>
                <a:uFillTx/>
                <a:latin typeface="Microsoft YaHei UI" panose="020B0503020204020204" pitchFamily="34" charset="-122"/>
                <a:ea typeface="Microsoft YaHei UI" panose="020B0503020204020204" pitchFamily="34" charset="-122"/>
              </a:rPr>
              <a:t>要遵守神的命令</a:t>
            </a:r>
            <a:r>
              <a:rPr kumimoji="0" lang="en-US" sz="3600" b="1" i="0" u="none" strike="noStrike" kern="1200" cap="none" spc="0" normalizeH="0" baseline="0" noProof="0" dirty="0">
                <a:ln>
                  <a:noFill/>
                </a:ln>
                <a:solidFill>
                  <a:srgbClr val="FFFFFF"/>
                </a:solidFill>
                <a:effectLst>
                  <a:glow rad="228600">
                    <a:srgbClr val="000000">
                      <a:satMod val="175000"/>
                    </a:srgbClr>
                  </a:glow>
                </a:effectLst>
                <a:uLnTx/>
                <a:uFillTx/>
                <a:latin typeface="Microsoft YaHei UI" panose="020B0503020204020204" pitchFamily="34" charset="-122"/>
                <a:ea typeface="Microsoft YaHei UI" panose="020B0503020204020204" pitchFamily="34" charset="-122"/>
              </a:rPr>
              <a:t> (5:1-3)</a:t>
            </a:r>
            <a:endParaRPr kumimoji="0" lang="en-SG" sz="3600" b="1" i="0" u="none" strike="noStrike" kern="1200" cap="none" spc="0" normalizeH="0" baseline="0" noProof="0" dirty="0">
              <a:ln>
                <a:noFill/>
              </a:ln>
              <a:solidFill>
                <a:srgbClr val="FFFFFF"/>
              </a:solidFill>
              <a:effectLst>
                <a:glow rad="228600">
                  <a:srgbClr val="000000">
                    <a:satMod val="175000"/>
                  </a:srgbClr>
                </a:glow>
              </a:effectLst>
              <a:uLnTx/>
              <a:uFillTx/>
              <a:latin typeface="Microsoft YaHei UI" panose="020B0503020204020204" pitchFamily="34" charset="-122"/>
              <a:ea typeface="Microsoft YaHei UI" panose="020B0503020204020204" pitchFamily="34" charset="-122"/>
            </a:endParaRPr>
          </a:p>
        </p:txBody>
      </p:sp>
      <p:sp>
        <p:nvSpPr>
          <p:cNvPr id="5" name="Rectangle 2">
            <a:extLst>
              <a:ext uri="{FF2B5EF4-FFF2-40B4-BE49-F238E27FC236}">
                <a16:creationId xmlns:a16="http://schemas.microsoft.com/office/drawing/2014/main" id="{77BB65BF-D00F-6B44-9F3D-9996E8DE42A7}"/>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约翰一书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103149304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anctity of Life Week Wood Panel Worship Background.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057" y="0"/>
            <a:ext cx="9139943"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900098" name="Rectangle 2"/>
          <p:cNvSpPr>
            <a:spLocks noGrp="1" noChangeArrowheads="1"/>
          </p:cNvSpPr>
          <p:nvPr>
            <p:ph type="ctrTitle"/>
          </p:nvPr>
        </p:nvSpPr>
        <p:spPr>
          <a:xfrm>
            <a:off x="0" y="1556792"/>
            <a:ext cx="9144000" cy="898638"/>
          </a:xfrm>
          <a:solidFill>
            <a:schemeClr val="accent6">
              <a:lumMod val="75000"/>
            </a:schemeClr>
          </a:solidFill>
          <a:effectLst>
            <a:outerShdw blurRad="63500" dist="35921" dir="2700000" algn="ctr" rotWithShape="0">
              <a:schemeClr val="tx2">
                <a:alpha val="74998"/>
              </a:schemeClr>
            </a:outerShdw>
          </a:effectLst>
        </p:spPr>
        <p:txBody>
          <a:bodyPr anchor="t"/>
          <a:lstStyle/>
          <a:p>
            <a:pPr>
              <a:defRPr/>
            </a:pPr>
            <a:r>
              <a:rPr lang="zh-CN" altLang="en-US" sz="4800" b="1" i="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服从的好处</a:t>
            </a:r>
            <a:r>
              <a:rPr lang="en-US" sz="4800" b="1" i="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a:t>
            </a:r>
          </a:p>
        </p:txBody>
      </p:sp>
      <p:sp>
        <p:nvSpPr>
          <p:cNvPr id="5" name="Rectangle 2">
            <a:extLst>
              <a:ext uri="{FF2B5EF4-FFF2-40B4-BE49-F238E27FC236}">
                <a16:creationId xmlns:a16="http://schemas.microsoft.com/office/drawing/2014/main" id="{BF7C6B4A-84B7-5641-8A34-D4E8C1FD23C1}"/>
              </a:ext>
            </a:extLst>
          </p:cNvPr>
          <p:cNvSpPr txBox="1">
            <a:spLocks noChangeArrowheads="1"/>
          </p:cNvSpPr>
          <p:nvPr/>
        </p:nvSpPr>
        <p:spPr bwMode="auto">
          <a:xfrm>
            <a:off x="1013791" y="2612122"/>
            <a:ext cx="8126152" cy="405061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571500" marR="0" lvl="0" indent="-5715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zh-SG" altLang="en-US" sz="36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胜过世界</a:t>
            </a:r>
            <a:r>
              <a:rPr kumimoji="0" lang="en-US" sz="36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(5:4-5)</a:t>
            </a:r>
          </a:p>
          <a:p>
            <a:pPr marL="571500" marR="0" lvl="0" indent="-5715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zh-CN" altLang="en-US" sz="36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得救的确据</a:t>
            </a:r>
            <a:r>
              <a:rPr kumimoji="0" lang="en-US" sz="36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(5:6-13)</a:t>
            </a:r>
          </a:p>
          <a:p>
            <a:pPr marL="571500" marR="0" lvl="0" indent="-5715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zh-CN" altLang="en-US" sz="36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祷告受指导</a:t>
            </a:r>
            <a:r>
              <a:rPr kumimoji="0" lang="en-US" sz="36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(5:14-17)</a:t>
            </a:r>
          </a:p>
          <a:p>
            <a:pPr marL="571500" marR="0" lvl="0" indent="-5715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zh-CN" altLang="en-US" sz="36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从惯常的罪中得释放 </a:t>
            </a:r>
            <a:r>
              <a:rPr kumimoji="0" lang="en-US" sz="36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(5:18-20)</a:t>
            </a:r>
          </a:p>
          <a:p>
            <a:pPr marL="571500" marR="0" lvl="0" indent="-5715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zh-CN" altLang="en-US" sz="36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避开偶像忠于神 </a:t>
            </a:r>
            <a:r>
              <a:rPr kumimoji="0" lang="en-US" sz="36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(5:21)</a:t>
            </a:r>
          </a:p>
        </p:txBody>
      </p:sp>
      <p:sp>
        <p:nvSpPr>
          <p:cNvPr id="8" name="Rectangle 2">
            <a:extLst>
              <a:ext uri="{FF2B5EF4-FFF2-40B4-BE49-F238E27FC236}">
                <a16:creationId xmlns:a16="http://schemas.microsoft.com/office/drawing/2014/main" id="{72B82EDF-FCB2-7A41-903A-748446B0A1D3}"/>
              </a:ext>
            </a:extLst>
          </p:cNvPr>
          <p:cNvSpPr txBox="1">
            <a:spLocks noChangeArrowheads="1"/>
          </p:cNvSpPr>
          <p:nvPr/>
        </p:nvSpPr>
        <p:spPr bwMode="auto">
          <a:xfrm>
            <a:off x="-36512" y="-27384"/>
            <a:ext cx="9144000" cy="146843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III. </a:t>
            </a:r>
            <a:r>
              <a:rPr kumimoji="0" lang="zh-CN" altLang="en-US" sz="40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要明白只有借着服从才能得到你真正</a:t>
            </a:r>
            <a:r>
              <a:rPr kumimoji="0" lang="zh-CN" altLang="en-US" sz="4000" b="1" i="0" u="none" strike="noStrike" kern="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需要</a:t>
            </a:r>
            <a:r>
              <a:rPr kumimoji="0" lang="zh-CN" altLang="en-US" sz="40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的东西</a:t>
            </a:r>
            <a:r>
              <a:rPr kumimoji="0" lang="en-US" altLang="zh-CN" sz="40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r>
              <a:rPr kumimoji="0" lang="en-US" sz="40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5:4-21)。</a:t>
            </a:r>
          </a:p>
        </p:txBody>
      </p:sp>
      <p:sp>
        <p:nvSpPr>
          <p:cNvPr id="7" name="Rectangle 2">
            <a:extLst>
              <a:ext uri="{FF2B5EF4-FFF2-40B4-BE49-F238E27FC236}">
                <a16:creationId xmlns:a16="http://schemas.microsoft.com/office/drawing/2014/main" id="{2334CD8E-F8F1-E74B-8252-6976C0BAB9E7}"/>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约翰一书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105312127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ark Blue Worship Backgrounds.jpg">
            <a:extLst>
              <a:ext uri="{FF2B5EF4-FFF2-40B4-BE49-F238E27FC236}">
                <a16:creationId xmlns:a16="http://schemas.microsoft.com/office/drawing/2014/main" id="{A50C2A24-1652-BF43-87E5-B28C1683475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232008"/>
            <a:ext cx="9144000" cy="769349"/>
          </a:xfrm>
          <a:solidFill>
            <a:schemeClr val="tx1"/>
          </a:solidFill>
          <a:effectLst>
            <a:outerShdw blurRad="63500" dist="35921" dir="2700000" algn="ctr" rotWithShape="0">
              <a:schemeClr val="tx2">
                <a:alpha val="74998"/>
              </a:schemeClr>
            </a:outerShdw>
          </a:effectLst>
        </p:spPr>
        <p:txBody>
          <a:bodyPr/>
          <a:lstStyle/>
          <a:p>
            <a:pPr>
              <a:defRPr/>
            </a:pPr>
            <a:r>
              <a:rPr lang="zh-CN" altLang="en-US" sz="5400" b="1" i="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主要思想</a:t>
            </a:r>
            <a:endParaRPr lang="en-US" sz="5400" b="1" i="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3" name="Rectangle 2"/>
          <p:cNvSpPr txBox="1">
            <a:spLocks noChangeArrowheads="1"/>
          </p:cNvSpPr>
          <p:nvPr/>
        </p:nvSpPr>
        <p:spPr bwMode="auto">
          <a:xfrm>
            <a:off x="0" y="2100290"/>
            <a:ext cx="9144000" cy="24808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若是你服从神与彼此相爱，</a:t>
            </a:r>
            <a:endParaRPr kumimoji="0" lang="en-US" altLang="zh-CN"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你就会拥有你真正所需要的，</a:t>
            </a:r>
            <a:endParaRPr kumimoji="0" lang="en-US" altLang="zh-CN"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就不会听信家教诲。</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4" name="Rectangle 2">
            <a:extLst>
              <a:ext uri="{FF2B5EF4-FFF2-40B4-BE49-F238E27FC236}">
                <a16:creationId xmlns:a16="http://schemas.microsoft.com/office/drawing/2014/main" id="{E1909654-F99F-3947-902C-1FA68A211F07}"/>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约翰一书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827575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9.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sp>
        <p:nvSpPr>
          <p:cNvPr id="468994" name="Rectangle 2"/>
          <p:cNvSpPr>
            <a:spLocks noGrp="1" noChangeArrowheads="1"/>
          </p:cNvSpPr>
          <p:nvPr>
            <p:ph type="title" idx="4294967295"/>
          </p:nvPr>
        </p:nvSpPr>
        <p:spPr>
          <a:xfrm>
            <a:off x="2286000" y="152400"/>
            <a:ext cx="4419600" cy="609600"/>
          </a:xfrm>
          <a:solidFill>
            <a:srgbClr val="000000"/>
          </a:solidFill>
        </p:spPr>
        <p:txBody>
          <a:bodyPr anchor="ctr"/>
          <a:lstStyle/>
          <a:p>
            <a:pPr algn="ctr" eaLnBrk="1" hangingPunct="1"/>
            <a:r>
              <a:rPr lang="zh-CN" altLang="en-US" sz="2800" dirty="0">
                <a:solidFill>
                  <a:schemeClr val="bg1"/>
                </a:solidFill>
                <a:latin typeface="Arial" charset="0"/>
                <a:ea typeface="宋体" charset="0"/>
                <a:cs typeface="宋体" charset="0"/>
              </a:rPr>
              <a:t>应用</a:t>
            </a:r>
            <a:endParaRPr lang="en-US" sz="2000" dirty="0">
              <a:solidFill>
                <a:schemeClr val="bg1"/>
              </a:solidFill>
              <a:latin typeface="Arial" charset="0"/>
              <a:ea typeface="宋体" charset="0"/>
              <a:cs typeface="宋体" charset="0"/>
            </a:endParaRPr>
          </a:p>
        </p:txBody>
      </p:sp>
      <p:sp>
        <p:nvSpPr>
          <p:cNvPr id="468995" name="Text Box 3"/>
          <p:cNvSpPr txBox="1">
            <a:spLocks noChangeArrowheads="1"/>
          </p:cNvSpPr>
          <p:nvPr/>
        </p:nvSpPr>
        <p:spPr bwMode="auto">
          <a:xfrm>
            <a:off x="8416925" y="44450"/>
            <a:ext cx="692150" cy="457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rPr>
              <a:t>290</a:t>
            </a:r>
          </a:p>
        </p:txBody>
      </p:sp>
      <p:pic>
        <p:nvPicPr>
          <p:cNvPr id="468996" name="Picture 8" descr="j023087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950075" y="4648200"/>
            <a:ext cx="2193925" cy="2209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68997" name="Picture 1"/>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6513" y="3525838"/>
            <a:ext cx="4635501" cy="3365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607" name="Text Box 7"/>
          <p:cNvSpPr txBox="1">
            <a:spLocks noChangeArrowheads="1"/>
          </p:cNvSpPr>
          <p:nvPr/>
        </p:nvSpPr>
        <p:spPr bwMode="auto">
          <a:xfrm>
            <a:off x="0" y="908050"/>
            <a:ext cx="8915400" cy="2554545"/>
          </a:xfrm>
          <a:prstGeom prst="rect">
            <a:avLst/>
          </a:prstGeom>
          <a:gradFill rotWithShape="1">
            <a:gsLst>
              <a:gs pos="0">
                <a:srgbClr val="006600"/>
              </a:gs>
              <a:gs pos="50000">
                <a:srgbClr val="002F00"/>
              </a:gs>
              <a:gs pos="100000">
                <a:srgbClr val="006600"/>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454025" indent="-454025" algn="ctr" eaLnBrk="1" hangingPunct="1">
              <a:buFont typeface="Wingdings" charset="0"/>
              <a:buChar char="Ø"/>
              <a:defRPr/>
            </a:pPr>
            <a:r>
              <a:rPr lang="zh-CN" altLang="en-US" sz="3200" b="1" dirty="0">
                <a:solidFill>
                  <a:schemeClr val="bg1"/>
                </a:solidFill>
                <a:effectLst>
                  <a:outerShdw blurRad="38100" dist="38100" dir="2700000" algn="tl">
                    <a:srgbClr val="000000">
                      <a:alpha val="43137"/>
                    </a:srgbClr>
                  </a:outerShdw>
                </a:effectLst>
                <a:latin typeface="Arial" charset="0"/>
                <a:cs typeface="宋体" charset="0"/>
              </a:rPr>
              <a:t>您应该</a:t>
            </a:r>
            <a:r>
              <a:rPr lang="zh-CN" altLang="en-US" sz="3200" b="1" dirty="0">
                <a:solidFill>
                  <a:srgbClr val="FFFF00"/>
                </a:solidFill>
                <a:effectLst>
                  <a:outerShdw blurRad="38100" dist="38100" dir="2700000" algn="tl">
                    <a:srgbClr val="000000">
                      <a:alpha val="43137"/>
                    </a:srgbClr>
                  </a:outerShdw>
                </a:effectLst>
                <a:latin typeface="Arial" charset="0"/>
                <a:cs typeface="宋体" charset="0"/>
              </a:rPr>
              <a:t>怎样</a:t>
            </a:r>
            <a:r>
              <a:rPr lang="zh-CN" altLang="en-US" sz="3200" b="1" dirty="0">
                <a:solidFill>
                  <a:schemeClr val="bg1"/>
                </a:solidFill>
                <a:effectLst>
                  <a:outerShdw blurRad="38100" dist="38100" dir="2700000" algn="tl">
                    <a:srgbClr val="000000">
                      <a:alpha val="43137"/>
                    </a:srgbClr>
                  </a:outerShdw>
                </a:effectLst>
                <a:latin typeface="Arial" charset="0"/>
                <a:cs typeface="宋体" charset="0"/>
              </a:rPr>
              <a:t>对其它信徒</a:t>
            </a:r>
            <a:r>
              <a:rPr lang="zh-CN" altLang="en-US" sz="3200" b="1" dirty="0">
                <a:solidFill>
                  <a:srgbClr val="FFFF00"/>
                </a:solidFill>
                <a:effectLst>
                  <a:outerShdw blurRad="38100" dist="38100" dir="2700000" algn="tl">
                    <a:srgbClr val="000000">
                      <a:alpha val="43137"/>
                    </a:srgbClr>
                  </a:outerShdw>
                </a:effectLst>
                <a:latin typeface="Arial" charset="0"/>
                <a:cs typeface="宋体" charset="0"/>
              </a:rPr>
              <a:t>显示爱</a:t>
            </a:r>
            <a:r>
              <a:rPr lang="zh-CN" altLang="en-US" sz="3200" b="1" dirty="0">
                <a:solidFill>
                  <a:schemeClr val="bg1"/>
                </a:solidFill>
                <a:effectLst>
                  <a:outerShdw blurRad="38100" dist="38100" dir="2700000" algn="tl">
                    <a:srgbClr val="000000">
                      <a:alpha val="43137"/>
                    </a:srgbClr>
                  </a:outerShdw>
                </a:effectLst>
                <a:latin typeface="Arial" charset="0"/>
                <a:cs typeface="宋体" charset="0"/>
              </a:rPr>
              <a:t>以便异端邪说无法盾形</a:t>
            </a:r>
            <a:r>
              <a:rPr lang="en-US" altLang="zh-CN" sz="3200" b="1" dirty="0">
                <a:solidFill>
                  <a:schemeClr val="bg1"/>
                </a:solidFill>
                <a:effectLst>
                  <a:outerShdw blurRad="38100" dist="38100" dir="2700000" algn="tl">
                    <a:srgbClr val="000000">
                      <a:alpha val="43137"/>
                    </a:srgbClr>
                  </a:outerShdw>
                </a:effectLst>
                <a:latin typeface="Arial" charset="0"/>
                <a:cs typeface="宋体" charset="0"/>
              </a:rPr>
              <a:t>? </a:t>
            </a:r>
          </a:p>
          <a:p>
            <a:pPr marL="454025" indent="-454025" algn="ctr" eaLnBrk="1" hangingPunct="1">
              <a:buFont typeface="Wingdings" charset="0"/>
              <a:buChar char="Ø"/>
              <a:defRPr/>
            </a:pPr>
            <a:endParaRPr lang="en-US" altLang="zh-CN" sz="3200" b="1" dirty="0">
              <a:solidFill>
                <a:schemeClr val="bg1"/>
              </a:solidFill>
              <a:effectLst>
                <a:outerShdw blurRad="38100" dist="38100" dir="2700000" algn="tl">
                  <a:srgbClr val="000000">
                    <a:alpha val="43137"/>
                  </a:srgbClr>
                </a:outerShdw>
              </a:effectLst>
              <a:latin typeface="Arial" charset="0"/>
              <a:cs typeface="宋体" charset="0"/>
            </a:endParaRPr>
          </a:p>
          <a:p>
            <a:pPr marL="454025" indent="-454025" algn="ctr" eaLnBrk="1" hangingPunct="1">
              <a:buFont typeface="Wingdings" charset="0"/>
              <a:buChar char="Ø"/>
              <a:defRPr/>
            </a:pPr>
            <a:r>
              <a:rPr lang="zh-CN" altLang="en-US" sz="3200" b="1" dirty="0">
                <a:solidFill>
                  <a:schemeClr val="bg1"/>
                </a:solidFill>
                <a:effectLst>
                  <a:outerShdw blurRad="38100" dist="38100" dir="2700000" algn="tl">
                    <a:srgbClr val="000000">
                      <a:alpha val="43137"/>
                    </a:srgbClr>
                  </a:outerShdw>
                </a:effectLst>
                <a:latin typeface="Arial" charset="0"/>
                <a:cs typeface="宋体" charset="0"/>
              </a:rPr>
              <a:t>您知道</a:t>
            </a:r>
            <a:r>
              <a:rPr lang="zh-CN" altLang="en-US" sz="3200" b="1" dirty="0">
                <a:solidFill>
                  <a:srgbClr val="FFFF00"/>
                </a:solidFill>
                <a:effectLst>
                  <a:outerShdw blurRad="38100" dist="38100" dir="2700000" algn="tl">
                    <a:srgbClr val="000000">
                      <a:alpha val="43137"/>
                    </a:srgbClr>
                  </a:outerShdw>
                </a:effectLst>
                <a:latin typeface="Arial" charset="0"/>
                <a:cs typeface="宋体" charset="0"/>
              </a:rPr>
              <a:t>谁需要</a:t>
            </a:r>
            <a:r>
              <a:rPr lang="zh-CN" altLang="en-US" sz="3200" b="1" dirty="0">
                <a:solidFill>
                  <a:schemeClr val="bg1"/>
                </a:solidFill>
                <a:effectLst>
                  <a:outerShdw blurRad="38100" dist="38100" dir="2700000" algn="tl">
                    <a:srgbClr val="000000">
                      <a:alpha val="43137"/>
                    </a:srgbClr>
                  </a:outerShdw>
                </a:effectLst>
                <a:latin typeface="Arial" charset="0"/>
                <a:cs typeface="宋体" charset="0"/>
              </a:rPr>
              <a:t>看见基督徒的爱被显示才会从假的教学中回头</a:t>
            </a:r>
            <a:r>
              <a:rPr lang="en-US" altLang="zh-CN" sz="3200" b="1" dirty="0">
                <a:solidFill>
                  <a:schemeClr val="bg1"/>
                </a:solidFill>
                <a:effectLst>
                  <a:outerShdw blurRad="38100" dist="38100" dir="2700000" algn="tl">
                    <a:srgbClr val="000000">
                      <a:alpha val="43137"/>
                    </a:srgbClr>
                  </a:outerShdw>
                </a:effectLst>
                <a:latin typeface="Arial" charset="0"/>
                <a:cs typeface="宋体" charset="0"/>
              </a:rPr>
              <a:t>?</a:t>
            </a:r>
          </a:p>
        </p:txBody>
      </p:sp>
    </p:spTree>
    <p:extLst>
      <p:ext uri="{BB962C8B-B14F-4D97-AF65-F5344CB8AC3E}">
        <p14:creationId xmlns:p14="http://schemas.microsoft.com/office/powerpoint/2010/main" val="14041679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5607">
                                            <p:txEl>
                                              <p:pRg st="0" end="0"/>
                                            </p:txEl>
                                          </p:spTgt>
                                        </p:tgtEl>
                                        <p:attrNameLst>
                                          <p:attrName>style.visibility</p:attrName>
                                        </p:attrNameLst>
                                      </p:cBhvr>
                                      <p:to>
                                        <p:strVal val="visible"/>
                                      </p:to>
                                    </p:set>
                                    <p:anim calcmode="lin" valueType="num">
                                      <p:cBhvr additive="base">
                                        <p:cTn id="7" dur="500" fill="hold"/>
                                        <p:tgtEl>
                                          <p:spTgt spid="2560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5607">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25607">
                                            <p:txEl>
                                              <p:pRg st="2" end="2"/>
                                            </p:txEl>
                                          </p:spTgt>
                                        </p:tgtEl>
                                        <p:attrNameLst>
                                          <p:attrName>style.visibility</p:attrName>
                                        </p:attrNameLst>
                                      </p:cBhvr>
                                      <p:to>
                                        <p:strVal val="visible"/>
                                      </p:to>
                                    </p:set>
                                    <p:anim calcmode="lin" valueType="num">
                                      <p:cBhvr additive="base">
                                        <p:cTn id="13" dur="500" fill="hold"/>
                                        <p:tgtEl>
                                          <p:spTgt spid="25607">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5607">
                                            <p:txEl>
                                              <p:pRg st="2" end="2"/>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7" grpId="0" build="p"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sp>
        <p:nvSpPr>
          <p:cNvPr id="361474" name="Rectangle 2"/>
          <p:cNvSpPr>
            <a:spLocks noGrp="1" noChangeArrowheads="1"/>
          </p:cNvSpPr>
          <p:nvPr>
            <p:ph type="title" idx="4294967295"/>
          </p:nvPr>
        </p:nvSpPr>
        <p:spPr>
          <a:xfrm>
            <a:off x="3124200" y="152400"/>
            <a:ext cx="2819400" cy="609600"/>
          </a:xfrm>
          <a:solidFill>
            <a:srgbClr val="000000"/>
          </a:solidFill>
        </p:spPr>
        <p:txBody>
          <a:bodyPr anchor="ctr"/>
          <a:lstStyle/>
          <a:p>
            <a:pPr algn="ctr" eaLnBrk="1" hangingPunct="1"/>
            <a:r>
              <a:rPr lang="zh-CN" altLang="en-US" sz="2800" dirty="0">
                <a:solidFill>
                  <a:schemeClr val="bg1"/>
                </a:solidFill>
                <a:latin typeface="Arial" charset="0"/>
              </a:rPr>
              <a:t>标题</a:t>
            </a:r>
            <a:endParaRPr lang="en-US" sz="2800" dirty="0">
              <a:solidFill>
                <a:schemeClr val="bg1"/>
              </a:solidFill>
              <a:latin typeface="Arial" charset="0"/>
            </a:endParaRPr>
          </a:p>
        </p:txBody>
      </p:sp>
      <p:sp>
        <p:nvSpPr>
          <p:cNvPr id="361475" name="Text Box 3"/>
          <p:cNvSpPr txBox="1">
            <a:spLocks noChangeArrowheads="1"/>
          </p:cNvSpPr>
          <p:nvPr/>
        </p:nvSpPr>
        <p:spPr bwMode="auto">
          <a:xfrm>
            <a:off x="8153400" y="228600"/>
            <a:ext cx="692150" cy="457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solidFill>
                  <a:srgbClr val="000000"/>
                </a:solidFill>
                <a:latin typeface="Arial" charset="0"/>
              </a:rPr>
              <a:t>291</a:t>
            </a:r>
          </a:p>
        </p:txBody>
      </p:sp>
      <p:sp>
        <p:nvSpPr>
          <p:cNvPr id="361476" name="Text Box 6"/>
          <p:cNvSpPr txBox="1">
            <a:spLocks noChangeArrowheads="1"/>
          </p:cNvSpPr>
          <p:nvPr/>
        </p:nvSpPr>
        <p:spPr bwMode="auto">
          <a:xfrm>
            <a:off x="1828800" y="1592263"/>
            <a:ext cx="5562600" cy="2554545"/>
          </a:xfrm>
          <a:prstGeom prst="rect">
            <a:avLst/>
          </a:prstGeom>
          <a:solidFill>
            <a:schemeClr val="bg1"/>
          </a:solidFill>
          <a:ln w="9525">
            <a:solidFill>
              <a:schemeClr val="bg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3200" b="1" dirty="0">
                <a:solidFill>
                  <a:srgbClr val="003366"/>
                </a:solidFill>
                <a:latin typeface="Arial" charset="0"/>
                <a:ea typeface="宋体" charset="0"/>
                <a:cs typeface="宋体" charset="0"/>
              </a:rPr>
              <a:t>希腊原文的标题</a:t>
            </a:r>
            <a:endParaRPr lang="en-US" altLang="zh-CN" sz="3200" b="1" dirty="0">
              <a:solidFill>
                <a:srgbClr val="003366"/>
              </a:solidFill>
              <a:latin typeface="Arial" charset="0"/>
              <a:ea typeface="宋体" charset="0"/>
              <a:cs typeface="宋体" charset="0"/>
            </a:endParaRPr>
          </a:p>
          <a:p>
            <a:pPr algn="ctr" eaLnBrk="1" hangingPunct="1"/>
            <a:r>
              <a:rPr lang="en-US" altLang="zh-CN" sz="3200" b="1" dirty="0">
                <a:solidFill>
                  <a:srgbClr val="003366"/>
                </a:solidFill>
                <a:latin typeface="Arial" charset="0"/>
                <a:ea typeface="宋体" charset="0"/>
                <a:cs typeface="宋体" charset="0"/>
              </a:rPr>
              <a:t>(</a:t>
            </a:r>
            <a:r>
              <a:rPr lang="en-US" altLang="zh-CN" sz="3200" b="1" dirty="0" err="1">
                <a:solidFill>
                  <a:srgbClr val="003366"/>
                </a:solidFill>
                <a:latin typeface="Arial" charset="0"/>
                <a:ea typeface="宋体" charset="0"/>
                <a:cs typeface="宋体" charset="0"/>
              </a:rPr>
              <a:t>vIwavnnou</a:t>
            </a:r>
            <a:r>
              <a:rPr lang="en-US" altLang="zh-CN" sz="3200" b="1" dirty="0">
                <a:solidFill>
                  <a:srgbClr val="003366"/>
                </a:solidFill>
                <a:latin typeface="Arial" charset="0"/>
                <a:ea typeface="宋体" charset="0"/>
                <a:cs typeface="宋体" charset="0"/>
              </a:rPr>
              <a:t> </a:t>
            </a:r>
            <a:r>
              <a:rPr lang="en-US" altLang="zh-CN" sz="3200" b="1" dirty="0" err="1">
                <a:solidFill>
                  <a:srgbClr val="003366"/>
                </a:solidFill>
                <a:latin typeface="Arial" charset="0"/>
                <a:ea typeface="宋体" charset="0"/>
                <a:cs typeface="宋体" charset="0"/>
              </a:rPr>
              <a:t>av</a:t>
            </a:r>
            <a:r>
              <a:rPr lang="en-US" altLang="zh-CN" sz="3200" b="1" dirty="0">
                <a:solidFill>
                  <a:srgbClr val="003366"/>
                </a:solidFill>
                <a:latin typeface="Arial" charset="0"/>
                <a:ea typeface="宋体" charset="0"/>
                <a:cs typeface="宋体" charset="0"/>
              </a:rPr>
              <a:t> </a:t>
            </a:r>
            <a:r>
              <a:rPr lang="zh-CN" altLang="en-US" sz="3200" b="1" dirty="0">
                <a:solidFill>
                  <a:srgbClr val="003366"/>
                </a:solidFill>
                <a:latin typeface="Arial" charset="0"/>
                <a:ea typeface="宋体" charset="0"/>
                <a:cs typeface="宋体" charset="0"/>
              </a:rPr>
              <a:t>约翰的第一部</a:t>
            </a:r>
            <a:r>
              <a:rPr lang="en-US" altLang="zh-CN" sz="3200" b="1" dirty="0">
                <a:solidFill>
                  <a:srgbClr val="003366"/>
                </a:solidFill>
                <a:latin typeface="Arial" charset="0"/>
                <a:ea typeface="宋体" charset="0"/>
                <a:cs typeface="宋体" charset="0"/>
              </a:rPr>
              <a:t>) </a:t>
            </a:r>
          </a:p>
          <a:p>
            <a:pPr algn="ctr" eaLnBrk="1" hangingPunct="1"/>
            <a:r>
              <a:rPr lang="zh-CN" altLang="en-US" sz="3200" b="1" dirty="0">
                <a:solidFill>
                  <a:srgbClr val="003366"/>
                </a:solidFill>
                <a:latin typeface="Arial" charset="0"/>
                <a:ea typeface="宋体" charset="0"/>
                <a:cs typeface="宋体" charset="0"/>
              </a:rPr>
              <a:t>是跟普通书信的命名方式为标准</a:t>
            </a:r>
            <a:r>
              <a:rPr lang="en-US" altLang="zh-CN" sz="3200" b="1" dirty="0">
                <a:solidFill>
                  <a:srgbClr val="003366"/>
                </a:solidFill>
                <a:latin typeface="Arial" charset="0"/>
                <a:ea typeface="宋体" charset="0"/>
                <a:cs typeface="宋体" charset="0"/>
              </a:rPr>
              <a:t>, </a:t>
            </a:r>
            <a:r>
              <a:rPr lang="zh-CN" altLang="en-US" sz="3200" b="1" dirty="0">
                <a:solidFill>
                  <a:srgbClr val="003366"/>
                </a:solidFill>
                <a:latin typeface="Arial" charset="0"/>
                <a:ea typeface="宋体" charset="0"/>
                <a:cs typeface="宋体" charset="0"/>
              </a:rPr>
              <a:t>先以作者的名字然后与其他约翰的书信作区别。</a:t>
            </a:r>
          </a:p>
        </p:txBody>
      </p:sp>
    </p:spTree>
    <p:extLst>
      <p:ext uri="{BB962C8B-B14F-4D97-AF65-F5344CB8AC3E}">
        <p14:creationId xmlns:p14="http://schemas.microsoft.com/office/powerpoint/2010/main" val="2040763262"/>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874" cy="2522151"/>
          </a:xfrm>
        </p:spPr>
        <p:txBody>
          <a:bodyPr/>
          <a:lstStyle/>
          <a:p>
            <a:pPr algn="r"/>
            <a:r>
              <a:rPr lang="en-US" dirty="0"/>
              <a:t>Black</a:t>
            </a:r>
          </a:p>
        </p:txBody>
      </p:sp>
    </p:spTree>
    <p:extLst>
      <p:ext uri="{BB962C8B-B14F-4D97-AF65-F5344CB8AC3E}">
        <p14:creationId xmlns:p14="http://schemas.microsoft.com/office/powerpoint/2010/main" val="1743179714"/>
      </p:ext>
    </p:extLst>
  </p:cSld>
  <p:clrMapOvr>
    <a:masterClrMapping/>
  </p:clrMapOvr>
  <p:transition/>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5"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430" tIns="45715" rIns="91430" bIns="45715" anchor="ctr"/>
          <a:lstStyle>
            <a:lvl1pPr>
              <a:defRPr sz="2400" b="1">
                <a:solidFill>
                  <a:schemeClr val="tx1"/>
                </a:solidFill>
                <a:latin typeface="Arial" charset="0"/>
                <a:ea typeface="MS PGothic" charset="0"/>
                <a:cs typeface="MS PGothic" charset="0"/>
              </a:defRPr>
            </a:lvl1pPr>
            <a:lvl2pPr marL="742950" indent="-285750">
              <a:defRPr sz="2400" b="1">
                <a:solidFill>
                  <a:schemeClr val="tx1"/>
                </a:solidFill>
                <a:latin typeface="Arial" charset="0"/>
                <a:ea typeface="MS PGothic" charset="0"/>
                <a:cs typeface="MS PGothic" charset="0"/>
              </a:defRPr>
            </a:lvl2pPr>
            <a:lvl3pPr marL="1143000" indent="-228600">
              <a:defRPr sz="2400" b="1">
                <a:solidFill>
                  <a:schemeClr val="tx1"/>
                </a:solidFill>
                <a:latin typeface="Arial" charset="0"/>
                <a:ea typeface="MS PGothic" charset="0"/>
                <a:cs typeface="MS PGothic" charset="0"/>
              </a:defRPr>
            </a:lvl3pPr>
            <a:lvl4pPr marL="1600200" indent="-228600">
              <a:defRPr sz="2400" b="1">
                <a:solidFill>
                  <a:schemeClr val="tx1"/>
                </a:solidFill>
                <a:latin typeface="Arial" charset="0"/>
                <a:ea typeface="MS PGothic" charset="0"/>
                <a:cs typeface="MS PGothic" charset="0"/>
              </a:defRPr>
            </a:lvl4pPr>
            <a:lvl5pPr marL="2057400" indent="-228600">
              <a:defRPr sz="2400" b="1">
                <a:solidFill>
                  <a:schemeClr val="tx1"/>
                </a:solidFill>
                <a:latin typeface="Arial" charset="0"/>
                <a:ea typeface="MS PGothic" charset="0"/>
                <a:cs typeface="MS PGothic" charset="0"/>
              </a:defRPr>
            </a:lvl5pPr>
            <a:lvl6pPr marL="25146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6pPr>
            <a:lvl7pPr marL="29718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7pPr>
            <a:lvl8pPr marL="34290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8pPr>
            <a:lvl9pPr marL="38862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9pPr>
          </a:lstStyle>
          <a:p>
            <a:pPr marL="0" marR="0" lvl="0" indent="0" algn="ctr" defTabSz="9143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uLnTx/>
                <a:uFillTx/>
                <a:latin typeface="Arial" charset="0"/>
                <a:ea typeface="SimSun" charset="0"/>
                <a:cs typeface="Arial" charset="0"/>
              </a:rPr>
              <a:t>免费获得该讲解</a:t>
            </a:r>
            <a:r>
              <a:rPr kumimoji="0" lang="en-US" sz="4000" b="1" i="0" u="none" strike="noStrike" kern="1200" cap="none" spc="0" normalizeH="0" baseline="0" noProof="0" dirty="0">
                <a:ln>
                  <a:noFill/>
                </a:ln>
                <a:solidFill>
                  <a:srgbClr val="FFFFFF"/>
                </a:solidFill>
                <a:effectLst/>
                <a:uLnTx/>
                <a:uFillTx/>
                <a:latin typeface="Arial" charset="0"/>
                <a:ea typeface="SimSun" charset="0"/>
                <a:cs typeface="Arial" charset="0"/>
              </a:rPr>
              <a:t>!</a:t>
            </a:r>
            <a:endParaRPr kumimoji="0" lang="en-US" sz="1400" b="1" i="0" u="none" strike="noStrike" kern="1200" cap="none" spc="0" normalizeH="0" baseline="0" noProof="0" dirty="0">
              <a:ln>
                <a:noFill/>
              </a:ln>
              <a:solidFill>
                <a:srgbClr val="FFFFFF"/>
              </a:solidFill>
              <a:effectLst/>
              <a:uLnTx/>
              <a:uFillTx/>
              <a:latin typeface="Arial" charset="0"/>
              <a:ea typeface="SimSun" charset="0"/>
              <a:cs typeface="Arial" charset="0"/>
            </a:endParaRPr>
          </a:p>
        </p:txBody>
      </p:sp>
      <p:sp>
        <p:nvSpPr>
          <p:cNvPr id="202753" name="Rectangle 1026"/>
          <p:cNvSpPr>
            <a:spLocks noGrp="1" noChangeArrowheads="1"/>
          </p:cNvSpPr>
          <p:nvPr>
            <p:ph type="ctrTitle"/>
          </p:nvPr>
        </p:nvSpPr>
        <p:spPr>
          <a:xfrm>
            <a:off x="0" y="6172200"/>
            <a:ext cx="9144000" cy="685800"/>
          </a:xfrm>
        </p:spPr>
        <p:txBody>
          <a:bodyPr/>
          <a:lstStyle/>
          <a:p>
            <a:pPr eaLnBrk="1" hangingPunct="1"/>
            <a:r>
              <a:rPr lang="zh-TW" altLang="en-US" sz="3200" b="1" dirty="0">
                <a:solidFill>
                  <a:srgbClr val="FFFFFF"/>
                </a:solidFill>
                <a:latin typeface="Arial" charset="0"/>
                <a:ea typeface="SimSun" charset="0"/>
                <a:cs typeface="SimSun" charset="0"/>
              </a:rPr>
              <a:t>新约全书讲章</a:t>
            </a:r>
            <a:r>
              <a:rPr lang="en-US" altLang="zh-TW" sz="3200" b="1" dirty="0">
                <a:solidFill>
                  <a:srgbClr val="FFFFFF"/>
                </a:solidFill>
                <a:latin typeface="Arial" charset="0"/>
                <a:ea typeface="SimSun" charset="0"/>
                <a:cs typeface="SimSun" charset="0"/>
              </a:rPr>
              <a:t> • </a:t>
            </a:r>
            <a:r>
              <a:rPr lang="en-US" sz="3200" b="1" dirty="0">
                <a:solidFill>
                  <a:srgbClr val="FFFFFF"/>
                </a:solidFill>
                <a:latin typeface="Arial" charset="0"/>
              </a:rPr>
              <a:t>BibleStudyDownloads.org</a:t>
            </a:r>
            <a:endParaRPr lang="en-US" sz="1100" b="1" dirty="0">
              <a:solidFill>
                <a:srgbClr val="FFFFFF"/>
              </a:solidFill>
              <a:latin typeface="Arial" charset="0"/>
            </a:endParaRPr>
          </a:p>
        </p:txBody>
      </p:sp>
      <p:pic>
        <p:nvPicPr>
          <p:cNvPr id="6" name="Picture 5"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2" y="574266"/>
            <a:ext cx="9232347" cy="5650045"/>
          </a:xfrm>
          <a:prstGeom prst="rect">
            <a:avLst/>
          </a:prstGeom>
        </p:spPr>
      </p:pic>
      <p:pic>
        <p:nvPicPr>
          <p:cNvPr id="7" name="Picture 6"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159620"/>
            <a:ext cx="6153212" cy="3483594"/>
          </a:xfrm>
          <a:prstGeom prst="rect">
            <a:avLst/>
          </a:prstGeom>
        </p:spPr>
      </p:pic>
      <p:sp>
        <p:nvSpPr>
          <p:cNvPr id="8" name="Rectangle 1026"/>
          <p:cNvSpPr txBox="1">
            <a:spLocks noChangeArrowheads="1"/>
          </p:cNvSpPr>
          <p:nvPr/>
        </p:nvSpPr>
        <p:spPr bwMode="auto">
          <a:xfrm>
            <a:off x="0" y="1247839"/>
            <a:ext cx="9144000" cy="5742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430" tIns="45715" rIns="91430" bIns="4571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3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000000"/>
                </a:solidFill>
                <a:effectLst/>
                <a:uLnTx/>
                <a:uFillTx/>
                <a:latin typeface="Times New Roman" charset="0"/>
                <a:ea typeface="SimSun" charset="0"/>
                <a:cs typeface="Arial" charset="0"/>
              </a:rPr>
              <a:t>圣经学习下载</a:t>
            </a:r>
          </a:p>
        </p:txBody>
      </p:sp>
    </p:spTree>
    <p:extLst>
      <p:ext uri="{BB962C8B-B14F-4D97-AF65-F5344CB8AC3E}">
        <p14:creationId xmlns:p14="http://schemas.microsoft.com/office/powerpoint/2010/main" val="2226165777"/>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7"/>
                                        </p:tgtEl>
                                        <p:attrNameLst>
                                          <p:attrName>ppt_x</p:attrName>
                                        </p:attrNameLst>
                                      </p:cBhvr>
                                      <p:tavLst>
                                        <p:tav tm="0">
                                          <p:val>
                                            <p:strVal val="ppt_x"/>
                                          </p:val>
                                        </p:tav>
                                        <p:tav tm="100000">
                                          <p:val>
                                            <p:strVal val="0-ppt_w/2"/>
                                          </p:val>
                                        </p:tav>
                                      </p:tavLst>
                                    </p:anim>
                                    <p:anim calcmode="lin" valueType="num">
                                      <p:cBhvr additive="base">
                                        <p:cTn id="7" dur="2000"/>
                                        <p:tgtEl>
                                          <p:spTgt spid="7"/>
                                        </p:tgtEl>
                                        <p:attrNameLst>
                                          <p:attrName>ppt_y</p:attrName>
                                        </p:attrNameLst>
                                      </p:cBhvr>
                                      <p:tavLst>
                                        <p:tav tm="0">
                                          <p:val>
                                            <p:strVal val="ppt_y"/>
                                          </p:val>
                                        </p:tav>
                                        <p:tav tm="100000">
                                          <p:val>
                                            <p:strVal val="ppt_y"/>
                                          </p:val>
                                        </p:tav>
                                      </p:tavLst>
                                    </p:anim>
                                    <p:set>
                                      <p:cBhvr>
                                        <p:cTn id="8" dur="1" fill="hold">
                                          <p:stCondLst>
                                            <p:cond delay="1999"/>
                                          </p:stCondLst>
                                        </p:cTn>
                                        <p:tgtEl>
                                          <p:spTgt spid="7"/>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1000" fill="hold"/>
                                        <p:tgtEl>
                                          <p:spTgt spid="7"/>
                                        </p:tgtEl>
                                        <p:attrNameLst>
                                          <p:attrName>ppt_x</p:attrName>
                                        </p:attrNameLst>
                                      </p:cBhvr>
                                      <p:tavLst>
                                        <p:tav tm="0">
                                          <p:val>
                                            <p:strVal val="1+#ppt_w/2"/>
                                          </p:val>
                                        </p:tav>
                                        <p:tav tm="100000">
                                          <p:val>
                                            <p:strVal val="#ppt_x"/>
                                          </p:val>
                                        </p:tav>
                                      </p:tavLst>
                                    </p:anim>
                                    <p:anim calcmode="lin" valueType="num">
                                      <p:cBhvr additive="base">
                                        <p:cTn id="13"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874" cy="2522151"/>
          </a:xfrm>
        </p:spPr>
        <p:txBody>
          <a:bodyPr/>
          <a:lstStyle/>
          <a:p>
            <a:pPr algn="r"/>
            <a:r>
              <a:rPr lang="en-US" dirty="0"/>
              <a:t>Black</a:t>
            </a:r>
          </a:p>
        </p:txBody>
      </p:sp>
    </p:spTree>
    <p:extLst>
      <p:ext uri="{BB962C8B-B14F-4D97-AF65-F5344CB8AC3E}">
        <p14:creationId xmlns:p14="http://schemas.microsoft.com/office/powerpoint/2010/main" val="3898211915"/>
      </p:ext>
    </p:extLst>
  </p:cSld>
  <p:clrMapOvr>
    <a:masterClrMapping/>
  </p:clrMapOvr>
  <p:transition/>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6-02-02 at 5.41.18 PM.png"/>
          <p:cNvPicPr>
            <a:picLocks noChangeAspect="1"/>
          </p:cNvPicPr>
          <p:nvPr/>
        </p:nvPicPr>
        <p:blipFill rotWithShape="1">
          <a:blip r:embed="rId3" cstate="screen">
            <a:extLst>
              <a:ext uri="{28A0092B-C50C-407E-A947-70E740481C1C}">
                <a14:useLocalDpi xmlns:a14="http://schemas.microsoft.com/office/drawing/2010/main" val="0"/>
              </a:ext>
            </a:extLst>
          </a:blip>
          <a:srcRect t="2841"/>
          <a:stretch/>
        </p:blipFill>
        <p:spPr>
          <a:xfrm>
            <a:off x="-44173" y="574261"/>
            <a:ext cx="9232347" cy="5650045"/>
          </a:xfrm>
          <a:prstGeom prst="rect">
            <a:avLst/>
          </a:prstGeom>
        </p:spPr>
      </p:pic>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zh-CN" altLang="en-US" sz="3200" b="1" dirty="0">
                <a:solidFill>
                  <a:srgbClr val="FFFFFF"/>
                </a:solidFill>
                <a:latin typeface="Arial" charset="0"/>
                <a:ea typeface="SimSun" charset="0"/>
                <a:cs typeface="SimSun" charset="0"/>
              </a:rPr>
              <a:t>新约全书链接地址</a:t>
            </a:r>
            <a:r>
              <a:rPr lang="zh-CN" altLang="en-US" sz="3200" b="1" dirty="0">
                <a:solidFill>
                  <a:srgbClr val="FFFFFF"/>
                </a:solidFill>
                <a:latin typeface="Arial" charset="0"/>
              </a:rPr>
              <a:t> </a:t>
            </a:r>
            <a:r>
              <a:rPr lang="en-US" sz="3200" b="1" dirty="0" err="1">
                <a:solidFill>
                  <a:srgbClr val="FFFFFF"/>
                </a:solidFill>
                <a:latin typeface="Arial" charset="0"/>
              </a:rPr>
              <a:t>BibleStudyDownloads.org</a:t>
            </a:r>
            <a:endParaRPr lang="en-US" sz="11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22086"/>
            <a:ext cx="9144000" cy="5742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3600" dirty="0">
                <a:solidFill>
                  <a:srgbClr val="FFFFFF"/>
                </a:solidFill>
                <a:ea typeface="SimSun" charset="0"/>
                <a:cs typeface="Arial" charset="0"/>
              </a:rPr>
              <a:t>免费获得该讲解</a:t>
            </a:r>
            <a:r>
              <a:rPr lang="en-US" sz="3600" dirty="0">
                <a:solidFill>
                  <a:srgbClr val="FFFFFF"/>
                </a:solidFill>
                <a:ea typeface="SimSun" charset="0"/>
                <a:cs typeface="Arial" charset="0"/>
              </a:rPr>
              <a:t>!</a:t>
            </a:r>
            <a:endParaRPr lang="en-US" sz="1200" dirty="0">
              <a:solidFill>
                <a:srgbClr val="FFFFFF"/>
              </a:solidFill>
              <a:ea typeface="SimSun" charset="0"/>
              <a:cs typeface="Arial" charset="0"/>
            </a:endParaRPr>
          </a:p>
        </p:txBody>
      </p:sp>
      <p:pic>
        <p:nvPicPr>
          <p:cNvPr id="2" name="Picture 1" descr="Screen Shot 2016-02-02 at 5.42.0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223" y="2159620"/>
            <a:ext cx="6153212" cy="3483594"/>
          </a:xfrm>
          <a:prstGeom prst="rect">
            <a:avLst/>
          </a:prstGeom>
        </p:spPr>
      </p:pic>
      <p:sp>
        <p:nvSpPr>
          <p:cNvPr id="6" name="Rectangle 1026"/>
          <p:cNvSpPr txBox="1">
            <a:spLocks noChangeArrowheads="1"/>
          </p:cNvSpPr>
          <p:nvPr/>
        </p:nvSpPr>
        <p:spPr bwMode="auto">
          <a:xfrm>
            <a:off x="0" y="1247834"/>
            <a:ext cx="9144000" cy="5742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3600" b="1" dirty="0">
                <a:solidFill>
                  <a:srgbClr val="000000"/>
                </a:solidFill>
                <a:ea typeface="SimSun" charset="0"/>
                <a:cs typeface="Arial" charset="0"/>
              </a:rPr>
              <a:t>圣经学习下载</a:t>
            </a:r>
          </a:p>
        </p:txBody>
      </p:sp>
    </p:spTree>
    <p:extLst>
      <p:ext uri="{BB962C8B-B14F-4D97-AF65-F5344CB8AC3E}">
        <p14:creationId xmlns:p14="http://schemas.microsoft.com/office/powerpoint/2010/main" val="413348609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2"/>
                                        </p:tgtEl>
                                        <p:attrNameLst>
                                          <p:attrName>ppt_x</p:attrName>
                                        </p:attrNameLst>
                                      </p:cBhvr>
                                      <p:tavLst>
                                        <p:tav tm="0">
                                          <p:val>
                                            <p:strVal val="ppt_x"/>
                                          </p:val>
                                        </p:tav>
                                        <p:tav tm="100000">
                                          <p:val>
                                            <p:strVal val="0-ppt_w/2"/>
                                          </p:val>
                                        </p:tav>
                                      </p:tavLst>
                                    </p:anim>
                                    <p:anim calcmode="lin" valueType="num">
                                      <p:cBhvr additive="base">
                                        <p:cTn id="7" dur="2000"/>
                                        <p:tgtEl>
                                          <p:spTgt spid="2"/>
                                        </p:tgtEl>
                                        <p:attrNameLst>
                                          <p:attrName>ppt_y</p:attrName>
                                        </p:attrNameLst>
                                      </p:cBhvr>
                                      <p:tavLst>
                                        <p:tav tm="0">
                                          <p:val>
                                            <p:strVal val="ppt_y"/>
                                          </p:val>
                                        </p:tav>
                                        <p:tav tm="100000">
                                          <p:val>
                                            <p:strVal val="ppt_y"/>
                                          </p:val>
                                        </p:tav>
                                      </p:tavLst>
                                    </p:anim>
                                    <p:set>
                                      <p:cBhvr>
                                        <p:cTn id="8" dur="1" fill="hold">
                                          <p:stCondLst>
                                            <p:cond delay="1999"/>
                                          </p:stCondLst>
                                        </p:cTn>
                                        <p:tgtEl>
                                          <p:spTgt spid="2"/>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1000" fill="hold"/>
                                        <p:tgtEl>
                                          <p:spTgt spid="2"/>
                                        </p:tgtEl>
                                        <p:attrNameLst>
                                          <p:attrName>ppt_x</p:attrName>
                                        </p:attrNameLst>
                                      </p:cBhvr>
                                      <p:tavLst>
                                        <p:tav tm="0">
                                          <p:val>
                                            <p:strVal val="1+#ppt_w/2"/>
                                          </p:val>
                                        </p:tav>
                                        <p:tav tm="100000">
                                          <p:val>
                                            <p:strVal val="#ppt_x"/>
                                          </p:val>
                                        </p:tav>
                                      </p:tavLst>
                                    </p:anim>
                                    <p:anim calcmode="lin" valueType="num">
                                      <p:cBhvr additive="base">
                                        <p:cTn id="13" dur="10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300034"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03200" y="0"/>
            <a:ext cx="872648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3795" name="Text Box 3"/>
          <p:cNvSpPr txBox="1">
            <a:spLocks noChangeArrowheads="1"/>
          </p:cNvSpPr>
          <p:nvPr/>
        </p:nvSpPr>
        <p:spPr bwMode="auto">
          <a:xfrm>
            <a:off x="684213" y="2565400"/>
            <a:ext cx="3419475" cy="707886"/>
          </a:xfrm>
          <a:prstGeom prst="rect">
            <a:avLst/>
          </a:prstGeom>
          <a:noFill/>
          <a:ln w="9525">
            <a:noFill/>
            <a:miter lim="800000"/>
            <a:headEnd/>
            <a:tailEnd/>
          </a:ln>
          <a:effectLst/>
        </p:spPr>
        <p:txBody>
          <a:bodyPr>
            <a:spAutoFit/>
          </a:bodyPr>
          <a:lstStyle/>
          <a:p>
            <a:pPr algn="ctr">
              <a:spcBef>
                <a:spcPct val="50000"/>
              </a:spcBef>
              <a:defRPr/>
            </a:pPr>
            <a:r>
              <a:rPr lang="zh-CN" altLang="en-US" sz="4000" b="1" i="1" dirty="0">
                <a:solidFill>
                  <a:srgbClr val="FFFF00"/>
                </a:solidFill>
                <a:effectLst>
                  <a:glow rad="228600">
                    <a:srgbClr val="000000"/>
                  </a:glow>
                </a:effectLst>
                <a:latin typeface="Arial"/>
                <a:ea typeface="ＭＳ Ｐゴシック" charset="0"/>
                <a:cs typeface="Arial"/>
              </a:rPr>
              <a:t>使徒</a:t>
            </a:r>
            <a:r>
              <a:rPr lang="zh-CN" altLang="en-US" sz="4000" b="1" i="1" dirty="0">
                <a:solidFill>
                  <a:srgbClr val="FFFFFF"/>
                </a:solidFill>
                <a:effectLst>
                  <a:glow rad="228600">
                    <a:srgbClr val="000000"/>
                  </a:glow>
                </a:effectLst>
                <a:latin typeface="Arial"/>
                <a:ea typeface="ＭＳ Ｐゴシック" charset="0"/>
                <a:cs typeface="Arial"/>
              </a:rPr>
              <a:t>约翰</a:t>
            </a:r>
            <a:endParaRPr lang="en-US" sz="4000" b="1" i="1" dirty="0">
              <a:solidFill>
                <a:srgbClr val="FFFFFF"/>
              </a:solidFill>
              <a:effectLst>
                <a:glow rad="228600">
                  <a:srgbClr val="000000"/>
                </a:glow>
              </a:effectLst>
              <a:latin typeface="Arial"/>
              <a:ea typeface="ＭＳ Ｐゴシック" charset="0"/>
              <a:cs typeface="Arial"/>
            </a:endParaRPr>
          </a:p>
        </p:txBody>
      </p:sp>
      <p:sp>
        <p:nvSpPr>
          <p:cNvPr id="5" name="Title 4"/>
          <p:cNvSpPr>
            <a:spLocks noGrp="1"/>
          </p:cNvSpPr>
          <p:nvPr>
            <p:ph type="title" idx="4294967295"/>
          </p:nvPr>
        </p:nvSpPr>
        <p:spPr>
          <a:xfrm>
            <a:off x="250825" y="4970651"/>
            <a:ext cx="8664575" cy="1569660"/>
          </a:xfrm>
        </p:spPr>
        <p:txBody>
          <a:bodyPr>
            <a:spAutoFit/>
          </a:bodyPr>
          <a:lstStyle/>
          <a:p>
            <a:pPr algn="l" eaLnBrk="1" hangingPunct="1">
              <a:spcBef>
                <a:spcPct val="50000"/>
              </a:spcBef>
              <a:defRPr/>
            </a:pPr>
            <a:r>
              <a:rPr lang="en-US" sz="3200" b="1" dirty="0">
                <a:solidFill>
                  <a:srgbClr val="FFFFFF"/>
                </a:solidFill>
                <a:effectLst>
                  <a:glow rad="228600">
                    <a:schemeClr val="tx1"/>
                  </a:glow>
                </a:effectLst>
                <a:latin typeface="Arial"/>
                <a:ea typeface="ＭＳ Ｐゴシック" charset="0"/>
                <a:cs typeface="Arial"/>
              </a:rPr>
              <a:t>"</a:t>
            </a:r>
            <a:r>
              <a:rPr lang="zh-CN" altLang="en-US" sz="3200" b="1" dirty="0">
                <a:solidFill>
                  <a:srgbClr val="FFFFFF"/>
                </a:solidFill>
                <a:effectLst>
                  <a:glow rad="228600">
                    <a:schemeClr val="tx1"/>
                  </a:glow>
                </a:effectLst>
                <a:latin typeface="Arial"/>
                <a:cs typeface="Arial"/>
              </a:rPr>
              <a:t>彼得和那门徒就动身，到坟墓那里去。 </a:t>
            </a:r>
            <a:r>
              <a:rPr lang="en-US" altLang="zh-CN" sz="3200" b="1" baseline="30000" dirty="0">
                <a:solidFill>
                  <a:srgbClr val="FFFFFF"/>
                </a:solidFill>
                <a:effectLst>
                  <a:glow rad="228600">
                    <a:schemeClr val="tx1"/>
                  </a:glow>
                </a:effectLst>
                <a:latin typeface="Arial"/>
                <a:cs typeface="Arial"/>
              </a:rPr>
              <a:t>4 </a:t>
            </a:r>
            <a:r>
              <a:rPr lang="zh-CN" altLang="en-US" sz="3200" b="1" dirty="0">
                <a:solidFill>
                  <a:srgbClr val="FFFFFF"/>
                </a:solidFill>
                <a:effectLst>
                  <a:glow rad="228600">
                    <a:schemeClr val="tx1"/>
                  </a:glow>
                </a:effectLst>
                <a:latin typeface="Arial"/>
                <a:cs typeface="Arial"/>
              </a:rPr>
              <a:t>两个人一齐跑，那门徒比彼得跑得快，先到了坟墓</a:t>
            </a:r>
            <a:r>
              <a:rPr lang="en-US" sz="3200" b="1" dirty="0">
                <a:solidFill>
                  <a:srgbClr val="FFFFFF"/>
                </a:solidFill>
                <a:effectLst>
                  <a:glow rad="228600">
                    <a:schemeClr val="tx1"/>
                  </a:glow>
                </a:effectLst>
                <a:latin typeface="Arial"/>
                <a:cs typeface="Arial"/>
              </a:rPr>
              <a:t>" </a:t>
            </a:r>
            <a:br>
              <a:rPr lang="en-US" sz="3200" b="1" dirty="0">
                <a:solidFill>
                  <a:srgbClr val="FFFFFF"/>
                </a:solidFill>
                <a:effectLst>
                  <a:glow rad="228600">
                    <a:schemeClr val="tx1"/>
                  </a:glow>
                </a:effectLst>
                <a:latin typeface="Arial"/>
                <a:cs typeface="Arial"/>
              </a:rPr>
            </a:br>
            <a:r>
              <a:rPr lang="en-US" sz="3200" b="1" dirty="0">
                <a:solidFill>
                  <a:srgbClr val="FFFFFF"/>
                </a:solidFill>
                <a:effectLst>
                  <a:glow rad="228600">
                    <a:schemeClr val="tx1"/>
                  </a:glow>
                </a:effectLst>
                <a:latin typeface="Arial"/>
                <a:cs typeface="Arial"/>
              </a:rPr>
              <a:t>(</a:t>
            </a:r>
            <a:r>
              <a:rPr lang="zh-CN" altLang="en-US" sz="3200" b="1" dirty="0">
                <a:solidFill>
                  <a:srgbClr val="FFFFFF"/>
                </a:solidFill>
                <a:effectLst>
                  <a:glow rad="228600">
                    <a:schemeClr val="tx1"/>
                  </a:glow>
                </a:effectLst>
                <a:latin typeface="Arial"/>
                <a:ea typeface="ＭＳ Ｐゴシック" charset="0"/>
                <a:cs typeface="Arial"/>
              </a:rPr>
              <a:t>使徒</a:t>
            </a:r>
            <a:r>
              <a:rPr lang="en-US" altLang="zh-CN" sz="3200" b="1" dirty="0">
                <a:solidFill>
                  <a:srgbClr val="FFFFFF"/>
                </a:solidFill>
                <a:effectLst>
                  <a:glow rad="228600">
                    <a:schemeClr val="tx1"/>
                  </a:glow>
                </a:effectLst>
                <a:latin typeface="Arial"/>
                <a:ea typeface="ＭＳ Ｐゴシック" charset="0"/>
                <a:cs typeface="Arial"/>
              </a:rPr>
              <a:t> </a:t>
            </a:r>
            <a:r>
              <a:rPr lang="en-US" sz="3200" b="1" dirty="0">
                <a:solidFill>
                  <a:srgbClr val="FFFFFF"/>
                </a:solidFill>
                <a:effectLst>
                  <a:glow rad="228600">
                    <a:schemeClr val="tx1"/>
                  </a:glow>
                </a:effectLst>
                <a:latin typeface="Arial"/>
                <a:ea typeface="ＭＳ Ｐゴシック" charset="0"/>
                <a:cs typeface="Arial"/>
              </a:rPr>
              <a:t>20:3-4 CNV).</a:t>
            </a:r>
          </a:p>
        </p:txBody>
      </p:sp>
    </p:spTree>
    <p:extLst>
      <p:ext uri="{BB962C8B-B14F-4D97-AF65-F5344CB8AC3E}">
        <p14:creationId xmlns:p14="http://schemas.microsoft.com/office/powerpoint/2010/main" val="2012610477"/>
      </p:ext>
    </p:extLst>
  </p:cSld>
  <p:clrMapOvr>
    <a:masterClrMapping/>
  </p:clrMapOvr>
  <p:transition spd="med">
    <p:randomBar dir="vert"/>
  </p:transition>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sp>
        <p:nvSpPr>
          <p:cNvPr id="363522" name="Rectangle 2"/>
          <p:cNvSpPr>
            <a:spLocks noGrp="1" noChangeArrowheads="1"/>
          </p:cNvSpPr>
          <p:nvPr>
            <p:ph type="title" idx="4294967295"/>
          </p:nvPr>
        </p:nvSpPr>
        <p:spPr>
          <a:xfrm>
            <a:off x="2286000" y="152400"/>
            <a:ext cx="4419600" cy="609600"/>
          </a:xfrm>
          <a:solidFill>
            <a:srgbClr val="000000"/>
          </a:solidFill>
        </p:spPr>
        <p:txBody>
          <a:bodyPr anchor="ctr"/>
          <a:lstStyle/>
          <a:p>
            <a:pPr algn="ctr" eaLnBrk="1" hangingPunct="1"/>
            <a:r>
              <a:rPr lang="zh-CN" altLang="en-US" sz="2800" dirty="0">
                <a:solidFill>
                  <a:schemeClr val="bg1"/>
                </a:solidFill>
                <a:latin typeface="Arial" charset="0"/>
              </a:rPr>
              <a:t>作者</a:t>
            </a:r>
            <a:endParaRPr lang="en-US" sz="2800" dirty="0">
              <a:solidFill>
                <a:schemeClr val="bg1"/>
              </a:solidFill>
              <a:latin typeface="Arial" charset="0"/>
            </a:endParaRPr>
          </a:p>
        </p:txBody>
      </p:sp>
      <p:sp>
        <p:nvSpPr>
          <p:cNvPr id="363523" name="Text Box 4"/>
          <p:cNvSpPr txBox="1">
            <a:spLocks noChangeArrowheads="1"/>
          </p:cNvSpPr>
          <p:nvPr/>
        </p:nvSpPr>
        <p:spPr bwMode="auto">
          <a:xfrm>
            <a:off x="8153400" y="228600"/>
            <a:ext cx="692150" cy="457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solidFill>
                  <a:srgbClr val="000000"/>
                </a:solidFill>
                <a:latin typeface="Arial" charset="0"/>
              </a:rPr>
              <a:t>291</a:t>
            </a:r>
          </a:p>
        </p:txBody>
      </p:sp>
      <p:sp>
        <p:nvSpPr>
          <p:cNvPr id="12295" name="Text Box 7"/>
          <p:cNvSpPr txBox="1">
            <a:spLocks noChangeArrowheads="1"/>
          </p:cNvSpPr>
          <p:nvPr/>
        </p:nvSpPr>
        <p:spPr bwMode="auto">
          <a:xfrm>
            <a:off x="152400" y="1143000"/>
            <a:ext cx="8839200" cy="5715000"/>
          </a:xfrm>
          <a:prstGeom prst="rect">
            <a:avLst/>
          </a:prstGeom>
          <a:solidFill>
            <a:schemeClr val="bg1"/>
          </a:solidFill>
          <a:ln w="9525">
            <a:solidFill>
              <a:srgbClr val="000000"/>
            </a:solidFill>
            <a:miter lim="800000"/>
            <a:headEnd/>
            <a:tailEnd/>
          </a:ln>
        </p:spPr>
        <p:txBody>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buFont typeface="Wingdings" pitchFamily="2" charset="2"/>
              <a:buNone/>
            </a:pPr>
            <a:r>
              <a:rPr lang="zh-CN" altLang="en-US" sz="2000" b="1" u="sng" dirty="0">
                <a:solidFill>
                  <a:srgbClr val="000000"/>
                </a:solidFill>
                <a:ea typeface="SimSun" pitchFamily="2" charset="-122"/>
              </a:rPr>
              <a:t>外在证据</a:t>
            </a:r>
            <a:endParaRPr lang="en-US" altLang="zh-CN" sz="2000" b="1" u="sng" dirty="0">
              <a:solidFill>
                <a:srgbClr val="000000"/>
              </a:solidFill>
              <a:ea typeface="SimSun" pitchFamily="2" charset="-122"/>
            </a:endParaRPr>
          </a:p>
          <a:p>
            <a:pPr eaLnBrk="1" hangingPunct="1">
              <a:buFont typeface="Wingdings" pitchFamily="2" charset="2"/>
              <a:buNone/>
            </a:pPr>
            <a:r>
              <a:rPr lang="zh-CN" altLang="en-US" sz="1800" b="1" dirty="0">
                <a:solidFill>
                  <a:srgbClr val="000000"/>
                </a:solidFill>
                <a:latin typeface="Arial Narrow" pitchFamily="34" charset="0"/>
                <a:ea typeface="SimSun" pitchFamily="2" charset="-122"/>
              </a:rPr>
              <a:t>约翰一书这信件在</a:t>
            </a:r>
            <a:r>
              <a:rPr lang="zh-CN" altLang="en-US" sz="1800" b="1" dirty="0">
                <a:solidFill>
                  <a:srgbClr val="000000"/>
                </a:solidFill>
                <a:ea typeface="SimSun" pitchFamily="2" charset="-122"/>
              </a:rPr>
              <a:t>所有普通书信中</a:t>
            </a:r>
            <a:r>
              <a:rPr lang="zh-CN" altLang="en-US" sz="1800" b="1" dirty="0">
                <a:solidFill>
                  <a:srgbClr val="000000"/>
                </a:solidFill>
                <a:latin typeface="Arial Narrow" pitchFamily="34" charset="0"/>
                <a:ea typeface="SimSun" pitchFamily="2" charset="-122"/>
              </a:rPr>
              <a:t>最被证实的</a:t>
            </a:r>
          </a:p>
          <a:p>
            <a:pPr eaLnBrk="1" hangingPunct="1">
              <a:buFont typeface="Wingdings" pitchFamily="2" charset="2"/>
              <a:buNone/>
            </a:pPr>
            <a:endParaRPr lang="en-US" altLang="zh-CN" sz="1800" b="1" dirty="0">
              <a:solidFill>
                <a:srgbClr val="000000"/>
              </a:solidFill>
              <a:latin typeface="Arial Narrow" pitchFamily="34" charset="0"/>
              <a:ea typeface="SimSun" pitchFamily="2" charset="-122"/>
            </a:endParaRPr>
          </a:p>
          <a:p>
            <a:pPr eaLnBrk="1" hangingPunct="1">
              <a:buFont typeface="Wingdings" pitchFamily="2" charset="2"/>
              <a:buAutoNum type="arabicPeriod"/>
            </a:pPr>
            <a:r>
              <a:rPr lang="zh-CN" altLang="en-US" b="1" dirty="0">
                <a:solidFill>
                  <a:srgbClr val="000000"/>
                </a:solidFill>
                <a:latin typeface="Arial Narrow" pitchFamily="34" charset="0"/>
                <a:ea typeface="SimSun" pitchFamily="2" charset="-122"/>
              </a:rPr>
              <a:t>证据显示约翰为作者在这边书信形成的初期就被接受了，从约翰同时期的</a:t>
            </a:r>
            <a:r>
              <a:rPr lang="en-US" altLang="zh-CN" b="1" dirty="0">
                <a:solidFill>
                  <a:srgbClr val="000000"/>
                </a:solidFill>
                <a:latin typeface="Arial Narrow" pitchFamily="34" charset="0"/>
                <a:ea typeface="SimSun" pitchFamily="2" charset="-122"/>
              </a:rPr>
              <a:t>20 </a:t>
            </a:r>
            <a:r>
              <a:rPr lang="zh-CN" altLang="en-US" b="1" dirty="0">
                <a:solidFill>
                  <a:srgbClr val="000000"/>
                </a:solidFill>
                <a:latin typeface="Arial Narrow" pitchFamily="34" charset="0"/>
                <a:ea typeface="SimSun" pitchFamily="2" charset="-122"/>
              </a:rPr>
              <a:t>年左右，</a:t>
            </a:r>
            <a:r>
              <a:rPr lang="zh-CN" altLang="en-US" b="1" u="sng" dirty="0">
                <a:solidFill>
                  <a:srgbClr val="000000"/>
                </a:solidFill>
                <a:latin typeface="Arial Narrow" pitchFamily="34" charset="0"/>
                <a:ea typeface="SimSun" pitchFamily="2" charset="-122"/>
              </a:rPr>
              <a:t>泊李克布</a:t>
            </a:r>
            <a:r>
              <a:rPr lang="en-US" altLang="zh-CN" b="1" u="sng" dirty="0">
                <a:solidFill>
                  <a:srgbClr val="000000"/>
                </a:solidFill>
                <a:latin typeface="Arial Narrow" pitchFamily="34" charset="0"/>
                <a:ea typeface="SimSun" pitchFamily="2" charset="-122"/>
              </a:rPr>
              <a:t>(</a:t>
            </a:r>
            <a:r>
              <a:rPr lang="en-US" altLang="zh-CN" b="1" dirty="0">
                <a:solidFill>
                  <a:srgbClr val="000000"/>
                </a:solidFill>
                <a:latin typeface="Arial Narrow" pitchFamily="34" charset="0"/>
                <a:ea typeface="SimSun" pitchFamily="2" charset="-122"/>
              </a:rPr>
              <a:t>Polycarp) </a:t>
            </a:r>
            <a:r>
              <a:rPr lang="zh-CN" altLang="en-US" b="1" dirty="0">
                <a:solidFill>
                  <a:srgbClr val="000000"/>
                </a:solidFill>
                <a:latin typeface="Arial Narrow" pitchFamily="34" charset="0"/>
                <a:ea typeface="SimSun" pitchFamily="2" charset="-122"/>
              </a:rPr>
              <a:t>。</a:t>
            </a:r>
            <a:r>
              <a:rPr lang="zh-CN" altLang="en-US" b="1" u="sng" dirty="0">
                <a:solidFill>
                  <a:srgbClr val="000000"/>
                </a:solidFill>
                <a:latin typeface="Arial Narrow" pitchFamily="34" charset="0"/>
                <a:ea typeface="SimSun" pitchFamily="2" charset="-122"/>
              </a:rPr>
              <a:t>伊仍尼亞司</a:t>
            </a:r>
            <a:r>
              <a:rPr lang="en-US" altLang="zh-CN" b="1" u="sng" dirty="0">
                <a:solidFill>
                  <a:srgbClr val="000000"/>
                </a:solidFill>
                <a:latin typeface="Arial Narrow" pitchFamily="34" charset="0"/>
                <a:ea typeface="SimSun" pitchFamily="2" charset="-122"/>
              </a:rPr>
              <a:t>(</a:t>
            </a:r>
            <a:r>
              <a:rPr lang="en-US" altLang="zh-CN" b="1" dirty="0">
                <a:solidFill>
                  <a:srgbClr val="000000"/>
                </a:solidFill>
                <a:latin typeface="Arial Narrow" pitchFamily="34" charset="0"/>
                <a:ea typeface="SimSun" pitchFamily="2" charset="-122"/>
              </a:rPr>
              <a:t>Irenaeus) </a:t>
            </a:r>
            <a:r>
              <a:rPr lang="zh-CN" altLang="en-US" b="1" dirty="0">
                <a:solidFill>
                  <a:srgbClr val="000000"/>
                </a:solidFill>
                <a:latin typeface="Arial Narrow" pitchFamily="34" charset="0"/>
                <a:ea typeface="SimSun" pitchFamily="2" charset="-122"/>
              </a:rPr>
              <a:t>曾经引述约翰的这封书信也相信那是约翰所作的。许多其它早期教会的教父也接受了约翰为作者</a:t>
            </a:r>
            <a:r>
              <a:rPr lang="en-US" altLang="zh-CN" b="1" dirty="0">
                <a:solidFill>
                  <a:srgbClr val="000000"/>
                </a:solidFill>
                <a:latin typeface="Arial Narrow" pitchFamily="34" charset="0"/>
                <a:ea typeface="SimSun" pitchFamily="2" charset="-122"/>
              </a:rPr>
              <a:t>,</a:t>
            </a:r>
            <a:r>
              <a:rPr lang="zh-CN" altLang="en-US" b="1" dirty="0">
                <a:solidFill>
                  <a:srgbClr val="000000"/>
                </a:solidFill>
                <a:latin typeface="Arial Narrow" pitchFamily="34" charset="0"/>
                <a:ea typeface="SimSun" pitchFamily="2" charset="-122"/>
              </a:rPr>
              <a:t>比如</a:t>
            </a:r>
            <a:r>
              <a:rPr lang="en-US" altLang="zh-CN" b="1" dirty="0">
                <a:solidFill>
                  <a:srgbClr val="000000"/>
                </a:solidFill>
                <a:latin typeface="Arial Narrow" pitchFamily="34" charset="0"/>
                <a:ea typeface="SimSun" pitchFamily="2" charset="-122"/>
              </a:rPr>
              <a:t>: </a:t>
            </a:r>
            <a:r>
              <a:rPr lang="zh-CN" altLang="en-US" b="1" dirty="0">
                <a:solidFill>
                  <a:srgbClr val="000000"/>
                </a:solidFill>
                <a:latin typeface="Arial Narrow" pitchFamily="34" charset="0"/>
                <a:ea typeface="SimSun" pitchFamily="2" charset="-122"/>
              </a:rPr>
              <a:t>亚历山大的</a:t>
            </a:r>
            <a:r>
              <a:rPr lang="zh-CN" altLang="en-US" b="1" u="sng" dirty="0">
                <a:solidFill>
                  <a:srgbClr val="000000"/>
                </a:solidFill>
                <a:latin typeface="Arial Narrow" pitchFamily="34" charset="0"/>
                <a:ea typeface="SimSun" pitchFamily="2" charset="-122"/>
              </a:rPr>
              <a:t>革利免</a:t>
            </a:r>
            <a:r>
              <a:rPr lang="en-US" altLang="zh-CN" b="1" dirty="0">
                <a:solidFill>
                  <a:srgbClr val="000000"/>
                </a:solidFill>
                <a:latin typeface="Arial Narrow" pitchFamily="34" charset="0"/>
                <a:ea typeface="SimSun" pitchFamily="2" charset="-122"/>
              </a:rPr>
              <a:t>Clement (</a:t>
            </a:r>
            <a:r>
              <a:rPr lang="zh-CN" altLang="en-US" b="1" dirty="0">
                <a:solidFill>
                  <a:srgbClr val="000000"/>
                </a:solidFill>
                <a:latin typeface="Arial Narrow" pitchFamily="34" charset="0"/>
                <a:ea typeface="SimSun" pitchFamily="2" charset="-122"/>
              </a:rPr>
              <a:t>公元 </a:t>
            </a:r>
            <a:r>
              <a:rPr lang="en-US" altLang="zh-CN" b="1" dirty="0">
                <a:solidFill>
                  <a:srgbClr val="000000"/>
                </a:solidFill>
                <a:latin typeface="Arial Narrow" pitchFamily="34" charset="0"/>
                <a:ea typeface="SimSun" pitchFamily="2" charset="-122"/>
              </a:rPr>
              <a:t>155-215) </a:t>
            </a:r>
            <a:r>
              <a:rPr lang="zh-CN" altLang="en-US" b="1" dirty="0">
                <a:solidFill>
                  <a:srgbClr val="000000"/>
                </a:solidFill>
                <a:latin typeface="Arial Narrow" pitchFamily="34" charset="0"/>
                <a:ea typeface="SimSun" pitchFamily="2" charset="-122"/>
              </a:rPr>
              <a:t>，</a:t>
            </a:r>
            <a:r>
              <a:rPr lang="zh-CN" altLang="en-US" b="1" u="sng" dirty="0">
                <a:solidFill>
                  <a:srgbClr val="000000"/>
                </a:solidFill>
                <a:latin typeface="Arial Narrow" pitchFamily="34" charset="0"/>
                <a:ea typeface="SimSun" pitchFamily="2" charset="-122"/>
              </a:rPr>
              <a:t>特拖伦</a:t>
            </a:r>
            <a:r>
              <a:rPr lang="en-US" altLang="zh-CN" b="1" u="sng" dirty="0">
                <a:solidFill>
                  <a:srgbClr val="000000"/>
                </a:solidFill>
                <a:latin typeface="Arial Narrow" pitchFamily="34" charset="0"/>
                <a:ea typeface="SimSun" pitchFamily="2" charset="-122"/>
              </a:rPr>
              <a:t>(</a:t>
            </a:r>
            <a:r>
              <a:rPr lang="en-US" altLang="zh-CN" b="1" dirty="0">
                <a:solidFill>
                  <a:srgbClr val="000000"/>
                </a:solidFill>
                <a:latin typeface="Arial Narrow" pitchFamily="34" charset="0"/>
                <a:ea typeface="SimSun" pitchFamily="2" charset="-122"/>
              </a:rPr>
              <a:t>Tertullian) (</a:t>
            </a:r>
            <a:r>
              <a:rPr lang="zh-CN" altLang="en-US" b="1" dirty="0">
                <a:solidFill>
                  <a:srgbClr val="000000"/>
                </a:solidFill>
                <a:latin typeface="Arial Narrow" pitchFamily="34" charset="0"/>
                <a:ea typeface="SimSun" pitchFamily="2" charset="-122"/>
              </a:rPr>
              <a:t>公元 </a:t>
            </a:r>
            <a:r>
              <a:rPr lang="en-US" altLang="zh-CN" b="1" dirty="0">
                <a:solidFill>
                  <a:srgbClr val="000000"/>
                </a:solidFill>
                <a:latin typeface="Arial Narrow" pitchFamily="34" charset="0"/>
                <a:ea typeface="SimSun" pitchFamily="2" charset="-122"/>
              </a:rPr>
              <a:t>150-222) </a:t>
            </a:r>
            <a:r>
              <a:rPr lang="zh-CN" altLang="en-US" b="1" dirty="0">
                <a:solidFill>
                  <a:srgbClr val="000000"/>
                </a:solidFill>
                <a:latin typeface="Arial Narrow" pitchFamily="34" charset="0"/>
                <a:ea typeface="SimSun" pitchFamily="2" charset="-122"/>
              </a:rPr>
              <a:t>，</a:t>
            </a:r>
            <a:r>
              <a:rPr lang="zh-CN" altLang="en-US" b="1" u="sng" dirty="0">
                <a:solidFill>
                  <a:srgbClr val="000000"/>
                </a:solidFill>
                <a:latin typeface="Arial Narrow" pitchFamily="34" charset="0"/>
                <a:ea typeface="SimSun" pitchFamily="2" charset="-122"/>
              </a:rPr>
              <a:t>欧李根</a:t>
            </a:r>
            <a:r>
              <a:rPr lang="en-US" altLang="zh-CN" b="1" dirty="0">
                <a:solidFill>
                  <a:srgbClr val="000000"/>
                </a:solidFill>
                <a:latin typeface="Arial Narrow" pitchFamily="34" charset="0"/>
                <a:ea typeface="SimSun" pitchFamily="2" charset="-122"/>
              </a:rPr>
              <a:t>Origen (</a:t>
            </a:r>
            <a:r>
              <a:rPr lang="zh-CN" altLang="en-US" b="1" dirty="0">
                <a:solidFill>
                  <a:srgbClr val="000000"/>
                </a:solidFill>
                <a:latin typeface="Arial Narrow" pitchFamily="34" charset="0"/>
                <a:ea typeface="SimSun" pitchFamily="2" charset="-122"/>
              </a:rPr>
              <a:t>公元 </a:t>
            </a:r>
            <a:r>
              <a:rPr lang="en-US" altLang="zh-CN" b="1" dirty="0">
                <a:solidFill>
                  <a:srgbClr val="000000"/>
                </a:solidFill>
                <a:latin typeface="Arial Narrow" pitchFamily="34" charset="0"/>
                <a:ea typeface="SimSun" pitchFamily="2" charset="-122"/>
              </a:rPr>
              <a:t>185-253) </a:t>
            </a:r>
            <a:r>
              <a:rPr lang="zh-CN" altLang="en-US" b="1" dirty="0">
                <a:solidFill>
                  <a:srgbClr val="000000"/>
                </a:solidFill>
                <a:latin typeface="Arial Narrow" pitchFamily="34" charset="0"/>
                <a:ea typeface="SimSun" pitchFamily="2" charset="-122"/>
              </a:rPr>
              <a:t>，</a:t>
            </a:r>
            <a:r>
              <a:rPr lang="zh-CN" altLang="en-US" b="1" u="sng" dirty="0">
                <a:solidFill>
                  <a:srgbClr val="000000"/>
                </a:solidFill>
                <a:latin typeface="Arial Narrow" pitchFamily="34" charset="0"/>
                <a:ea typeface="SimSun" pitchFamily="2" charset="-122"/>
              </a:rPr>
              <a:t>司皮来恩</a:t>
            </a:r>
            <a:r>
              <a:rPr lang="en-US" altLang="zh-CN" b="1" dirty="0">
                <a:solidFill>
                  <a:srgbClr val="000000"/>
                </a:solidFill>
                <a:latin typeface="Arial Narrow" pitchFamily="34" charset="0"/>
                <a:ea typeface="SimSun" pitchFamily="2" charset="-122"/>
              </a:rPr>
              <a:t>Cyprian (</a:t>
            </a:r>
            <a:r>
              <a:rPr lang="zh-CN" altLang="en-US" b="1" dirty="0">
                <a:solidFill>
                  <a:srgbClr val="000000"/>
                </a:solidFill>
                <a:latin typeface="Arial Narrow" pitchFamily="34" charset="0"/>
                <a:ea typeface="SimSun" pitchFamily="2" charset="-122"/>
              </a:rPr>
              <a:t>公元 </a:t>
            </a:r>
            <a:r>
              <a:rPr lang="en-US" altLang="zh-CN" b="1" dirty="0">
                <a:solidFill>
                  <a:srgbClr val="000000"/>
                </a:solidFill>
                <a:latin typeface="Arial Narrow" pitchFamily="34" charset="0"/>
                <a:ea typeface="SimSun" pitchFamily="2" charset="-122"/>
              </a:rPr>
              <a:t>200-258) </a:t>
            </a:r>
            <a:r>
              <a:rPr lang="zh-CN" altLang="en-US" b="1" dirty="0">
                <a:solidFill>
                  <a:srgbClr val="000000"/>
                </a:solidFill>
                <a:latin typeface="Arial Narrow" pitchFamily="34" charset="0"/>
                <a:ea typeface="SimSun" pitchFamily="2" charset="-122"/>
              </a:rPr>
              <a:t>并且所有拉丁和希腊教父。</a:t>
            </a:r>
            <a:r>
              <a:rPr lang="zh-CN" altLang="en-US" b="1" u="sng" dirty="0">
                <a:solidFill>
                  <a:srgbClr val="000000"/>
                </a:solidFill>
                <a:latin typeface="Arial Narrow" pitchFamily="34" charset="0"/>
                <a:ea typeface="SimSun" pitchFamily="2" charset="-122"/>
              </a:rPr>
              <a:t>磨拉敦的经文系列</a:t>
            </a:r>
            <a:r>
              <a:rPr lang="en-US" altLang="zh-CN" b="1" dirty="0" err="1">
                <a:solidFill>
                  <a:srgbClr val="000000"/>
                </a:solidFill>
                <a:latin typeface="Arial Narrow" pitchFamily="34" charset="0"/>
                <a:ea typeface="SimSun" pitchFamily="2" charset="-122"/>
              </a:rPr>
              <a:t>Muratonian</a:t>
            </a:r>
            <a:r>
              <a:rPr lang="en-US" altLang="zh-CN" b="1" dirty="0">
                <a:solidFill>
                  <a:srgbClr val="000000"/>
                </a:solidFill>
                <a:latin typeface="Arial Narrow" pitchFamily="34" charset="0"/>
                <a:ea typeface="SimSun" pitchFamily="2" charset="-122"/>
              </a:rPr>
              <a:t> Canon</a:t>
            </a:r>
            <a:r>
              <a:rPr lang="zh-CN" altLang="en-US" b="1" dirty="0">
                <a:solidFill>
                  <a:srgbClr val="000000"/>
                </a:solidFill>
                <a:latin typeface="Arial Narrow" pitchFamily="34" charset="0"/>
                <a:ea typeface="SimSun" pitchFamily="2" charset="-122"/>
              </a:rPr>
              <a:t>和敘利亞</a:t>
            </a:r>
            <a:r>
              <a:rPr lang="en-US" altLang="zh-CN" b="1" dirty="0">
                <a:solidFill>
                  <a:srgbClr val="000000"/>
                </a:solidFill>
                <a:latin typeface="Arial Narrow" pitchFamily="34" charset="0"/>
                <a:ea typeface="SimSun" pitchFamily="2" charset="-122"/>
              </a:rPr>
              <a:t>(</a:t>
            </a:r>
            <a:r>
              <a:rPr lang="en-US" altLang="zh-CN" b="1" dirty="0" err="1">
                <a:solidFill>
                  <a:srgbClr val="000000"/>
                </a:solidFill>
                <a:latin typeface="Arial Narrow" pitchFamily="34" charset="0"/>
                <a:ea typeface="SimSun" pitchFamily="2" charset="-122"/>
              </a:rPr>
              <a:t>Syriac</a:t>
            </a:r>
            <a:r>
              <a:rPr lang="en-US" altLang="zh-CN" b="1" dirty="0">
                <a:solidFill>
                  <a:srgbClr val="000000"/>
                </a:solidFill>
                <a:latin typeface="Arial Narrow" pitchFamily="34" charset="0"/>
                <a:ea typeface="SimSun" pitchFamily="2" charset="-122"/>
              </a:rPr>
              <a:t>)</a:t>
            </a:r>
            <a:r>
              <a:rPr lang="zh-CN" altLang="en-US" b="1" dirty="0">
                <a:solidFill>
                  <a:srgbClr val="000000"/>
                </a:solidFill>
                <a:latin typeface="Arial Narrow" pitchFamily="34" charset="0"/>
                <a:ea typeface="SimSun" pitchFamily="2" charset="-122"/>
              </a:rPr>
              <a:t>的早期版本都认定为约翰为约翰一书的作者。</a:t>
            </a:r>
            <a:endParaRPr lang="en-US" altLang="zh-CN" b="1" dirty="0">
              <a:solidFill>
                <a:srgbClr val="000000"/>
              </a:solidFill>
              <a:latin typeface="Arial Narrow" pitchFamily="34" charset="0"/>
              <a:ea typeface="SimSun" pitchFamily="2" charset="-122"/>
            </a:endParaRPr>
          </a:p>
        </p:txBody>
      </p:sp>
      <p:pic>
        <p:nvPicPr>
          <p:cNvPr id="363525" name="Picture 9" descr="j021507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010400" y="400050"/>
            <a:ext cx="2108200" cy="1885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64519022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2295">
                                            <p:txEl>
                                              <p:pRg st="0" end="0"/>
                                            </p:txEl>
                                          </p:spTgt>
                                        </p:tgtEl>
                                        <p:attrNameLst>
                                          <p:attrName>style.visibility</p:attrName>
                                        </p:attrNameLst>
                                      </p:cBhvr>
                                      <p:to>
                                        <p:strVal val="visible"/>
                                      </p:to>
                                    </p:set>
                                    <p:anim calcmode="lin" valueType="num">
                                      <p:cBhvr additive="base">
                                        <p:cTn id="7" dur="500" fill="hold"/>
                                        <p:tgtEl>
                                          <p:spTgt spid="1229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229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2295">
                                            <p:txEl>
                                              <p:pRg st="1" end="1"/>
                                            </p:txEl>
                                          </p:spTgt>
                                        </p:tgtEl>
                                        <p:attrNameLst>
                                          <p:attrName>style.visibility</p:attrName>
                                        </p:attrNameLst>
                                      </p:cBhvr>
                                      <p:to>
                                        <p:strVal val="visible"/>
                                      </p:to>
                                    </p:set>
                                    <p:anim calcmode="lin" valueType="num">
                                      <p:cBhvr additive="base">
                                        <p:cTn id="13" dur="500" fill="hold"/>
                                        <p:tgtEl>
                                          <p:spTgt spid="12295">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229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2295">
                                            <p:txEl>
                                              <p:pRg st="3" end="3"/>
                                            </p:txEl>
                                          </p:spTgt>
                                        </p:tgtEl>
                                        <p:attrNameLst>
                                          <p:attrName>style.visibility</p:attrName>
                                        </p:attrNameLst>
                                      </p:cBhvr>
                                      <p:to>
                                        <p:strVal val="visible"/>
                                      </p:to>
                                    </p:set>
                                    <p:anim calcmode="lin" valueType="num">
                                      <p:cBhvr additive="base">
                                        <p:cTn id="19" dur="500" fill="hold"/>
                                        <p:tgtEl>
                                          <p:spTgt spid="12295">
                                            <p:txEl>
                                              <p:pRg st="3" end="3"/>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2295">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5" grpId="0" build="p"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69" name="Rectangle 2"/>
          <p:cNvSpPr>
            <a:spLocks noGrp="1" noChangeArrowheads="1"/>
          </p:cNvSpPr>
          <p:nvPr>
            <p:ph type="title" idx="4294967295"/>
          </p:nvPr>
        </p:nvSpPr>
        <p:spPr>
          <a:xfrm>
            <a:off x="2286000" y="152400"/>
            <a:ext cx="4419600" cy="609600"/>
          </a:xfrm>
          <a:solidFill>
            <a:srgbClr val="000000"/>
          </a:solidFill>
        </p:spPr>
        <p:txBody>
          <a:bodyPr anchor="ctr"/>
          <a:lstStyle/>
          <a:p>
            <a:pPr algn="ctr" eaLnBrk="1" hangingPunct="1"/>
            <a:r>
              <a:rPr lang="zh-CN" altLang="en-US" sz="2800" dirty="0">
                <a:solidFill>
                  <a:schemeClr val="bg1"/>
                </a:solidFill>
                <a:latin typeface="Arial" charset="0"/>
              </a:rPr>
              <a:t>作者</a:t>
            </a:r>
            <a:endParaRPr lang="en-US" sz="2800" dirty="0">
              <a:solidFill>
                <a:schemeClr val="bg1"/>
              </a:solidFill>
              <a:latin typeface="Arial" charset="0"/>
            </a:endParaRPr>
          </a:p>
        </p:txBody>
      </p:sp>
      <p:sp>
        <p:nvSpPr>
          <p:cNvPr id="365570" name="Text Box 3"/>
          <p:cNvSpPr txBox="1">
            <a:spLocks noChangeArrowheads="1"/>
          </p:cNvSpPr>
          <p:nvPr/>
        </p:nvSpPr>
        <p:spPr bwMode="auto">
          <a:xfrm>
            <a:off x="8153400" y="228600"/>
            <a:ext cx="692150" cy="457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solidFill>
                  <a:srgbClr val="000000"/>
                </a:solidFill>
                <a:latin typeface="Arial" charset="0"/>
              </a:rPr>
              <a:t>291</a:t>
            </a:r>
          </a:p>
        </p:txBody>
      </p:sp>
      <p:sp>
        <p:nvSpPr>
          <p:cNvPr id="27652" name="Text Box 4"/>
          <p:cNvSpPr txBox="1">
            <a:spLocks noChangeArrowheads="1"/>
          </p:cNvSpPr>
          <p:nvPr/>
        </p:nvSpPr>
        <p:spPr bwMode="auto">
          <a:xfrm>
            <a:off x="152400" y="914400"/>
            <a:ext cx="8839200" cy="5715000"/>
          </a:xfrm>
          <a:prstGeom prst="rect">
            <a:avLst/>
          </a:prstGeom>
          <a:solidFill>
            <a:schemeClr val="bg1"/>
          </a:solidFill>
          <a:ln w="9525">
            <a:solidFill>
              <a:srgbClr val="000000"/>
            </a:solidFill>
            <a:miter lim="800000"/>
            <a:headEnd/>
            <a:tailEnd/>
          </a:ln>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buFont typeface="Wingdings" pitchFamily="2" charset="2"/>
              <a:buNone/>
            </a:pPr>
            <a:r>
              <a:rPr lang="zh-CN" altLang="en-US" b="1" u="sng" dirty="0">
                <a:solidFill>
                  <a:srgbClr val="000000"/>
                </a:solidFill>
                <a:ea typeface="SimSun" pitchFamily="2" charset="-122"/>
              </a:rPr>
              <a:t>外在证据</a:t>
            </a:r>
            <a:endParaRPr lang="en-US" altLang="zh-CN" b="1" u="sng" dirty="0">
              <a:solidFill>
                <a:srgbClr val="000000"/>
              </a:solidFill>
              <a:ea typeface="SimSun" pitchFamily="2" charset="-122"/>
            </a:endParaRPr>
          </a:p>
          <a:p>
            <a:pPr eaLnBrk="1" hangingPunct="1">
              <a:buFont typeface="Wingdings" pitchFamily="2" charset="2"/>
              <a:buNone/>
            </a:pPr>
            <a:r>
              <a:rPr lang="zh-CN" altLang="en-US" sz="2000" b="1" dirty="0">
                <a:solidFill>
                  <a:srgbClr val="000000"/>
                </a:solidFill>
                <a:latin typeface="Arial Narrow" pitchFamily="34" charset="0"/>
                <a:ea typeface="SimSun" pitchFamily="2" charset="-122"/>
              </a:rPr>
              <a:t>约翰一书这信件在</a:t>
            </a:r>
            <a:r>
              <a:rPr lang="zh-CN" altLang="en-US" sz="2000" b="1" dirty="0">
                <a:solidFill>
                  <a:srgbClr val="000000"/>
                </a:solidFill>
                <a:ea typeface="SimSun" pitchFamily="2" charset="-122"/>
              </a:rPr>
              <a:t>所有普通书信中</a:t>
            </a:r>
            <a:r>
              <a:rPr lang="zh-CN" altLang="en-US" sz="2000" b="1" dirty="0">
                <a:solidFill>
                  <a:srgbClr val="000000"/>
                </a:solidFill>
                <a:latin typeface="Arial Narrow" pitchFamily="34" charset="0"/>
                <a:ea typeface="SimSun" pitchFamily="2" charset="-122"/>
              </a:rPr>
              <a:t>最被证实的</a:t>
            </a:r>
            <a:endParaRPr lang="en-US" altLang="zh-CN" sz="2000" b="1" dirty="0">
              <a:solidFill>
                <a:srgbClr val="000000"/>
              </a:solidFill>
              <a:latin typeface="Arial Narrow" pitchFamily="34" charset="0"/>
              <a:ea typeface="SimSun" pitchFamily="2" charset="-122"/>
            </a:endParaRPr>
          </a:p>
          <a:p>
            <a:pPr eaLnBrk="1" hangingPunct="1">
              <a:buFont typeface="Wingdings" pitchFamily="2" charset="2"/>
              <a:buNone/>
            </a:pPr>
            <a:r>
              <a:rPr lang="en-US" altLang="zh-CN" sz="2000" b="1" dirty="0">
                <a:solidFill>
                  <a:srgbClr val="000000"/>
                </a:solidFill>
                <a:latin typeface="Arial Narrow" pitchFamily="34" charset="0"/>
                <a:ea typeface="SimSun" pitchFamily="2" charset="-122"/>
              </a:rPr>
              <a:t> </a:t>
            </a:r>
          </a:p>
          <a:p>
            <a:pPr eaLnBrk="1" hangingPunct="1">
              <a:buFont typeface="Wingdings" pitchFamily="2" charset="2"/>
              <a:buAutoNum type="arabicPeriod" startAt="2"/>
            </a:pPr>
            <a:r>
              <a:rPr lang="zh-CN" altLang="en-US" sz="2800" b="1" dirty="0">
                <a:solidFill>
                  <a:srgbClr val="000000"/>
                </a:solidFill>
                <a:latin typeface="Arial Narrow" pitchFamily="34" charset="0"/>
                <a:ea typeface="SimSun" pitchFamily="2" charset="-122"/>
              </a:rPr>
              <a:t>主要反对的看法是</a:t>
            </a:r>
            <a:r>
              <a:rPr lang="en-US" altLang="zh-CN" sz="2800" b="1" dirty="0">
                <a:solidFill>
                  <a:srgbClr val="000000"/>
                </a:solidFill>
                <a:latin typeface="Arial Narrow" pitchFamily="34" charset="0"/>
                <a:ea typeface="SimSun" pitchFamily="2" charset="-122"/>
              </a:rPr>
              <a:t>: </a:t>
            </a:r>
          </a:p>
          <a:p>
            <a:pPr lvl="1" eaLnBrk="1" hangingPunct="1">
              <a:buFont typeface="Wingdings" pitchFamily="2" charset="2"/>
              <a:buAutoNum type="alphaLcParenBoth"/>
            </a:pPr>
            <a:r>
              <a:rPr lang="zh-CN" altLang="en-US" sz="2800" b="1" dirty="0">
                <a:solidFill>
                  <a:srgbClr val="000000"/>
                </a:solidFill>
                <a:latin typeface="Arial Narrow" pitchFamily="34" charset="0"/>
                <a:ea typeface="SimSun" pitchFamily="2" charset="-122"/>
              </a:rPr>
              <a:t>或许是另外一位叫约翰的长老所写 </a:t>
            </a:r>
          </a:p>
          <a:p>
            <a:pPr lvl="1" eaLnBrk="1" hangingPunct="1">
              <a:buFont typeface="Wingdings" pitchFamily="2" charset="2"/>
              <a:buAutoNum type="alphaLcParenBoth"/>
            </a:pPr>
            <a:r>
              <a:rPr lang="zh-CN" altLang="en-US" sz="2800" b="1" dirty="0">
                <a:solidFill>
                  <a:srgbClr val="000000"/>
                </a:solidFill>
                <a:latin typeface="Arial Narrow" pitchFamily="34" charset="0"/>
                <a:ea typeface="SimSun" pitchFamily="2" charset="-122"/>
              </a:rPr>
              <a:t>也或许是约翰的门徒所写的。这是因为</a:t>
            </a:r>
            <a:r>
              <a:rPr lang="zh-CN" altLang="en-US" sz="2800" b="1" u="sng" dirty="0">
                <a:solidFill>
                  <a:srgbClr val="000000"/>
                </a:solidFill>
                <a:latin typeface="Arial Narrow" pitchFamily="34" charset="0"/>
                <a:ea typeface="SimSun" pitchFamily="2" charset="-122"/>
              </a:rPr>
              <a:t>袙皮亞司</a:t>
            </a:r>
            <a:r>
              <a:rPr lang="zh-CN" altLang="en-US" sz="2800" b="1" dirty="0">
                <a:solidFill>
                  <a:srgbClr val="000000"/>
                </a:solidFill>
                <a:latin typeface="Arial Narrow" pitchFamily="34" charset="0"/>
                <a:ea typeface="SimSun" pitchFamily="2" charset="-122"/>
              </a:rPr>
              <a:t>（</a:t>
            </a:r>
            <a:r>
              <a:rPr lang="en-US" altLang="zh-CN" sz="2800" b="1" dirty="0" err="1">
                <a:solidFill>
                  <a:srgbClr val="000000"/>
                </a:solidFill>
                <a:latin typeface="Arial Narrow" pitchFamily="34" charset="0"/>
                <a:ea typeface="SimSun" pitchFamily="2" charset="-122"/>
              </a:rPr>
              <a:t>Papias</a:t>
            </a:r>
            <a:r>
              <a:rPr lang="zh-CN" altLang="en-US" sz="2800" b="1" dirty="0">
                <a:solidFill>
                  <a:srgbClr val="000000"/>
                </a:solidFill>
                <a:latin typeface="Arial Narrow" pitchFamily="34" charset="0"/>
                <a:ea typeface="SimSun" pitchFamily="2" charset="-122"/>
              </a:rPr>
              <a:t>） 似乎把</a:t>
            </a:r>
            <a:r>
              <a:rPr lang="zh-CN" altLang="en-US" sz="2800" b="1" u="sng" dirty="0">
                <a:solidFill>
                  <a:srgbClr val="000000"/>
                </a:solidFill>
                <a:latin typeface="Arial Narrow" pitchFamily="34" charset="0"/>
                <a:ea typeface="SimSun" pitchFamily="2" charset="-122"/>
              </a:rPr>
              <a:t>长老约翰</a:t>
            </a:r>
            <a:r>
              <a:rPr lang="zh-CN" altLang="en-US" sz="2800" b="1" dirty="0">
                <a:solidFill>
                  <a:srgbClr val="000000"/>
                </a:solidFill>
                <a:latin typeface="Arial Narrow" pitchFamily="34" charset="0"/>
                <a:ea typeface="SimSun" pitchFamily="2" charset="-122"/>
              </a:rPr>
              <a:t>和</a:t>
            </a:r>
            <a:r>
              <a:rPr lang="zh-CN" altLang="en-US" sz="2800" b="1" u="sng" dirty="0">
                <a:solidFill>
                  <a:srgbClr val="000000"/>
                </a:solidFill>
                <a:latin typeface="Arial Narrow" pitchFamily="34" charset="0"/>
                <a:ea typeface="SimSun" pitchFamily="2" charset="-122"/>
              </a:rPr>
              <a:t>使徒约翰</a:t>
            </a:r>
            <a:r>
              <a:rPr lang="zh-CN" altLang="en-US" sz="2800" b="1" dirty="0">
                <a:solidFill>
                  <a:srgbClr val="000000"/>
                </a:solidFill>
                <a:latin typeface="Arial Narrow" pitchFamily="34" charset="0"/>
                <a:ea typeface="SimSun" pitchFamily="2" charset="-122"/>
              </a:rPr>
              <a:t>做了分别</a:t>
            </a:r>
            <a:r>
              <a:rPr lang="en-US" altLang="zh-CN" sz="2800" b="1" dirty="0">
                <a:solidFill>
                  <a:srgbClr val="000000"/>
                </a:solidFill>
                <a:latin typeface="Arial Narrow" pitchFamily="34" charset="0"/>
                <a:ea typeface="SimSun" pitchFamily="2" charset="-122"/>
              </a:rPr>
              <a:t>; </a:t>
            </a:r>
            <a:r>
              <a:rPr lang="zh-CN" altLang="en-US" sz="2800" b="1" dirty="0">
                <a:solidFill>
                  <a:srgbClr val="000000"/>
                </a:solidFill>
                <a:latin typeface="Arial Narrow" pitchFamily="34" charset="0"/>
                <a:ea typeface="SimSun" pitchFamily="2" charset="-122"/>
              </a:rPr>
              <a:t>但是</a:t>
            </a:r>
            <a:r>
              <a:rPr lang="en-US" altLang="zh-CN" sz="2800" b="1" dirty="0">
                <a:solidFill>
                  <a:srgbClr val="000000"/>
                </a:solidFill>
                <a:latin typeface="Arial Narrow" pitchFamily="34" charset="0"/>
                <a:ea typeface="SimSun" pitchFamily="2" charset="-122"/>
              </a:rPr>
              <a:t>,</a:t>
            </a:r>
            <a:r>
              <a:rPr lang="zh-CN" altLang="en-US" sz="2800" b="1" dirty="0">
                <a:solidFill>
                  <a:srgbClr val="000000"/>
                </a:solidFill>
                <a:latin typeface="Arial Narrow" pitchFamily="34" charset="0"/>
                <a:ea typeface="SimSun" pitchFamily="2" charset="-122"/>
              </a:rPr>
              <a:t>他也在别处使用</a:t>
            </a:r>
            <a:r>
              <a:rPr lang="zh-CN" altLang="en-US" sz="2800" b="1" u="sng" dirty="0">
                <a:solidFill>
                  <a:srgbClr val="000000"/>
                </a:solidFill>
                <a:latin typeface="Arial Narrow" pitchFamily="34" charset="0"/>
                <a:ea typeface="SimSun" pitchFamily="2" charset="-122"/>
              </a:rPr>
              <a:t>长老</a:t>
            </a:r>
            <a:r>
              <a:rPr lang="zh-CN" altLang="en-US" sz="2800" b="1" dirty="0">
                <a:solidFill>
                  <a:srgbClr val="000000"/>
                </a:solidFill>
                <a:latin typeface="Arial Narrow" pitchFamily="34" charset="0"/>
                <a:ea typeface="SimSun" pitchFamily="2" charset="-122"/>
              </a:rPr>
              <a:t>这个词汇来代表</a:t>
            </a:r>
            <a:r>
              <a:rPr lang="zh-CN" altLang="en-US" sz="2800" b="1" u="sng" dirty="0">
                <a:solidFill>
                  <a:srgbClr val="000000"/>
                </a:solidFill>
                <a:latin typeface="Arial Narrow" pitchFamily="34" charset="0"/>
                <a:ea typeface="SimSun" pitchFamily="2" charset="-122"/>
              </a:rPr>
              <a:t>使徒</a:t>
            </a:r>
            <a:r>
              <a:rPr lang="en-US" altLang="zh-CN" sz="2800" b="1" dirty="0">
                <a:solidFill>
                  <a:srgbClr val="000000"/>
                </a:solidFill>
                <a:latin typeface="Arial Narrow" pitchFamily="34" charset="0"/>
                <a:ea typeface="SimSun" pitchFamily="2" charset="-122"/>
              </a:rPr>
              <a:t>,</a:t>
            </a:r>
            <a:r>
              <a:rPr lang="zh-CN" altLang="en-US" sz="2800" b="1" dirty="0">
                <a:solidFill>
                  <a:srgbClr val="000000"/>
                </a:solidFill>
                <a:latin typeface="Arial Narrow" pitchFamily="34" charset="0"/>
                <a:ea typeface="SimSun" pitchFamily="2" charset="-122"/>
              </a:rPr>
              <a:t>因此这两者也应该被解释为同一人。</a:t>
            </a:r>
            <a:endParaRPr lang="en-US" altLang="zh-CN" sz="2800" b="1" dirty="0">
              <a:solidFill>
                <a:srgbClr val="000000"/>
              </a:solidFill>
              <a:latin typeface="Arial Narrow" pitchFamily="34" charset="0"/>
              <a:ea typeface="SimSun" pitchFamily="2" charset="-122"/>
            </a:endParaRPr>
          </a:p>
        </p:txBody>
      </p:sp>
      <p:pic>
        <p:nvPicPr>
          <p:cNvPr id="365572" name="Picture 5" descr="j021507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010400" y="457200"/>
            <a:ext cx="2108200" cy="1885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9058643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7652">
                                            <p:txEl>
                                              <p:pRg st="0" end="0"/>
                                            </p:txEl>
                                          </p:spTgt>
                                        </p:tgtEl>
                                        <p:attrNameLst>
                                          <p:attrName>style.visibility</p:attrName>
                                        </p:attrNameLst>
                                      </p:cBhvr>
                                      <p:to>
                                        <p:strVal val="visible"/>
                                      </p:to>
                                    </p:set>
                                    <p:anim calcmode="lin" valueType="num">
                                      <p:cBhvr additive="base">
                                        <p:cTn id="7" dur="500" fill="hold"/>
                                        <p:tgtEl>
                                          <p:spTgt spid="2765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765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7652">
                                            <p:txEl>
                                              <p:pRg st="1" end="1"/>
                                            </p:txEl>
                                          </p:spTgt>
                                        </p:tgtEl>
                                        <p:attrNameLst>
                                          <p:attrName>style.visibility</p:attrName>
                                        </p:attrNameLst>
                                      </p:cBhvr>
                                      <p:to>
                                        <p:strVal val="visible"/>
                                      </p:to>
                                    </p:set>
                                    <p:anim calcmode="lin" valueType="num">
                                      <p:cBhvr additive="base">
                                        <p:cTn id="13" dur="500" fill="hold"/>
                                        <p:tgtEl>
                                          <p:spTgt spid="27652">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7652">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7652">
                                            <p:txEl>
                                              <p:pRg st="2" end="2"/>
                                            </p:txEl>
                                          </p:spTgt>
                                        </p:tgtEl>
                                        <p:attrNameLst>
                                          <p:attrName>style.visibility</p:attrName>
                                        </p:attrNameLst>
                                      </p:cBhvr>
                                      <p:to>
                                        <p:strVal val="visible"/>
                                      </p:to>
                                    </p:set>
                                    <p:anim calcmode="lin" valueType="num">
                                      <p:cBhvr additive="base">
                                        <p:cTn id="19" dur="500" fill="hold"/>
                                        <p:tgtEl>
                                          <p:spTgt spid="27652">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7652">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7652">
                                            <p:txEl>
                                              <p:pRg st="3" end="3"/>
                                            </p:txEl>
                                          </p:spTgt>
                                        </p:tgtEl>
                                        <p:attrNameLst>
                                          <p:attrName>style.visibility</p:attrName>
                                        </p:attrNameLst>
                                      </p:cBhvr>
                                      <p:to>
                                        <p:strVal val="visible"/>
                                      </p:to>
                                    </p:set>
                                    <p:anim calcmode="lin" valueType="num">
                                      <p:cBhvr additive="base">
                                        <p:cTn id="25" dur="500" fill="hold"/>
                                        <p:tgtEl>
                                          <p:spTgt spid="27652">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27652">
                                            <p:txEl>
                                              <p:pRg st="3" end="3"/>
                                            </p:txEl>
                                          </p:spTgt>
                                        </p:tgtEl>
                                        <p:attrNameLst>
                                          <p:attrName>ppt_y</p:attrName>
                                        </p:attrNameLst>
                                      </p:cBhvr>
                                      <p:tavLst>
                                        <p:tav tm="0">
                                          <p:val>
                                            <p:strVal val="#ppt_y"/>
                                          </p:val>
                                        </p:tav>
                                        <p:tav tm="100000">
                                          <p:val>
                                            <p:strVal val="#ppt_y"/>
                                          </p:val>
                                        </p:tav>
                                      </p:tavLst>
                                    </p:anim>
                                  </p:childTnLst>
                                </p:cTn>
                              </p:par>
                              <p:par>
                                <p:cTn id="27" presetID="2" presetClass="entr" presetSubtype="8" fill="hold" grpId="0" nodeType="withEffect">
                                  <p:stCondLst>
                                    <p:cond delay="0"/>
                                  </p:stCondLst>
                                  <p:childTnLst>
                                    <p:set>
                                      <p:cBhvr>
                                        <p:cTn id="28" dur="1" fill="hold">
                                          <p:stCondLst>
                                            <p:cond delay="0"/>
                                          </p:stCondLst>
                                        </p:cTn>
                                        <p:tgtEl>
                                          <p:spTgt spid="27652">
                                            <p:txEl>
                                              <p:pRg st="4" end="4"/>
                                            </p:txEl>
                                          </p:spTgt>
                                        </p:tgtEl>
                                        <p:attrNameLst>
                                          <p:attrName>style.visibility</p:attrName>
                                        </p:attrNameLst>
                                      </p:cBhvr>
                                      <p:to>
                                        <p:strVal val="visible"/>
                                      </p:to>
                                    </p:set>
                                    <p:anim calcmode="lin" valueType="num">
                                      <p:cBhvr additive="base">
                                        <p:cTn id="29" dur="500" fill="hold"/>
                                        <p:tgtEl>
                                          <p:spTgt spid="27652">
                                            <p:txEl>
                                              <p:pRg st="4" end="4"/>
                                            </p:tx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27652">
                                            <p:txEl>
                                              <p:pRg st="4" end="4"/>
                                            </p:txEl>
                                          </p:spTgt>
                                        </p:tgtEl>
                                        <p:attrNameLst>
                                          <p:attrName>ppt_y</p:attrName>
                                        </p:attrNameLst>
                                      </p:cBhvr>
                                      <p:tavLst>
                                        <p:tav tm="0">
                                          <p:val>
                                            <p:strVal val="#ppt_y"/>
                                          </p:val>
                                        </p:tav>
                                        <p:tav tm="100000">
                                          <p:val>
                                            <p:strVal val="#ppt_y"/>
                                          </p:val>
                                        </p:tav>
                                      </p:tavLst>
                                    </p:anim>
                                  </p:childTnLst>
                                </p:cTn>
                              </p:par>
                              <p:par>
                                <p:cTn id="31" presetID="2" presetClass="entr" presetSubtype="8" fill="hold" grpId="0" nodeType="withEffect">
                                  <p:stCondLst>
                                    <p:cond delay="0"/>
                                  </p:stCondLst>
                                  <p:childTnLst>
                                    <p:set>
                                      <p:cBhvr>
                                        <p:cTn id="32" dur="1" fill="hold">
                                          <p:stCondLst>
                                            <p:cond delay="0"/>
                                          </p:stCondLst>
                                        </p:cTn>
                                        <p:tgtEl>
                                          <p:spTgt spid="27652">
                                            <p:txEl>
                                              <p:pRg st="5" end="5"/>
                                            </p:txEl>
                                          </p:spTgt>
                                        </p:tgtEl>
                                        <p:attrNameLst>
                                          <p:attrName>style.visibility</p:attrName>
                                        </p:attrNameLst>
                                      </p:cBhvr>
                                      <p:to>
                                        <p:strVal val="visible"/>
                                      </p:to>
                                    </p:set>
                                    <p:anim calcmode="lin" valueType="num">
                                      <p:cBhvr additive="base">
                                        <p:cTn id="33" dur="500" fill="hold"/>
                                        <p:tgtEl>
                                          <p:spTgt spid="27652">
                                            <p:txEl>
                                              <p:pRg st="5" end="5"/>
                                            </p:txEl>
                                          </p:spTgt>
                                        </p:tgtEl>
                                        <p:attrNameLst>
                                          <p:attrName>ppt_x</p:attrName>
                                        </p:attrNameLst>
                                      </p:cBhvr>
                                      <p:tavLst>
                                        <p:tav tm="0">
                                          <p:val>
                                            <p:strVal val="0-#ppt_w/2"/>
                                          </p:val>
                                        </p:tav>
                                        <p:tav tm="100000">
                                          <p:val>
                                            <p:strVal val="#ppt_x"/>
                                          </p:val>
                                        </p:tav>
                                      </p:tavLst>
                                    </p:anim>
                                    <p:anim calcmode="lin" valueType="num">
                                      <p:cBhvr additive="base">
                                        <p:cTn id="34" dur="500" fill="hold"/>
                                        <p:tgtEl>
                                          <p:spTgt spid="27652">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2" grpId="0" build="p"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sp>
        <p:nvSpPr>
          <p:cNvPr id="367618" name="Text Box 4"/>
          <p:cNvSpPr txBox="1">
            <a:spLocks noChangeArrowheads="1"/>
          </p:cNvSpPr>
          <p:nvPr/>
        </p:nvSpPr>
        <p:spPr bwMode="auto">
          <a:xfrm>
            <a:off x="8153400" y="228600"/>
            <a:ext cx="692150" cy="457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solidFill>
                  <a:srgbClr val="000000"/>
                </a:solidFill>
                <a:latin typeface="Arial" charset="0"/>
                <a:cs typeface="Arial" charset="0"/>
              </a:rPr>
              <a:t>291</a:t>
            </a:r>
          </a:p>
        </p:txBody>
      </p:sp>
      <p:pic>
        <p:nvPicPr>
          <p:cNvPr id="367619" name="Picture 7" descr="followingjesus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144838" y="762000"/>
            <a:ext cx="5999162" cy="3382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318" name="Text Box 6"/>
          <p:cNvSpPr txBox="1">
            <a:spLocks noChangeArrowheads="1"/>
          </p:cNvSpPr>
          <p:nvPr/>
        </p:nvSpPr>
        <p:spPr bwMode="auto">
          <a:xfrm>
            <a:off x="0" y="762000"/>
            <a:ext cx="3581400" cy="6096000"/>
          </a:xfrm>
          <a:prstGeom prst="rect">
            <a:avLst/>
          </a:prstGeom>
          <a:solidFill>
            <a:schemeClr val="bg1"/>
          </a:solidFill>
          <a:ln w="9525">
            <a:solidFill>
              <a:srgbClr val="000000"/>
            </a:solidFill>
            <a:miter lim="800000"/>
            <a:headEnd/>
            <a:tailEnd/>
          </a:ln>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buFont typeface="Wingdings" charset="0"/>
              <a:buNone/>
            </a:pPr>
            <a:r>
              <a:rPr lang="zh-CN" altLang="en-US" b="1" u="sng" dirty="0">
                <a:solidFill>
                  <a:srgbClr val="003366"/>
                </a:solidFill>
                <a:latin typeface="Arial" charset="0"/>
                <a:cs typeface="Arial" charset="0"/>
              </a:rPr>
              <a:t>内在证据</a:t>
            </a:r>
          </a:p>
          <a:p>
            <a:pPr algn="ctr" eaLnBrk="1" hangingPunct="1">
              <a:buFont typeface="Wingdings" charset="0"/>
              <a:buNone/>
            </a:pPr>
            <a:endParaRPr lang="zh-CN" altLang="en-US" b="1" dirty="0">
              <a:solidFill>
                <a:srgbClr val="003366"/>
              </a:solidFill>
              <a:latin typeface="Arial" charset="0"/>
              <a:cs typeface="Arial" charset="0"/>
            </a:endParaRPr>
          </a:p>
          <a:p>
            <a:pPr marL="342900" indent="-342900" algn="ctr" eaLnBrk="1" hangingPunct="1">
              <a:buFont typeface="Wingdings" panose="05000000000000000000" pitchFamily="2" charset="2"/>
              <a:buChar char="Ø"/>
            </a:pPr>
            <a:r>
              <a:rPr lang="zh-CN" altLang="en-US" b="1" dirty="0">
                <a:solidFill>
                  <a:srgbClr val="003366"/>
                </a:solidFill>
                <a:latin typeface="Arial" charset="0"/>
                <a:cs typeface="Arial" charset="0"/>
              </a:rPr>
              <a:t>书信的内容强烈的支持约翰为作者的传统。</a:t>
            </a:r>
          </a:p>
          <a:p>
            <a:pPr marL="342900" indent="-342900" algn="ctr" eaLnBrk="1" hangingPunct="1">
              <a:buFont typeface="Wingdings" panose="05000000000000000000" pitchFamily="2" charset="2"/>
              <a:buChar char="Ø"/>
            </a:pPr>
            <a:endParaRPr lang="zh-CN" altLang="en-US" b="1" dirty="0">
              <a:solidFill>
                <a:srgbClr val="003366"/>
              </a:solidFill>
              <a:latin typeface="Arial" charset="0"/>
              <a:cs typeface="Arial" charset="0"/>
            </a:endParaRPr>
          </a:p>
          <a:p>
            <a:pPr marL="342900" indent="-342900" algn="ctr" eaLnBrk="1" hangingPunct="1">
              <a:buFont typeface="Wingdings" panose="05000000000000000000" pitchFamily="2" charset="2"/>
              <a:buChar char="Ø"/>
            </a:pPr>
            <a:r>
              <a:rPr lang="zh-CN" altLang="en-US" b="1" dirty="0">
                <a:solidFill>
                  <a:srgbClr val="003366"/>
                </a:solidFill>
                <a:latin typeface="Arial" charset="0"/>
                <a:cs typeface="Arial" charset="0"/>
              </a:rPr>
              <a:t>他的名字虽然不被提及</a:t>
            </a:r>
            <a:r>
              <a:rPr lang="en-US" altLang="zh-CN" b="1" dirty="0">
                <a:solidFill>
                  <a:srgbClr val="003366"/>
                </a:solidFill>
                <a:latin typeface="Arial" charset="0"/>
                <a:cs typeface="Arial" charset="0"/>
              </a:rPr>
              <a:t>,</a:t>
            </a:r>
            <a:r>
              <a:rPr lang="zh-CN" altLang="en-US" b="1" dirty="0">
                <a:solidFill>
                  <a:srgbClr val="003366"/>
                </a:solidFill>
                <a:latin typeface="Arial" charset="0"/>
                <a:cs typeface="Arial" charset="0"/>
              </a:rPr>
              <a:t>但是他以目击者</a:t>
            </a:r>
            <a:r>
              <a:rPr lang="en-US" altLang="zh-CN" b="1" dirty="0">
                <a:solidFill>
                  <a:srgbClr val="003366"/>
                </a:solidFill>
                <a:latin typeface="Arial" charset="0"/>
                <a:cs typeface="Arial" charset="0"/>
              </a:rPr>
              <a:t>(1:1-4)</a:t>
            </a:r>
            <a:r>
              <a:rPr lang="zh-CN" altLang="en-US" b="1" dirty="0">
                <a:solidFill>
                  <a:srgbClr val="003366"/>
                </a:solidFill>
                <a:latin typeface="Arial" charset="0"/>
                <a:cs typeface="Arial" charset="0"/>
              </a:rPr>
              <a:t>的权威显示于他那断言他话语 </a:t>
            </a:r>
            <a:r>
              <a:rPr lang="en-US" altLang="zh-CN" b="1" dirty="0">
                <a:solidFill>
                  <a:srgbClr val="003366"/>
                </a:solidFill>
                <a:latin typeface="Arial" charset="0"/>
                <a:cs typeface="Arial" charset="0"/>
              </a:rPr>
              <a:t>(2:19; 4:6 ,14) </a:t>
            </a:r>
            <a:r>
              <a:rPr lang="zh-CN" altLang="en-US" b="1" dirty="0">
                <a:solidFill>
                  <a:srgbClr val="003366"/>
                </a:solidFill>
                <a:latin typeface="Arial" charset="0"/>
                <a:cs typeface="Arial" charset="0"/>
              </a:rPr>
              <a:t>。</a:t>
            </a:r>
          </a:p>
          <a:p>
            <a:pPr marL="342900" indent="-342900" algn="ctr" eaLnBrk="1" hangingPunct="1">
              <a:buFont typeface="Wingdings" panose="05000000000000000000" pitchFamily="2" charset="2"/>
              <a:buChar char="Ø"/>
            </a:pPr>
            <a:endParaRPr lang="zh-CN" altLang="en-US" b="1" dirty="0">
              <a:solidFill>
                <a:srgbClr val="003366"/>
              </a:solidFill>
              <a:latin typeface="Arial" charset="0"/>
              <a:cs typeface="Arial" charset="0"/>
            </a:endParaRPr>
          </a:p>
          <a:p>
            <a:pPr marL="342900" indent="-342900" algn="ctr" eaLnBrk="1" hangingPunct="1">
              <a:buFont typeface="Wingdings" panose="05000000000000000000" pitchFamily="2" charset="2"/>
              <a:buChar char="Ø"/>
            </a:pPr>
            <a:r>
              <a:rPr lang="zh-CN" altLang="en-US" b="1" dirty="0">
                <a:solidFill>
                  <a:srgbClr val="003366"/>
                </a:solidFill>
                <a:latin typeface="Arial" charset="0"/>
                <a:cs typeface="Arial" charset="0"/>
              </a:rPr>
              <a:t>这书信的手法和第四本福音书非常相似。</a:t>
            </a:r>
          </a:p>
        </p:txBody>
      </p:sp>
      <p:sp>
        <p:nvSpPr>
          <p:cNvPr id="13320" name="Text Box 8"/>
          <p:cNvSpPr txBox="1">
            <a:spLocks noChangeArrowheads="1"/>
          </p:cNvSpPr>
          <p:nvPr/>
        </p:nvSpPr>
        <p:spPr bwMode="auto">
          <a:xfrm>
            <a:off x="3571204" y="3968262"/>
            <a:ext cx="5562600" cy="2895600"/>
          </a:xfrm>
          <a:prstGeom prst="rect">
            <a:avLst/>
          </a:prstGeom>
          <a:solidFill>
            <a:schemeClr val="bg2"/>
          </a:solidFill>
          <a:ln w="9525">
            <a:solidFill>
              <a:srgbClr val="000000"/>
            </a:solidFill>
            <a:miter lim="800000"/>
            <a:headEnd/>
            <a:tailEnd/>
          </a:ln>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buFont typeface="Wingdings" charset="0"/>
              <a:buNone/>
            </a:pPr>
            <a:r>
              <a:rPr lang="zh-CN" altLang="en-US" sz="3200" b="1" dirty="0">
                <a:solidFill>
                  <a:srgbClr val="FFFFFF"/>
                </a:solidFill>
                <a:latin typeface="Arial" charset="0"/>
                <a:cs typeface="Arial" charset="0"/>
              </a:rPr>
              <a:t>论到从起初原有的生命之道，就是我们所听见、所看见、亲眼看过、亲手摸过的。</a:t>
            </a:r>
          </a:p>
          <a:p>
            <a:pPr eaLnBrk="1" hangingPunct="1">
              <a:buFont typeface="Wingdings" charset="0"/>
              <a:buNone/>
            </a:pPr>
            <a:r>
              <a:rPr lang="en-US" altLang="zh-CN" sz="3200" b="1" dirty="0">
                <a:solidFill>
                  <a:srgbClr val="FFFFFF"/>
                </a:solidFill>
                <a:latin typeface="Arial" charset="0"/>
                <a:cs typeface="Arial" charset="0"/>
              </a:rPr>
              <a:t>(</a:t>
            </a:r>
            <a:r>
              <a:rPr lang="zh-CN" altLang="en-US" sz="3200" b="1" dirty="0">
                <a:solidFill>
                  <a:srgbClr val="FFFFFF"/>
                </a:solidFill>
                <a:latin typeface="Arial" charset="0"/>
                <a:cs typeface="Arial" charset="0"/>
              </a:rPr>
              <a:t>约翰一书第</a:t>
            </a:r>
            <a:r>
              <a:rPr lang="en-US" altLang="zh-CN" sz="3200" b="1" dirty="0">
                <a:solidFill>
                  <a:srgbClr val="FFFFFF"/>
                </a:solidFill>
                <a:latin typeface="Arial" charset="0"/>
                <a:cs typeface="Arial" charset="0"/>
              </a:rPr>
              <a:t>1</a:t>
            </a:r>
            <a:r>
              <a:rPr lang="zh-CN" altLang="en-US" sz="3200" b="1" dirty="0">
                <a:solidFill>
                  <a:srgbClr val="FFFFFF"/>
                </a:solidFill>
                <a:latin typeface="Arial" charset="0"/>
                <a:cs typeface="Arial" charset="0"/>
              </a:rPr>
              <a:t>章第</a:t>
            </a:r>
            <a:r>
              <a:rPr lang="en-US" altLang="zh-CN" sz="3200" b="1" dirty="0">
                <a:solidFill>
                  <a:srgbClr val="FFFFFF"/>
                </a:solidFill>
                <a:latin typeface="Arial" charset="0"/>
                <a:cs typeface="Arial" charset="0"/>
              </a:rPr>
              <a:t>1</a:t>
            </a:r>
            <a:r>
              <a:rPr lang="zh-CN" altLang="en-US" sz="3200" b="1" dirty="0">
                <a:solidFill>
                  <a:srgbClr val="FFFFFF"/>
                </a:solidFill>
                <a:latin typeface="Arial" charset="0"/>
                <a:cs typeface="Arial" charset="0"/>
              </a:rPr>
              <a:t>节</a:t>
            </a:r>
            <a:r>
              <a:rPr lang="en-US" altLang="zh-CN" sz="3200" b="1" dirty="0">
                <a:solidFill>
                  <a:srgbClr val="FFFFFF"/>
                </a:solidFill>
                <a:latin typeface="Arial" charset="0"/>
                <a:cs typeface="Arial" charset="0"/>
              </a:rPr>
              <a:t>)</a:t>
            </a:r>
          </a:p>
        </p:txBody>
      </p:sp>
      <p:sp>
        <p:nvSpPr>
          <p:cNvPr id="367622" name="Rectangle 2"/>
          <p:cNvSpPr>
            <a:spLocks noGrp="1" noChangeArrowheads="1"/>
          </p:cNvSpPr>
          <p:nvPr>
            <p:ph type="title" idx="4294967295"/>
          </p:nvPr>
        </p:nvSpPr>
        <p:spPr>
          <a:xfrm>
            <a:off x="2286000" y="228600"/>
            <a:ext cx="4419600" cy="609600"/>
          </a:xfrm>
          <a:solidFill>
            <a:srgbClr val="000000"/>
          </a:solidFill>
        </p:spPr>
        <p:txBody>
          <a:bodyPr anchor="ctr"/>
          <a:lstStyle/>
          <a:p>
            <a:pPr algn="ctr" eaLnBrk="1" hangingPunct="1"/>
            <a:r>
              <a:rPr lang="zh-CN" altLang="en-US" sz="2800" dirty="0">
                <a:solidFill>
                  <a:schemeClr val="bg1"/>
                </a:solidFill>
                <a:latin typeface="Arial" charset="0"/>
                <a:cs typeface="Arial" charset="0"/>
              </a:rPr>
              <a:t>作者</a:t>
            </a:r>
            <a:endParaRPr lang="en-US" sz="2800" dirty="0">
              <a:solidFill>
                <a:schemeClr val="bg1"/>
              </a:solidFill>
              <a:latin typeface="Arial" charset="0"/>
              <a:cs typeface="Arial" charset="0"/>
            </a:endParaRPr>
          </a:p>
        </p:txBody>
      </p:sp>
    </p:spTree>
    <p:extLst>
      <p:ext uri="{BB962C8B-B14F-4D97-AF65-F5344CB8AC3E}">
        <p14:creationId xmlns:p14="http://schemas.microsoft.com/office/powerpoint/2010/main" val="7868309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3318"/>
                                        </p:tgtEl>
                                        <p:attrNameLst>
                                          <p:attrName>style.visibility</p:attrName>
                                        </p:attrNameLst>
                                      </p:cBhvr>
                                      <p:to>
                                        <p:strVal val="visible"/>
                                      </p:to>
                                    </p:set>
                                    <p:anim calcmode="lin" valueType="num">
                                      <p:cBhvr additive="base">
                                        <p:cTn id="7" dur="500" fill="hold"/>
                                        <p:tgtEl>
                                          <p:spTgt spid="13318"/>
                                        </p:tgtEl>
                                        <p:attrNameLst>
                                          <p:attrName>ppt_x</p:attrName>
                                        </p:attrNameLst>
                                      </p:cBhvr>
                                      <p:tavLst>
                                        <p:tav tm="0">
                                          <p:val>
                                            <p:strVal val="1+#ppt_w/2"/>
                                          </p:val>
                                        </p:tav>
                                        <p:tav tm="100000">
                                          <p:val>
                                            <p:strVal val="#ppt_x"/>
                                          </p:val>
                                        </p:tav>
                                      </p:tavLst>
                                    </p:anim>
                                    <p:anim calcmode="lin" valueType="num">
                                      <p:cBhvr additive="base">
                                        <p:cTn id="8" dur="500" fill="hold"/>
                                        <p:tgtEl>
                                          <p:spTgt spid="13318"/>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3320"/>
                                        </p:tgtEl>
                                        <p:attrNameLst>
                                          <p:attrName>style.visibility</p:attrName>
                                        </p:attrNameLst>
                                      </p:cBhvr>
                                      <p:to>
                                        <p:strVal val="visible"/>
                                      </p:to>
                                    </p:set>
                                    <p:anim calcmode="lin" valueType="num">
                                      <p:cBhvr additive="base">
                                        <p:cTn id="13" dur="500" fill="hold"/>
                                        <p:tgtEl>
                                          <p:spTgt spid="13320"/>
                                        </p:tgtEl>
                                        <p:attrNameLst>
                                          <p:attrName>ppt_x</p:attrName>
                                        </p:attrNameLst>
                                      </p:cBhvr>
                                      <p:tavLst>
                                        <p:tav tm="0">
                                          <p:val>
                                            <p:strVal val="1+#ppt_w/2"/>
                                          </p:val>
                                        </p:tav>
                                        <p:tav tm="100000">
                                          <p:val>
                                            <p:strVal val="#ppt_x"/>
                                          </p:val>
                                        </p:tav>
                                      </p:tavLst>
                                    </p:anim>
                                    <p:anim calcmode="lin" valueType="num">
                                      <p:cBhvr additive="base">
                                        <p:cTn id="14" dur="500" fill="hold"/>
                                        <p:tgtEl>
                                          <p:spTgt spid="133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8" grpId="0" animBg="1" autoUpdateAnimBg="0"/>
      <p:bldP spid="13320" grpId="0" animBg="1"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sp>
        <p:nvSpPr>
          <p:cNvPr id="369666" name="Rectangle 2"/>
          <p:cNvSpPr>
            <a:spLocks noGrp="1" noChangeArrowheads="1"/>
          </p:cNvSpPr>
          <p:nvPr>
            <p:ph type="title" idx="4294967295"/>
          </p:nvPr>
        </p:nvSpPr>
        <p:spPr>
          <a:xfrm>
            <a:off x="2286000" y="152400"/>
            <a:ext cx="4419600" cy="609600"/>
          </a:xfrm>
          <a:solidFill>
            <a:srgbClr val="000000"/>
          </a:solidFill>
        </p:spPr>
        <p:txBody>
          <a:bodyPr anchor="ctr"/>
          <a:lstStyle/>
          <a:p>
            <a:pPr algn="ctr" eaLnBrk="1" hangingPunct="1"/>
            <a:r>
              <a:rPr lang="zh-CN" altLang="en-US" sz="2800" dirty="0">
                <a:solidFill>
                  <a:schemeClr val="bg1"/>
                </a:solidFill>
                <a:latin typeface="Arial" charset="0"/>
              </a:rPr>
              <a:t>日期</a:t>
            </a:r>
            <a:endParaRPr lang="en-US" sz="2800" dirty="0">
              <a:solidFill>
                <a:schemeClr val="bg1"/>
              </a:solidFill>
              <a:latin typeface="Arial" charset="0"/>
            </a:endParaRPr>
          </a:p>
        </p:txBody>
      </p:sp>
      <p:sp>
        <p:nvSpPr>
          <p:cNvPr id="369667" name="Text Box 4"/>
          <p:cNvSpPr txBox="1">
            <a:spLocks noChangeArrowheads="1"/>
          </p:cNvSpPr>
          <p:nvPr/>
        </p:nvSpPr>
        <p:spPr bwMode="auto">
          <a:xfrm>
            <a:off x="8153400" y="228600"/>
            <a:ext cx="692150" cy="457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solidFill>
                  <a:srgbClr val="000000"/>
                </a:solidFill>
                <a:latin typeface="Arial" charset="0"/>
              </a:rPr>
              <a:t>291</a:t>
            </a:r>
          </a:p>
        </p:txBody>
      </p:sp>
      <p:sp>
        <p:nvSpPr>
          <p:cNvPr id="14342" name="Text Box 6"/>
          <p:cNvSpPr txBox="1">
            <a:spLocks noChangeArrowheads="1"/>
          </p:cNvSpPr>
          <p:nvPr/>
        </p:nvSpPr>
        <p:spPr bwMode="auto">
          <a:xfrm>
            <a:off x="762000" y="1524000"/>
            <a:ext cx="7570788" cy="4524375"/>
          </a:xfrm>
          <a:prstGeom prst="rect">
            <a:avLst/>
          </a:prstGeom>
          <a:solidFill>
            <a:srgbClr val="0A2E2E"/>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buFont typeface="Wingdings" charset="0"/>
              <a:buChar char="v"/>
            </a:pPr>
            <a:r>
              <a:rPr lang="zh-CN" altLang="en-US" b="1" dirty="0">
                <a:solidFill>
                  <a:srgbClr val="FFFFFF"/>
                </a:solidFill>
                <a:latin typeface="Arial" charset="0"/>
                <a:ea typeface="宋体" charset="0"/>
                <a:cs typeface="宋体" charset="0"/>
              </a:rPr>
              <a:t>多数保守的学者把约翰一书的著作日期定为公元</a:t>
            </a:r>
            <a:r>
              <a:rPr lang="en-US" altLang="zh-CN" b="1" dirty="0">
                <a:solidFill>
                  <a:srgbClr val="FFFFFF"/>
                </a:solidFill>
                <a:latin typeface="Arial" charset="0"/>
                <a:ea typeface="宋体" charset="0"/>
                <a:cs typeface="宋体" charset="0"/>
              </a:rPr>
              <a:t>80-97 </a:t>
            </a:r>
            <a:r>
              <a:rPr lang="zh-CN" altLang="en-US" b="1" dirty="0">
                <a:solidFill>
                  <a:srgbClr val="FFFFFF"/>
                </a:solidFill>
                <a:latin typeface="Arial" charset="0"/>
                <a:ea typeface="宋体" charset="0"/>
                <a:cs typeface="宋体" charset="0"/>
              </a:rPr>
              <a:t>年间</a:t>
            </a:r>
            <a:r>
              <a:rPr lang="en-US" altLang="zh-CN" b="1" dirty="0">
                <a:solidFill>
                  <a:srgbClr val="FFFFFF"/>
                </a:solidFill>
                <a:latin typeface="Arial" charset="0"/>
                <a:ea typeface="宋体" charset="0"/>
                <a:cs typeface="宋体" charset="0"/>
              </a:rPr>
              <a:t>,</a:t>
            </a:r>
            <a:r>
              <a:rPr lang="zh-CN" altLang="en-US" b="1" dirty="0">
                <a:solidFill>
                  <a:srgbClr val="FFFFFF"/>
                </a:solidFill>
                <a:latin typeface="Arial" charset="0"/>
                <a:ea typeface="宋体" charset="0"/>
                <a:cs typeface="宋体" charset="0"/>
              </a:rPr>
              <a:t>而自由主义者把作日期定位公元</a:t>
            </a:r>
            <a:r>
              <a:rPr lang="en-US" altLang="zh-CN" b="1" dirty="0">
                <a:solidFill>
                  <a:srgbClr val="FFFFFF"/>
                </a:solidFill>
                <a:latin typeface="Arial" charset="0"/>
                <a:ea typeface="宋体" charset="0"/>
                <a:cs typeface="宋体" charset="0"/>
              </a:rPr>
              <a:t>90-110 </a:t>
            </a:r>
            <a:r>
              <a:rPr lang="zh-CN" altLang="en-US" b="1" dirty="0">
                <a:solidFill>
                  <a:srgbClr val="FFFFFF"/>
                </a:solidFill>
                <a:latin typeface="Arial" charset="0"/>
                <a:ea typeface="宋体" charset="0"/>
                <a:cs typeface="宋体" charset="0"/>
              </a:rPr>
              <a:t>年以后。</a:t>
            </a:r>
          </a:p>
          <a:p>
            <a:pPr algn="ctr" eaLnBrk="1" hangingPunct="1">
              <a:buFont typeface="Wingdings" charset="0"/>
              <a:buChar char="v"/>
            </a:pPr>
            <a:endParaRPr lang="zh-CN" altLang="en-US" b="1" dirty="0">
              <a:solidFill>
                <a:srgbClr val="FFFFFF"/>
              </a:solidFill>
              <a:latin typeface="Arial" charset="0"/>
              <a:ea typeface="宋体" charset="0"/>
              <a:cs typeface="宋体" charset="0"/>
            </a:endParaRPr>
          </a:p>
          <a:p>
            <a:pPr algn="ctr" eaLnBrk="1" hangingPunct="1">
              <a:buFont typeface="Wingdings" charset="0"/>
              <a:buChar char="v"/>
            </a:pPr>
            <a:r>
              <a:rPr lang="zh-CN" altLang="en-US" b="1" dirty="0">
                <a:solidFill>
                  <a:srgbClr val="FFFFFF"/>
                </a:solidFill>
                <a:latin typeface="Arial" charset="0"/>
                <a:ea typeface="宋体" charset="0"/>
                <a:cs typeface="宋体" charset="0"/>
              </a:rPr>
              <a:t>书信不提及任何在多米天</a:t>
            </a:r>
            <a:r>
              <a:rPr lang="en-US" altLang="zh-CN" b="1" dirty="0">
                <a:solidFill>
                  <a:srgbClr val="FFFFFF"/>
                </a:solidFill>
                <a:latin typeface="Arial" charset="0"/>
                <a:ea typeface="宋体" charset="0"/>
                <a:cs typeface="宋体" charset="0"/>
              </a:rPr>
              <a:t>(Domitian)</a:t>
            </a:r>
            <a:r>
              <a:rPr lang="zh-CN" altLang="en-US" b="1" dirty="0">
                <a:solidFill>
                  <a:srgbClr val="FFFFFF"/>
                </a:solidFill>
                <a:latin typeface="Arial" charset="0"/>
                <a:ea typeface="宋体" charset="0"/>
                <a:cs typeface="宋体" charset="0"/>
              </a:rPr>
              <a:t>的王朝</a:t>
            </a:r>
            <a:r>
              <a:rPr lang="en-US" altLang="zh-CN" b="1" dirty="0">
                <a:solidFill>
                  <a:srgbClr val="FFFFFF"/>
                </a:solidFill>
                <a:latin typeface="Arial" charset="0"/>
                <a:ea typeface="宋体" charset="0"/>
                <a:cs typeface="宋体" charset="0"/>
              </a:rPr>
              <a:t>(</a:t>
            </a:r>
            <a:r>
              <a:rPr lang="zh-CN" altLang="en-US" b="1" dirty="0">
                <a:solidFill>
                  <a:srgbClr val="FFFFFF"/>
                </a:solidFill>
                <a:latin typeface="Arial" charset="0"/>
                <a:ea typeface="宋体" charset="0"/>
                <a:cs typeface="宋体" charset="0"/>
              </a:rPr>
              <a:t>公元</a:t>
            </a:r>
            <a:r>
              <a:rPr lang="en-US" altLang="zh-CN" b="1" dirty="0">
                <a:solidFill>
                  <a:srgbClr val="FFFFFF"/>
                </a:solidFill>
                <a:latin typeface="Arial" charset="0"/>
                <a:ea typeface="宋体" charset="0"/>
                <a:cs typeface="宋体" charset="0"/>
              </a:rPr>
              <a:t>81-96 </a:t>
            </a:r>
            <a:r>
              <a:rPr lang="zh-CN" altLang="en-US" b="1" dirty="0">
                <a:solidFill>
                  <a:srgbClr val="FFFFFF"/>
                </a:solidFill>
                <a:latin typeface="Arial" charset="0"/>
                <a:ea typeface="宋体" charset="0"/>
                <a:cs typeface="宋体" charset="0"/>
              </a:rPr>
              <a:t>期间</a:t>
            </a:r>
            <a:r>
              <a:rPr lang="en-US" altLang="zh-CN" b="1" dirty="0">
                <a:solidFill>
                  <a:srgbClr val="FFFFFF"/>
                </a:solidFill>
                <a:latin typeface="Arial" charset="0"/>
                <a:ea typeface="宋体" charset="0"/>
                <a:cs typeface="宋体" charset="0"/>
              </a:rPr>
              <a:t>)</a:t>
            </a:r>
            <a:r>
              <a:rPr lang="zh-CN" altLang="en-US" b="1" dirty="0">
                <a:solidFill>
                  <a:srgbClr val="FFFFFF"/>
                </a:solidFill>
                <a:latin typeface="Arial" charset="0"/>
                <a:ea typeface="宋体" charset="0"/>
                <a:cs typeface="宋体" charset="0"/>
              </a:rPr>
              <a:t>的迫害。</a:t>
            </a:r>
          </a:p>
          <a:p>
            <a:pPr algn="ctr" eaLnBrk="1" hangingPunct="1">
              <a:buFont typeface="Wingdings" charset="0"/>
              <a:buChar char="v"/>
            </a:pPr>
            <a:endParaRPr lang="zh-CN" altLang="en-US" b="1" dirty="0">
              <a:solidFill>
                <a:srgbClr val="FFFFFF"/>
              </a:solidFill>
              <a:latin typeface="Arial" charset="0"/>
              <a:ea typeface="宋体" charset="0"/>
              <a:cs typeface="宋体" charset="0"/>
            </a:endParaRPr>
          </a:p>
          <a:p>
            <a:pPr algn="ctr" eaLnBrk="1" hangingPunct="1">
              <a:buFont typeface="Wingdings" charset="0"/>
              <a:buChar char="v"/>
            </a:pPr>
            <a:r>
              <a:rPr lang="zh-CN" altLang="en-US" b="1" dirty="0">
                <a:solidFill>
                  <a:srgbClr val="FFFFFF"/>
                </a:solidFill>
                <a:latin typeface="Arial" charset="0"/>
                <a:ea typeface="宋体" charset="0"/>
                <a:cs typeface="宋体" charset="0"/>
              </a:rPr>
              <a:t>这也许建议一个在公元</a:t>
            </a:r>
            <a:r>
              <a:rPr lang="en-US" altLang="zh-CN" b="1" dirty="0">
                <a:solidFill>
                  <a:srgbClr val="FFFFFF"/>
                </a:solidFill>
                <a:latin typeface="Arial" charset="0"/>
                <a:ea typeface="宋体" charset="0"/>
                <a:cs typeface="宋体" charset="0"/>
              </a:rPr>
              <a:t>81</a:t>
            </a:r>
            <a:r>
              <a:rPr lang="zh-CN" altLang="en-US" b="1" dirty="0">
                <a:solidFill>
                  <a:srgbClr val="FFFFFF"/>
                </a:solidFill>
                <a:latin typeface="Arial" charset="0"/>
                <a:ea typeface="宋体" charset="0"/>
                <a:cs typeface="宋体" charset="0"/>
              </a:rPr>
              <a:t>年之前或在公元</a:t>
            </a:r>
            <a:r>
              <a:rPr lang="en-US" altLang="zh-CN" b="1" dirty="0">
                <a:solidFill>
                  <a:srgbClr val="FFFFFF"/>
                </a:solidFill>
                <a:latin typeface="Arial" charset="0"/>
                <a:ea typeface="宋体" charset="0"/>
                <a:cs typeface="宋体" charset="0"/>
              </a:rPr>
              <a:t>96 </a:t>
            </a:r>
            <a:r>
              <a:rPr lang="zh-CN" altLang="en-US" b="1" dirty="0">
                <a:solidFill>
                  <a:srgbClr val="FFFFFF"/>
                </a:solidFill>
                <a:latin typeface="Arial" charset="0"/>
                <a:ea typeface="宋体" charset="0"/>
                <a:cs typeface="宋体" charset="0"/>
              </a:rPr>
              <a:t>年之后的著作日期。无论如何，约翰在他写这树信时</a:t>
            </a:r>
            <a:r>
              <a:rPr lang="en-US" altLang="zh-CN" b="1" dirty="0">
                <a:solidFill>
                  <a:srgbClr val="FFFFFF"/>
                </a:solidFill>
                <a:latin typeface="Arial" charset="0"/>
                <a:ea typeface="宋体" charset="0"/>
                <a:cs typeface="宋体" charset="0"/>
              </a:rPr>
              <a:t>, </a:t>
            </a:r>
            <a:r>
              <a:rPr lang="zh-CN" altLang="en-US" b="1" dirty="0">
                <a:solidFill>
                  <a:srgbClr val="FFFFFF"/>
                </a:solidFill>
                <a:latin typeface="Arial" charset="0"/>
                <a:ea typeface="宋体" charset="0"/>
                <a:cs typeface="宋体" charset="0"/>
              </a:rPr>
              <a:t>他已是一位八十多岁或更老的老人了。</a:t>
            </a:r>
          </a:p>
          <a:p>
            <a:pPr algn="ctr" eaLnBrk="1" hangingPunct="1">
              <a:buFont typeface="Wingdings" charset="0"/>
              <a:buChar char="v"/>
            </a:pPr>
            <a:endParaRPr lang="zh-CN" altLang="en-US" b="1" dirty="0">
              <a:solidFill>
                <a:srgbClr val="FFFFFF"/>
              </a:solidFill>
              <a:latin typeface="Arial" charset="0"/>
              <a:ea typeface="宋体" charset="0"/>
              <a:cs typeface="宋体" charset="0"/>
            </a:endParaRPr>
          </a:p>
          <a:p>
            <a:pPr algn="ctr" eaLnBrk="1" hangingPunct="1">
              <a:buFont typeface="Wingdings" charset="0"/>
              <a:buChar char="v"/>
            </a:pPr>
            <a:r>
              <a:rPr lang="zh-CN" altLang="en-US" b="1" dirty="0">
                <a:solidFill>
                  <a:srgbClr val="FFFFFF"/>
                </a:solidFill>
                <a:latin typeface="Arial" charset="0"/>
                <a:ea typeface="宋体" charset="0"/>
                <a:cs typeface="宋体" charset="0"/>
              </a:rPr>
              <a:t>这课程所使用的日期是公元</a:t>
            </a:r>
            <a:r>
              <a:rPr lang="en-US" altLang="zh-CN" b="1" dirty="0">
                <a:solidFill>
                  <a:srgbClr val="FFFFFF"/>
                </a:solidFill>
                <a:latin typeface="Arial" charset="0"/>
                <a:ea typeface="宋体" charset="0"/>
                <a:cs typeface="宋体" charset="0"/>
              </a:rPr>
              <a:t>85-95</a:t>
            </a:r>
            <a:r>
              <a:rPr lang="zh-CN" altLang="en-US" b="1" dirty="0">
                <a:solidFill>
                  <a:srgbClr val="FFFFFF"/>
                </a:solidFill>
                <a:latin typeface="Arial" charset="0"/>
                <a:ea typeface="宋体" charset="0"/>
                <a:cs typeface="宋体" charset="0"/>
              </a:rPr>
              <a:t>年间因为它应该是在启示录之前写的</a:t>
            </a:r>
            <a:r>
              <a:rPr lang="en-US" altLang="zh-CN" b="1" dirty="0">
                <a:solidFill>
                  <a:srgbClr val="FFFFFF"/>
                </a:solidFill>
                <a:latin typeface="Arial" charset="0"/>
                <a:ea typeface="宋体" charset="0"/>
                <a:cs typeface="宋体" charset="0"/>
              </a:rPr>
              <a:t>(</a:t>
            </a:r>
            <a:r>
              <a:rPr lang="zh-CN" altLang="en-US" b="1" dirty="0">
                <a:solidFill>
                  <a:srgbClr val="FFFFFF"/>
                </a:solidFill>
                <a:latin typeface="Arial" charset="0"/>
                <a:ea typeface="宋体" charset="0"/>
                <a:cs typeface="宋体" charset="0"/>
              </a:rPr>
              <a:t>公元</a:t>
            </a:r>
            <a:r>
              <a:rPr lang="en-US" altLang="zh-CN" b="1" dirty="0">
                <a:solidFill>
                  <a:srgbClr val="FFFFFF"/>
                </a:solidFill>
                <a:latin typeface="Arial" charset="0"/>
                <a:ea typeface="宋体" charset="0"/>
                <a:cs typeface="宋体" charset="0"/>
              </a:rPr>
              <a:t>95-96)</a:t>
            </a:r>
            <a:r>
              <a:rPr lang="zh-CN" altLang="en-US" b="1" dirty="0">
                <a:solidFill>
                  <a:srgbClr val="FFFFFF"/>
                </a:solidFill>
                <a:latin typeface="Arial" charset="0"/>
                <a:ea typeface="宋体" charset="0"/>
                <a:cs typeface="宋体" charset="0"/>
              </a:rPr>
              <a:t>。</a:t>
            </a:r>
          </a:p>
        </p:txBody>
      </p:sp>
      <p:pic>
        <p:nvPicPr>
          <p:cNvPr id="369669" name="Picture 8" descr="j019976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19200" y="-76200"/>
            <a:ext cx="1798638" cy="1414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2890005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0289" name="Picture 3" descr="7 Churches Blank.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80290" name="Title 1"/>
          <p:cNvSpPr>
            <a:spLocks noGrp="1"/>
          </p:cNvSpPr>
          <p:nvPr>
            <p:ph type="title"/>
          </p:nvPr>
        </p:nvSpPr>
        <p:spPr>
          <a:xfrm>
            <a:off x="-31750" y="-26988"/>
            <a:ext cx="9212263" cy="719138"/>
          </a:xfrm>
        </p:spPr>
        <p:txBody>
          <a:bodyPr/>
          <a:lstStyle/>
          <a:p>
            <a:r>
              <a:rPr lang="zh-CN" altLang="en-US" b="1" dirty="0">
                <a:latin typeface="Arial" charset="0"/>
                <a:ea typeface="ＭＳ Ｐゴシック" charset="0"/>
                <a:cs typeface="Arial" charset="0"/>
              </a:rPr>
              <a:t>起源地</a:t>
            </a:r>
            <a:r>
              <a:rPr lang="en-US" altLang="zh-CN" b="1" dirty="0">
                <a:latin typeface="Arial" charset="0"/>
                <a:ea typeface="ＭＳ Ｐゴシック" charset="0"/>
                <a:cs typeface="Arial" charset="0"/>
              </a:rPr>
              <a:t>/</a:t>
            </a:r>
            <a:r>
              <a:rPr lang="zh-CN" altLang="en-US" b="1" dirty="0">
                <a:latin typeface="Arial" charset="0"/>
                <a:ea typeface="ＭＳ Ｐゴシック" charset="0"/>
                <a:cs typeface="Arial" charset="0"/>
              </a:rPr>
              <a:t>接收者</a:t>
            </a:r>
            <a:endParaRPr lang="en-US" dirty="0">
              <a:latin typeface="Arial" charset="0"/>
              <a:ea typeface="ＭＳ Ｐゴシック" charset="0"/>
            </a:endParaRPr>
          </a:p>
        </p:txBody>
      </p:sp>
      <p:sp>
        <p:nvSpPr>
          <p:cNvPr id="780291" name="Diamond 4"/>
          <p:cNvSpPr>
            <a:spLocks noChangeArrowheads="1"/>
          </p:cNvSpPr>
          <p:nvPr/>
        </p:nvSpPr>
        <p:spPr bwMode="auto">
          <a:xfrm>
            <a:off x="2555875" y="3933825"/>
            <a:ext cx="287338" cy="287338"/>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8" name="TextBox 7"/>
          <p:cNvSpPr txBox="1"/>
          <p:nvPr/>
        </p:nvSpPr>
        <p:spPr>
          <a:xfrm>
            <a:off x="920156" y="5013325"/>
            <a:ext cx="1887537"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zh-SG" alt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以 弗 所</a:t>
            </a:r>
          </a:p>
        </p:txBody>
      </p:sp>
      <p:sp>
        <p:nvSpPr>
          <p:cNvPr id="780293" name="Diamond 8"/>
          <p:cNvSpPr>
            <a:spLocks noChangeArrowheads="1"/>
          </p:cNvSpPr>
          <p:nvPr/>
        </p:nvSpPr>
        <p:spPr bwMode="auto">
          <a:xfrm>
            <a:off x="2843213" y="5157788"/>
            <a:ext cx="288925" cy="287337"/>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10" name="TextBox 9"/>
          <p:cNvSpPr txBox="1"/>
          <p:nvPr/>
        </p:nvSpPr>
        <p:spPr>
          <a:xfrm>
            <a:off x="4521143" y="4984750"/>
            <a:ext cx="1885950" cy="460375"/>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zh-SG" altLang="en-US" sz="24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Arial"/>
                <a:ea typeface="ＭＳ Ｐゴシック" charset="0"/>
                <a:cs typeface="Arial"/>
              </a:rPr>
              <a:t>老 底 嘉</a:t>
            </a:r>
          </a:p>
        </p:txBody>
      </p:sp>
      <p:sp>
        <p:nvSpPr>
          <p:cNvPr id="780295" name="Diamond 10"/>
          <p:cNvSpPr>
            <a:spLocks noChangeArrowheads="1"/>
          </p:cNvSpPr>
          <p:nvPr/>
        </p:nvSpPr>
        <p:spPr bwMode="auto">
          <a:xfrm>
            <a:off x="6516688" y="5157788"/>
            <a:ext cx="287337" cy="287337"/>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12" name="TextBox 11"/>
          <p:cNvSpPr txBox="1"/>
          <p:nvPr/>
        </p:nvSpPr>
        <p:spPr>
          <a:xfrm>
            <a:off x="3325755" y="4362337"/>
            <a:ext cx="2390775"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zh-SG" altLang="en-US" sz="24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Arial"/>
                <a:ea typeface="ＭＳ Ｐゴシック" charset="0"/>
                <a:cs typeface="Arial"/>
              </a:rPr>
              <a:t>非 拉 铁 非</a:t>
            </a:r>
          </a:p>
        </p:txBody>
      </p:sp>
      <p:sp>
        <p:nvSpPr>
          <p:cNvPr id="780297" name="Diamond 12"/>
          <p:cNvSpPr>
            <a:spLocks noChangeArrowheads="1"/>
          </p:cNvSpPr>
          <p:nvPr/>
        </p:nvSpPr>
        <p:spPr bwMode="auto">
          <a:xfrm>
            <a:off x="5795963" y="4365625"/>
            <a:ext cx="288925" cy="287338"/>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14" name="TextBox 13"/>
          <p:cNvSpPr txBox="1"/>
          <p:nvPr/>
        </p:nvSpPr>
        <p:spPr>
          <a:xfrm>
            <a:off x="2987675" y="3644900"/>
            <a:ext cx="1671638"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zh-SG" altLang="en-US" sz="24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Arial"/>
                <a:ea typeface="ＭＳ Ｐゴシック" charset="0"/>
                <a:cs typeface="Arial"/>
              </a:rPr>
              <a:t>撒 狄</a:t>
            </a:r>
          </a:p>
        </p:txBody>
      </p:sp>
      <p:sp>
        <p:nvSpPr>
          <p:cNvPr id="780299" name="Diamond 14"/>
          <p:cNvSpPr>
            <a:spLocks noChangeArrowheads="1"/>
          </p:cNvSpPr>
          <p:nvPr/>
        </p:nvSpPr>
        <p:spPr bwMode="auto">
          <a:xfrm>
            <a:off x="4572000" y="3789363"/>
            <a:ext cx="287338" cy="287337"/>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16" name="TextBox 15"/>
          <p:cNvSpPr txBox="1"/>
          <p:nvPr/>
        </p:nvSpPr>
        <p:spPr>
          <a:xfrm>
            <a:off x="2268538" y="2565400"/>
            <a:ext cx="1885950" cy="400110"/>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zh-SG" altLang="en-US" sz="20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Arial"/>
                <a:ea typeface="ＭＳ Ｐゴシック" charset="0"/>
                <a:cs typeface="Arial"/>
              </a:rPr>
              <a:t>推 雅 推 喇 城 </a:t>
            </a:r>
          </a:p>
        </p:txBody>
      </p:sp>
      <p:sp>
        <p:nvSpPr>
          <p:cNvPr id="780301" name="Diamond 16"/>
          <p:cNvSpPr>
            <a:spLocks noChangeArrowheads="1"/>
          </p:cNvSpPr>
          <p:nvPr/>
        </p:nvSpPr>
        <p:spPr bwMode="auto">
          <a:xfrm>
            <a:off x="4067175" y="2708275"/>
            <a:ext cx="288925" cy="288925"/>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18" name="TextBox 17"/>
          <p:cNvSpPr txBox="1"/>
          <p:nvPr/>
        </p:nvSpPr>
        <p:spPr>
          <a:xfrm>
            <a:off x="900113" y="1916113"/>
            <a:ext cx="1885950" cy="461962"/>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zh-SG" altLang="en-US" sz="24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Arial"/>
                <a:ea typeface="ＭＳ Ｐゴシック" charset="0"/>
                <a:cs typeface="Arial"/>
              </a:rPr>
              <a:t>别 迦 摩</a:t>
            </a:r>
          </a:p>
        </p:txBody>
      </p:sp>
      <p:sp>
        <p:nvSpPr>
          <p:cNvPr id="780303" name="Diamond 18"/>
          <p:cNvSpPr>
            <a:spLocks noChangeArrowheads="1"/>
          </p:cNvSpPr>
          <p:nvPr/>
        </p:nvSpPr>
        <p:spPr bwMode="auto">
          <a:xfrm>
            <a:off x="2700338" y="2133600"/>
            <a:ext cx="287337" cy="287338"/>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20" name="TextBox 19"/>
          <p:cNvSpPr txBox="1"/>
          <p:nvPr/>
        </p:nvSpPr>
        <p:spPr>
          <a:xfrm>
            <a:off x="331755" y="3890385"/>
            <a:ext cx="1887537" cy="460375"/>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zh-SG" altLang="en-US" sz="24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Arial"/>
                <a:ea typeface="ＭＳ Ｐゴシック" charset="0"/>
                <a:cs typeface="Arial"/>
              </a:rPr>
              <a:t>士 每 拿</a:t>
            </a:r>
          </a:p>
        </p:txBody>
      </p:sp>
      <p:sp>
        <p:nvSpPr>
          <p:cNvPr id="780305" name="Freeform 56"/>
          <p:cNvSpPr>
            <a:spLocks/>
          </p:cNvSpPr>
          <p:nvPr/>
        </p:nvSpPr>
        <p:spPr bwMode="auto">
          <a:xfrm>
            <a:off x="2640013" y="4148138"/>
            <a:ext cx="284162" cy="1062037"/>
          </a:xfrm>
          <a:custGeom>
            <a:avLst/>
            <a:gdLst>
              <a:gd name="T0" fmla="*/ 270160 w 284787"/>
              <a:gd name="T1" fmla="*/ 1058725 h 1062181"/>
              <a:gd name="T2" fmla="*/ 240954 w 284787"/>
              <a:gd name="T3" fmla="*/ 1020369 h 1062181"/>
              <a:gd name="T4" fmla="*/ 219049 w 284787"/>
              <a:gd name="T5" fmla="*/ 997357 h 1062181"/>
              <a:gd name="T6" fmla="*/ 197147 w 284787"/>
              <a:gd name="T7" fmla="*/ 951328 h 1062181"/>
              <a:gd name="T8" fmla="*/ 175239 w 284787"/>
              <a:gd name="T9" fmla="*/ 928309 h 1062181"/>
              <a:gd name="T10" fmla="*/ 146033 w 284787"/>
              <a:gd name="T11" fmla="*/ 882271 h 1062181"/>
              <a:gd name="T12" fmla="*/ 131430 w 284787"/>
              <a:gd name="T13" fmla="*/ 859252 h 1062181"/>
              <a:gd name="T14" fmla="*/ 109524 w 284787"/>
              <a:gd name="T15" fmla="*/ 843911 h 1062181"/>
              <a:gd name="T16" fmla="*/ 87619 w 284787"/>
              <a:gd name="T17" fmla="*/ 836241 h 1062181"/>
              <a:gd name="T18" fmla="*/ 51112 w 284787"/>
              <a:gd name="T19" fmla="*/ 790220 h 1062181"/>
              <a:gd name="T20" fmla="*/ 36508 w 284787"/>
              <a:gd name="T21" fmla="*/ 736509 h 1062181"/>
              <a:gd name="T22" fmla="*/ 0 w 284787"/>
              <a:gd name="T23" fmla="*/ 667453 h 1062181"/>
              <a:gd name="T24" fmla="*/ 7302 w 284787"/>
              <a:gd name="T25" fmla="*/ 483325 h 1062181"/>
              <a:gd name="T26" fmla="*/ 14604 w 284787"/>
              <a:gd name="T27" fmla="*/ 460317 h 1062181"/>
              <a:gd name="T28" fmla="*/ 29205 w 284787"/>
              <a:gd name="T29" fmla="*/ 391273 h 1062181"/>
              <a:gd name="T30" fmla="*/ 36508 w 284787"/>
              <a:gd name="T31" fmla="*/ 268525 h 1062181"/>
              <a:gd name="T32" fmla="*/ 43810 w 284787"/>
              <a:gd name="T33" fmla="*/ 230165 h 1062181"/>
              <a:gd name="T34" fmla="*/ 36508 w 284787"/>
              <a:gd name="T35" fmla="*/ 61383 h 1062181"/>
              <a:gd name="T36" fmla="*/ 43810 w 284787"/>
              <a:gd name="T37" fmla="*/ 0 h 106218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84787" h="1062181">
                <a:moveTo>
                  <a:pt x="284787" y="1062181"/>
                </a:moveTo>
                <a:cubicBezTo>
                  <a:pt x="274525" y="1049353"/>
                  <a:pt x="264818" y="1036060"/>
                  <a:pt x="254000" y="1023697"/>
                </a:cubicBezTo>
                <a:cubicBezTo>
                  <a:pt x="246832" y="1015505"/>
                  <a:pt x="237878" y="1008968"/>
                  <a:pt x="230909" y="1000606"/>
                </a:cubicBezTo>
                <a:cubicBezTo>
                  <a:pt x="170353" y="927938"/>
                  <a:pt x="254103" y="1023852"/>
                  <a:pt x="207818" y="954424"/>
                </a:cubicBezTo>
                <a:cubicBezTo>
                  <a:pt x="201780" y="945367"/>
                  <a:pt x="191410" y="939925"/>
                  <a:pt x="184727" y="931333"/>
                </a:cubicBezTo>
                <a:cubicBezTo>
                  <a:pt x="173368" y="916729"/>
                  <a:pt x="164202" y="900545"/>
                  <a:pt x="153939" y="885151"/>
                </a:cubicBezTo>
                <a:cubicBezTo>
                  <a:pt x="148808" y="877454"/>
                  <a:pt x="146242" y="867191"/>
                  <a:pt x="138545" y="862060"/>
                </a:cubicBezTo>
                <a:cubicBezTo>
                  <a:pt x="130848" y="856929"/>
                  <a:pt x="123728" y="850803"/>
                  <a:pt x="115454" y="846666"/>
                </a:cubicBezTo>
                <a:cubicBezTo>
                  <a:pt x="108197" y="843038"/>
                  <a:pt x="100060" y="841535"/>
                  <a:pt x="92363" y="838969"/>
                </a:cubicBezTo>
                <a:cubicBezTo>
                  <a:pt x="74715" y="786025"/>
                  <a:pt x="100476" y="848705"/>
                  <a:pt x="53878" y="792788"/>
                </a:cubicBezTo>
                <a:cubicBezTo>
                  <a:pt x="49150" y="787114"/>
                  <a:pt x="39917" y="741774"/>
                  <a:pt x="38484" y="738909"/>
                </a:cubicBezTo>
                <a:cubicBezTo>
                  <a:pt x="-14448" y="633042"/>
                  <a:pt x="21285" y="733492"/>
                  <a:pt x="0" y="669636"/>
                </a:cubicBezTo>
                <a:cubicBezTo>
                  <a:pt x="2566" y="608060"/>
                  <a:pt x="3144" y="546370"/>
                  <a:pt x="7697" y="484909"/>
                </a:cubicBezTo>
                <a:cubicBezTo>
                  <a:pt x="8296" y="476818"/>
                  <a:pt x="13165" y="469619"/>
                  <a:pt x="15394" y="461818"/>
                </a:cubicBezTo>
                <a:cubicBezTo>
                  <a:pt x="22642" y="436449"/>
                  <a:pt x="25496" y="419005"/>
                  <a:pt x="30787" y="392545"/>
                </a:cubicBezTo>
                <a:cubicBezTo>
                  <a:pt x="33353" y="351495"/>
                  <a:pt x="34584" y="310339"/>
                  <a:pt x="38484" y="269394"/>
                </a:cubicBezTo>
                <a:cubicBezTo>
                  <a:pt x="39724" y="256371"/>
                  <a:pt x="46181" y="243991"/>
                  <a:pt x="46181" y="230909"/>
                </a:cubicBezTo>
                <a:cubicBezTo>
                  <a:pt x="46181" y="174406"/>
                  <a:pt x="42510" y="117934"/>
                  <a:pt x="38484" y="61575"/>
                </a:cubicBezTo>
                <a:cubicBezTo>
                  <a:pt x="34335" y="3495"/>
                  <a:pt x="17547" y="28634"/>
                  <a:pt x="46181" y="0"/>
                </a:cubicBezTo>
              </a:path>
            </a:pathLst>
          </a:custGeom>
          <a:noFill/>
          <a:ln w="76200" cmpd="sng">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780306" name="Freeform 58"/>
          <p:cNvSpPr>
            <a:spLocks/>
          </p:cNvSpPr>
          <p:nvPr/>
        </p:nvSpPr>
        <p:spPr bwMode="auto">
          <a:xfrm>
            <a:off x="2162175" y="2270125"/>
            <a:ext cx="585788" cy="1724025"/>
          </a:xfrm>
          <a:custGeom>
            <a:avLst/>
            <a:gdLst>
              <a:gd name="T0" fmla="*/ 561737 w 585480"/>
              <a:gd name="T1" fmla="*/ 1721817 h 1724121"/>
              <a:gd name="T2" fmla="*/ 491585 w 585480"/>
              <a:gd name="T3" fmla="*/ 1683380 h 1724121"/>
              <a:gd name="T4" fmla="*/ 437022 w 585480"/>
              <a:gd name="T5" fmla="*/ 1606516 h 1724121"/>
              <a:gd name="T6" fmla="*/ 390254 w 585480"/>
              <a:gd name="T7" fmla="*/ 1568094 h 1724121"/>
              <a:gd name="T8" fmla="*/ 351281 w 585480"/>
              <a:gd name="T9" fmla="*/ 1552709 h 1724121"/>
              <a:gd name="T10" fmla="*/ 327895 w 585480"/>
              <a:gd name="T11" fmla="*/ 1521960 h 1724121"/>
              <a:gd name="T12" fmla="*/ 296717 w 585480"/>
              <a:gd name="T13" fmla="*/ 1506590 h 1724121"/>
              <a:gd name="T14" fmla="*/ 210977 w 585480"/>
              <a:gd name="T15" fmla="*/ 1491220 h 1724121"/>
              <a:gd name="T16" fmla="*/ 140822 w 585480"/>
              <a:gd name="T17" fmla="*/ 1422043 h 1724121"/>
              <a:gd name="T18" fmla="*/ 117437 w 585480"/>
              <a:gd name="T19" fmla="*/ 1398977 h 1724121"/>
              <a:gd name="T20" fmla="*/ 94050 w 585480"/>
              <a:gd name="T21" fmla="*/ 1352867 h 1724121"/>
              <a:gd name="T22" fmla="*/ 70671 w 585480"/>
              <a:gd name="T23" fmla="*/ 1337479 h 1724121"/>
              <a:gd name="T24" fmla="*/ 62878 w 585480"/>
              <a:gd name="T25" fmla="*/ 1314430 h 1724121"/>
              <a:gd name="T26" fmla="*/ 23899 w 585480"/>
              <a:gd name="T27" fmla="*/ 1275993 h 1724121"/>
              <a:gd name="T28" fmla="*/ 8303 w 585480"/>
              <a:gd name="T29" fmla="*/ 1229864 h 1724121"/>
              <a:gd name="T30" fmla="*/ 39499 w 585480"/>
              <a:gd name="T31" fmla="*/ 1053069 h 1724121"/>
              <a:gd name="T32" fmla="*/ 62878 w 585480"/>
              <a:gd name="T33" fmla="*/ 1045396 h 1724121"/>
              <a:gd name="T34" fmla="*/ 117437 w 585480"/>
              <a:gd name="T35" fmla="*/ 1006959 h 1724121"/>
              <a:gd name="T36" fmla="*/ 164206 w 585480"/>
              <a:gd name="T37" fmla="*/ 976219 h 1724121"/>
              <a:gd name="T38" fmla="*/ 195387 w 585480"/>
              <a:gd name="T39" fmla="*/ 930085 h 1724121"/>
              <a:gd name="T40" fmla="*/ 234360 w 585480"/>
              <a:gd name="T41" fmla="*/ 876279 h 1724121"/>
              <a:gd name="T42" fmla="*/ 257742 w 585480"/>
              <a:gd name="T43" fmla="*/ 853212 h 1724121"/>
              <a:gd name="T44" fmla="*/ 296717 w 585480"/>
              <a:gd name="T45" fmla="*/ 799405 h 1724121"/>
              <a:gd name="T46" fmla="*/ 351281 w 585480"/>
              <a:gd name="T47" fmla="*/ 760992 h 1724121"/>
              <a:gd name="T48" fmla="*/ 374665 w 585480"/>
              <a:gd name="T49" fmla="*/ 614942 h 1724121"/>
              <a:gd name="T50" fmla="*/ 390254 w 585480"/>
              <a:gd name="T51" fmla="*/ 576505 h 1724121"/>
              <a:gd name="T52" fmla="*/ 398049 w 585480"/>
              <a:gd name="T53" fmla="*/ 545765 h 1724121"/>
              <a:gd name="T54" fmla="*/ 390254 w 585480"/>
              <a:gd name="T55" fmla="*/ 484261 h 1724121"/>
              <a:gd name="T56" fmla="*/ 382460 w 585480"/>
              <a:gd name="T57" fmla="*/ 453521 h 1724121"/>
              <a:gd name="T58" fmla="*/ 359076 w 585480"/>
              <a:gd name="T59" fmla="*/ 438151 h 1724121"/>
              <a:gd name="T60" fmla="*/ 335690 w 585480"/>
              <a:gd name="T61" fmla="*/ 415084 h 1724121"/>
              <a:gd name="T62" fmla="*/ 288922 w 585480"/>
              <a:gd name="T63" fmla="*/ 399714 h 1724121"/>
              <a:gd name="T64" fmla="*/ 265537 w 585480"/>
              <a:gd name="T65" fmla="*/ 392018 h 1724121"/>
              <a:gd name="T66" fmla="*/ 257742 w 585480"/>
              <a:gd name="T67" fmla="*/ 368951 h 1724121"/>
              <a:gd name="T68" fmla="*/ 226565 w 585480"/>
              <a:gd name="T69" fmla="*/ 338211 h 1724121"/>
              <a:gd name="T70" fmla="*/ 265537 w 585480"/>
              <a:gd name="T71" fmla="*/ 276731 h 1724121"/>
              <a:gd name="T72" fmla="*/ 296717 w 585480"/>
              <a:gd name="T73" fmla="*/ 269034 h 1724121"/>
              <a:gd name="T74" fmla="*/ 320101 w 585480"/>
              <a:gd name="T75" fmla="*/ 245967 h 1724121"/>
              <a:gd name="T76" fmla="*/ 343486 w 585480"/>
              <a:gd name="T77" fmla="*/ 238294 h 1724121"/>
              <a:gd name="T78" fmla="*/ 366870 w 585480"/>
              <a:gd name="T79" fmla="*/ 222924 h 1724121"/>
              <a:gd name="T80" fmla="*/ 390254 w 585480"/>
              <a:gd name="T81" fmla="*/ 215227 h 1724121"/>
              <a:gd name="T82" fmla="*/ 437022 w 585480"/>
              <a:gd name="T83" fmla="*/ 192160 h 1724121"/>
              <a:gd name="T84" fmla="*/ 460407 w 585480"/>
              <a:gd name="T85" fmla="*/ 169117 h 1724121"/>
              <a:gd name="T86" fmla="*/ 483791 w 585480"/>
              <a:gd name="T87" fmla="*/ 153723 h 1724121"/>
              <a:gd name="T88" fmla="*/ 491585 w 585480"/>
              <a:gd name="T89" fmla="*/ 130681 h 1724121"/>
              <a:gd name="T90" fmla="*/ 530559 w 585480"/>
              <a:gd name="T91" fmla="*/ 92244 h 1724121"/>
              <a:gd name="T92" fmla="*/ 538354 w 585480"/>
              <a:gd name="T93" fmla="*/ 69177 h 1724121"/>
              <a:gd name="T94" fmla="*/ 577327 w 585480"/>
              <a:gd name="T95" fmla="*/ 7697 h 1724121"/>
              <a:gd name="T96" fmla="*/ 592916 w 585480"/>
              <a:gd name="T97" fmla="*/ 0 h 172412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85480" h="1724121">
                <a:moveTo>
                  <a:pt x="554692" y="1724121"/>
                </a:moveTo>
                <a:cubicBezTo>
                  <a:pt x="546635" y="1720093"/>
                  <a:pt x="497892" y="1698108"/>
                  <a:pt x="485420" y="1685636"/>
                </a:cubicBezTo>
                <a:cubicBezTo>
                  <a:pt x="440745" y="1640961"/>
                  <a:pt x="467220" y="1656239"/>
                  <a:pt x="431541" y="1608667"/>
                </a:cubicBezTo>
                <a:cubicBezTo>
                  <a:pt x="421327" y="1595049"/>
                  <a:pt x="401004" y="1578005"/>
                  <a:pt x="385359" y="1570182"/>
                </a:cubicBezTo>
                <a:cubicBezTo>
                  <a:pt x="373001" y="1564003"/>
                  <a:pt x="359702" y="1559919"/>
                  <a:pt x="346874" y="1554788"/>
                </a:cubicBezTo>
                <a:cubicBezTo>
                  <a:pt x="339177" y="1544525"/>
                  <a:pt x="333523" y="1532349"/>
                  <a:pt x="323783" y="1524000"/>
                </a:cubicBezTo>
                <a:cubicBezTo>
                  <a:pt x="315071" y="1516533"/>
                  <a:pt x="303541" y="1513126"/>
                  <a:pt x="292995" y="1508606"/>
                </a:cubicBezTo>
                <a:cubicBezTo>
                  <a:pt x="263681" y="1496043"/>
                  <a:pt x="243790" y="1497645"/>
                  <a:pt x="208329" y="1493212"/>
                </a:cubicBezTo>
                <a:lnTo>
                  <a:pt x="139056" y="1423939"/>
                </a:lnTo>
                <a:lnTo>
                  <a:pt x="115965" y="1400849"/>
                </a:lnTo>
                <a:cubicBezTo>
                  <a:pt x="109705" y="1382069"/>
                  <a:pt x="107795" y="1369588"/>
                  <a:pt x="92874" y="1354667"/>
                </a:cubicBezTo>
                <a:cubicBezTo>
                  <a:pt x="86333" y="1348126"/>
                  <a:pt x="77480" y="1344404"/>
                  <a:pt x="69783" y="1339273"/>
                </a:cubicBezTo>
                <a:cubicBezTo>
                  <a:pt x="67217" y="1331576"/>
                  <a:pt x="67154" y="1322517"/>
                  <a:pt x="62086" y="1316182"/>
                </a:cubicBezTo>
                <a:cubicBezTo>
                  <a:pt x="28732" y="1274490"/>
                  <a:pt x="46692" y="1329652"/>
                  <a:pt x="23601" y="1277697"/>
                </a:cubicBezTo>
                <a:cubicBezTo>
                  <a:pt x="17011" y="1262869"/>
                  <a:pt x="8207" y="1231515"/>
                  <a:pt x="8207" y="1231515"/>
                </a:cubicBezTo>
                <a:cubicBezTo>
                  <a:pt x="13122" y="1128306"/>
                  <a:pt x="-28424" y="1088194"/>
                  <a:pt x="38995" y="1054485"/>
                </a:cubicBezTo>
                <a:cubicBezTo>
                  <a:pt x="46252" y="1050857"/>
                  <a:pt x="54389" y="1049354"/>
                  <a:pt x="62086" y="1046788"/>
                </a:cubicBezTo>
                <a:cubicBezTo>
                  <a:pt x="102901" y="1005973"/>
                  <a:pt x="65310" y="1038696"/>
                  <a:pt x="115965" y="1008303"/>
                </a:cubicBezTo>
                <a:cubicBezTo>
                  <a:pt x="131830" y="998784"/>
                  <a:pt x="162147" y="977515"/>
                  <a:pt x="162147" y="977515"/>
                </a:cubicBezTo>
                <a:lnTo>
                  <a:pt x="192935" y="931333"/>
                </a:lnTo>
                <a:cubicBezTo>
                  <a:pt x="205120" y="913055"/>
                  <a:pt x="217095" y="894167"/>
                  <a:pt x="231420" y="877455"/>
                </a:cubicBezTo>
                <a:cubicBezTo>
                  <a:pt x="238504" y="869191"/>
                  <a:pt x="247542" y="862726"/>
                  <a:pt x="254510" y="854364"/>
                </a:cubicBezTo>
                <a:cubicBezTo>
                  <a:pt x="276359" y="828145"/>
                  <a:pt x="265271" y="828209"/>
                  <a:pt x="292995" y="800485"/>
                </a:cubicBezTo>
                <a:cubicBezTo>
                  <a:pt x="302542" y="790938"/>
                  <a:pt x="333763" y="770741"/>
                  <a:pt x="346874" y="762000"/>
                </a:cubicBezTo>
                <a:cubicBezTo>
                  <a:pt x="382967" y="653721"/>
                  <a:pt x="340160" y="794588"/>
                  <a:pt x="369965" y="615758"/>
                </a:cubicBezTo>
                <a:cubicBezTo>
                  <a:pt x="372236" y="602129"/>
                  <a:pt x="380990" y="590381"/>
                  <a:pt x="385359" y="577273"/>
                </a:cubicBezTo>
                <a:cubicBezTo>
                  <a:pt x="388704" y="567237"/>
                  <a:pt x="390490" y="556748"/>
                  <a:pt x="393056" y="546485"/>
                </a:cubicBezTo>
                <a:cubicBezTo>
                  <a:pt x="390490" y="525960"/>
                  <a:pt x="388760" y="505313"/>
                  <a:pt x="385359" y="484909"/>
                </a:cubicBezTo>
                <a:cubicBezTo>
                  <a:pt x="383620" y="474474"/>
                  <a:pt x="383530" y="462923"/>
                  <a:pt x="377662" y="454121"/>
                </a:cubicBezTo>
                <a:cubicBezTo>
                  <a:pt x="372531" y="446424"/>
                  <a:pt x="361678" y="444649"/>
                  <a:pt x="354571" y="438727"/>
                </a:cubicBezTo>
                <a:cubicBezTo>
                  <a:pt x="346209" y="431758"/>
                  <a:pt x="340995" y="420922"/>
                  <a:pt x="331480" y="415636"/>
                </a:cubicBezTo>
                <a:cubicBezTo>
                  <a:pt x="317295" y="407756"/>
                  <a:pt x="300692" y="405373"/>
                  <a:pt x="285298" y="400242"/>
                </a:cubicBezTo>
                <a:lnTo>
                  <a:pt x="262207" y="392546"/>
                </a:lnTo>
                <a:cubicBezTo>
                  <a:pt x="259641" y="384849"/>
                  <a:pt x="260247" y="375192"/>
                  <a:pt x="254510" y="369455"/>
                </a:cubicBezTo>
                <a:cubicBezTo>
                  <a:pt x="213460" y="328404"/>
                  <a:pt x="244249" y="400244"/>
                  <a:pt x="223723" y="338667"/>
                </a:cubicBezTo>
                <a:cubicBezTo>
                  <a:pt x="233890" y="313249"/>
                  <a:pt x="236650" y="291695"/>
                  <a:pt x="262207" y="277091"/>
                </a:cubicBezTo>
                <a:cubicBezTo>
                  <a:pt x="271392" y="271843"/>
                  <a:pt x="282732" y="271960"/>
                  <a:pt x="292995" y="269394"/>
                </a:cubicBezTo>
                <a:cubicBezTo>
                  <a:pt x="300692" y="261697"/>
                  <a:pt x="307029" y="252341"/>
                  <a:pt x="316086" y="246303"/>
                </a:cubicBezTo>
                <a:cubicBezTo>
                  <a:pt x="322837" y="241803"/>
                  <a:pt x="331920" y="242234"/>
                  <a:pt x="339177" y="238606"/>
                </a:cubicBezTo>
                <a:cubicBezTo>
                  <a:pt x="347451" y="234469"/>
                  <a:pt x="353994" y="227349"/>
                  <a:pt x="362268" y="223212"/>
                </a:cubicBezTo>
                <a:cubicBezTo>
                  <a:pt x="369525" y="219584"/>
                  <a:pt x="378102" y="219143"/>
                  <a:pt x="385359" y="215515"/>
                </a:cubicBezTo>
                <a:cubicBezTo>
                  <a:pt x="445042" y="185673"/>
                  <a:pt x="373501" y="211771"/>
                  <a:pt x="431541" y="192424"/>
                </a:cubicBezTo>
                <a:cubicBezTo>
                  <a:pt x="439238" y="184727"/>
                  <a:pt x="446270" y="176302"/>
                  <a:pt x="454632" y="169333"/>
                </a:cubicBezTo>
                <a:cubicBezTo>
                  <a:pt x="461739" y="163411"/>
                  <a:pt x="471944" y="161162"/>
                  <a:pt x="477723" y="153939"/>
                </a:cubicBezTo>
                <a:cubicBezTo>
                  <a:pt x="482791" y="147604"/>
                  <a:pt x="481792" y="138105"/>
                  <a:pt x="485420" y="130849"/>
                </a:cubicBezTo>
                <a:cubicBezTo>
                  <a:pt x="498248" y="105193"/>
                  <a:pt x="500814" y="107758"/>
                  <a:pt x="523904" y="92364"/>
                </a:cubicBezTo>
                <a:cubicBezTo>
                  <a:pt x="526470" y="84667"/>
                  <a:pt x="528405" y="76730"/>
                  <a:pt x="531601" y="69273"/>
                </a:cubicBezTo>
                <a:cubicBezTo>
                  <a:pt x="540747" y="47933"/>
                  <a:pt x="553511" y="24272"/>
                  <a:pt x="570086" y="7697"/>
                </a:cubicBezTo>
                <a:cubicBezTo>
                  <a:pt x="574143" y="3640"/>
                  <a:pt x="580349" y="2566"/>
                  <a:pt x="585480" y="0"/>
                </a:cubicBezTo>
              </a:path>
            </a:pathLst>
          </a:custGeom>
          <a:noFill/>
          <a:ln w="76200" cmpd="sng">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780307" name="Freeform 59"/>
          <p:cNvSpPr>
            <a:spLocks/>
          </p:cNvSpPr>
          <p:nvPr/>
        </p:nvSpPr>
        <p:spPr bwMode="auto">
          <a:xfrm>
            <a:off x="2947988" y="2235200"/>
            <a:ext cx="1208087" cy="546100"/>
          </a:xfrm>
          <a:custGeom>
            <a:avLst/>
            <a:gdLst>
              <a:gd name="T0" fmla="*/ 0 w 1208425"/>
              <a:gd name="T1" fmla="*/ 22683 h 545152"/>
              <a:gd name="T2" fmla="*/ 496955 w 1208425"/>
              <a:gd name="T3" fmla="*/ 22683 h 545152"/>
              <a:gd name="T4" fmla="*/ 603992 w 1208425"/>
              <a:gd name="T5" fmla="*/ 14659 h 545152"/>
              <a:gd name="T6" fmla="*/ 848645 w 1208425"/>
              <a:gd name="T7" fmla="*/ 22683 h 545152"/>
              <a:gd name="T8" fmla="*/ 856291 w 1208425"/>
              <a:gd name="T9" fmla="*/ 46758 h 545152"/>
              <a:gd name="T10" fmla="*/ 863938 w 1208425"/>
              <a:gd name="T11" fmla="*/ 78858 h 545152"/>
              <a:gd name="T12" fmla="*/ 879230 w 1208425"/>
              <a:gd name="T13" fmla="*/ 127006 h 545152"/>
              <a:gd name="T14" fmla="*/ 886875 w 1208425"/>
              <a:gd name="T15" fmla="*/ 239352 h 545152"/>
              <a:gd name="T16" fmla="*/ 917457 w 1208425"/>
              <a:gd name="T17" fmla="*/ 279474 h 545152"/>
              <a:gd name="T18" fmla="*/ 932748 w 1208425"/>
              <a:gd name="T19" fmla="*/ 303548 h 545152"/>
              <a:gd name="T20" fmla="*/ 955683 w 1208425"/>
              <a:gd name="T21" fmla="*/ 327623 h 545152"/>
              <a:gd name="T22" fmla="*/ 993911 w 1208425"/>
              <a:gd name="T23" fmla="*/ 367747 h 545152"/>
              <a:gd name="T24" fmla="*/ 1062721 w 1208425"/>
              <a:gd name="T25" fmla="*/ 431945 h 545152"/>
              <a:gd name="T26" fmla="*/ 1085656 w 1208425"/>
              <a:gd name="T27" fmla="*/ 439970 h 545152"/>
              <a:gd name="T28" fmla="*/ 1154466 w 1208425"/>
              <a:gd name="T29" fmla="*/ 480093 h 545152"/>
              <a:gd name="T30" fmla="*/ 1185047 w 1208425"/>
              <a:gd name="T31" fmla="*/ 520217 h 545152"/>
              <a:gd name="T32" fmla="*/ 1192693 w 1208425"/>
              <a:gd name="T33" fmla="*/ 552315 h 545152"/>
              <a:gd name="T34" fmla="*/ 1200339 w 1208425"/>
              <a:gd name="T35" fmla="*/ 568366 h 54515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208425" h="545152">
                <a:moveTo>
                  <a:pt x="0" y="21758"/>
                </a:moveTo>
                <a:cubicBezTo>
                  <a:pt x="250468" y="886"/>
                  <a:pt x="-37883" y="21758"/>
                  <a:pt x="500303" y="21758"/>
                </a:cubicBezTo>
                <a:cubicBezTo>
                  <a:pt x="536314" y="21758"/>
                  <a:pt x="572142" y="16627"/>
                  <a:pt x="608061" y="14061"/>
                </a:cubicBezTo>
                <a:cubicBezTo>
                  <a:pt x="703177" y="-4962"/>
                  <a:pt x="694465" y="-6796"/>
                  <a:pt x="854364" y="21758"/>
                </a:cubicBezTo>
                <a:cubicBezTo>
                  <a:pt x="862351" y="23184"/>
                  <a:pt x="859832" y="37048"/>
                  <a:pt x="862061" y="44849"/>
                </a:cubicBezTo>
                <a:cubicBezTo>
                  <a:pt x="864967" y="55020"/>
                  <a:pt x="866718" y="65505"/>
                  <a:pt x="869758" y="75637"/>
                </a:cubicBezTo>
                <a:cubicBezTo>
                  <a:pt x="874421" y="91179"/>
                  <a:pt x="885152" y="121819"/>
                  <a:pt x="885152" y="121819"/>
                </a:cubicBezTo>
                <a:cubicBezTo>
                  <a:pt x="887718" y="157738"/>
                  <a:pt x="883685" y="194751"/>
                  <a:pt x="892849" y="229576"/>
                </a:cubicBezTo>
                <a:cubicBezTo>
                  <a:pt x="897030" y="245463"/>
                  <a:pt x="913780" y="254918"/>
                  <a:pt x="923637" y="268061"/>
                </a:cubicBezTo>
                <a:cubicBezTo>
                  <a:pt x="929187" y="275462"/>
                  <a:pt x="933109" y="284045"/>
                  <a:pt x="939031" y="291152"/>
                </a:cubicBezTo>
                <a:cubicBezTo>
                  <a:pt x="946000" y="299514"/>
                  <a:pt x="955153" y="305881"/>
                  <a:pt x="962122" y="314243"/>
                </a:cubicBezTo>
                <a:cubicBezTo>
                  <a:pt x="1024431" y="389014"/>
                  <a:pt x="928037" y="288221"/>
                  <a:pt x="1000606" y="352728"/>
                </a:cubicBezTo>
                <a:cubicBezTo>
                  <a:pt x="1026833" y="376041"/>
                  <a:pt x="1039933" y="399331"/>
                  <a:pt x="1069879" y="414304"/>
                </a:cubicBezTo>
                <a:cubicBezTo>
                  <a:pt x="1077136" y="417932"/>
                  <a:pt x="1085878" y="418061"/>
                  <a:pt x="1092970" y="422001"/>
                </a:cubicBezTo>
                <a:cubicBezTo>
                  <a:pt x="1172369" y="466111"/>
                  <a:pt x="1109994" y="443069"/>
                  <a:pt x="1162243" y="460485"/>
                </a:cubicBezTo>
                <a:cubicBezTo>
                  <a:pt x="1187406" y="535973"/>
                  <a:pt x="1146611" y="429339"/>
                  <a:pt x="1193031" y="498970"/>
                </a:cubicBezTo>
                <a:cubicBezTo>
                  <a:pt x="1198899" y="507772"/>
                  <a:pt x="1197383" y="519722"/>
                  <a:pt x="1200728" y="529758"/>
                </a:cubicBezTo>
                <a:cubicBezTo>
                  <a:pt x="1202542" y="535201"/>
                  <a:pt x="1205859" y="540021"/>
                  <a:pt x="1208425" y="545152"/>
                </a:cubicBezTo>
              </a:path>
            </a:pathLst>
          </a:custGeom>
          <a:noFill/>
          <a:ln w="76200" cmpd="sng">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780308" name="Freeform 60"/>
          <p:cNvSpPr>
            <a:spLocks/>
          </p:cNvSpPr>
          <p:nvPr/>
        </p:nvSpPr>
        <p:spPr bwMode="auto">
          <a:xfrm>
            <a:off x="4284663" y="2924175"/>
            <a:ext cx="431800" cy="1009650"/>
          </a:xfrm>
          <a:custGeom>
            <a:avLst/>
            <a:gdLst>
              <a:gd name="T0" fmla="*/ 0 w 400243"/>
              <a:gd name="T1" fmla="*/ 0 h 908243"/>
              <a:gd name="T2" fmla="*/ 205402 w 400243"/>
              <a:gd name="T3" fmla="*/ 1733798 h 908243"/>
              <a:gd name="T4" fmla="*/ 513503 w 400243"/>
              <a:gd name="T5" fmla="*/ 3034157 h 908243"/>
              <a:gd name="T6" fmla="*/ 616208 w 400243"/>
              <a:gd name="T7" fmla="*/ 3467587 h 908243"/>
              <a:gd name="T8" fmla="*/ 718902 w 400243"/>
              <a:gd name="T9" fmla="*/ 3792668 h 908243"/>
              <a:gd name="T10" fmla="*/ 924297 w 400243"/>
              <a:gd name="T11" fmla="*/ 4659580 h 908243"/>
              <a:gd name="T12" fmla="*/ 1027010 w 400243"/>
              <a:gd name="T13" fmla="*/ 5309754 h 908243"/>
              <a:gd name="T14" fmla="*/ 1181055 w 400243"/>
              <a:gd name="T15" fmla="*/ 5634838 h 908243"/>
              <a:gd name="T16" fmla="*/ 1232401 w 400243"/>
              <a:gd name="T17" fmla="*/ 5959916 h 908243"/>
              <a:gd name="T18" fmla="*/ 1489153 w 400243"/>
              <a:gd name="T19" fmla="*/ 6718447 h 908243"/>
              <a:gd name="T20" fmla="*/ 1591857 w 400243"/>
              <a:gd name="T21" fmla="*/ 7476990 h 908243"/>
              <a:gd name="T22" fmla="*/ 1694549 w 400243"/>
              <a:gd name="T23" fmla="*/ 7802081 h 908243"/>
              <a:gd name="T24" fmla="*/ 2002657 w 400243"/>
              <a:gd name="T25" fmla="*/ 8777333 h 908243"/>
              <a:gd name="T26" fmla="*/ 2054007 w 400243"/>
              <a:gd name="T27" fmla="*/ 9319167 h 908243"/>
              <a:gd name="T28" fmla="*/ 2105365 w 400243"/>
              <a:gd name="T29" fmla="*/ 9644240 h 908243"/>
              <a:gd name="T30" fmla="*/ 2156706 w 400243"/>
              <a:gd name="T31" fmla="*/ 10294396 h 908243"/>
              <a:gd name="T32" fmla="*/ 2259405 w 400243"/>
              <a:gd name="T33" fmla="*/ 11486385 h 908243"/>
              <a:gd name="T34" fmla="*/ 2413460 w 400243"/>
              <a:gd name="T35" fmla="*/ 11919834 h 908243"/>
              <a:gd name="T36" fmla="*/ 2464809 w 400243"/>
              <a:gd name="T37" fmla="*/ 12244921 h 908243"/>
              <a:gd name="T38" fmla="*/ 2670212 w 400243"/>
              <a:gd name="T39" fmla="*/ 12786751 h 90824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00243" h="908243">
                <a:moveTo>
                  <a:pt x="0" y="0"/>
                </a:moveTo>
                <a:cubicBezTo>
                  <a:pt x="10263" y="41051"/>
                  <a:pt x="19163" y="82466"/>
                  <a:pt x="30788" y="123152"/>
                </a:cubicBezTo>
                <a:cubicBezTo>
                  <a:pt x="41276" y="159860"/>
                  <a:pt x="58173" y="181054"/>
                  <a:pt x="76970" y="215515"/>
                </a:cubicBezTo>
                <a:cubicBezTo>
                  <a:pt x="82464" y="225588"/>
                  <a:pt x="86671" y="236341"/>
                  <a:pt x="92364" y="246303"/>
                </a:cubicBezTo>
                <a:cubicBezTo>
                  <a:pt x="96954" y="254335"/>
                  <a:pt x="103328" y="261273"/>
                  <a:pt x="107758" y="269394"/>
                </a:cubicBezTo>
                <a:cubicBezTo>
                  <a:pt x="118747" y="289540"/>
                  <a:pt x="131289" y="309200"/>
                  <a:pt x="138546" y="330970"/>
                </a:cubicBezTo>
                <a:cubicBezTo>
                  <a:pt x="143677" y="346364"/>
                  <a:pt x="142466" y="365678"/>
                  <a:pt x="153940" y="377152"/>
                </a:cubicBezTo>
                <a:lnTo>
                  <a:pt x="177031" y="400243"/>
                </a:lnTo>
                <a:cubicBezTo>
                  <a:pt x="179597" y="407940"/>
                  <a:pt x="181100" y="416077"/>
                  <a:pt x="184728" y="423334"/>
                </a:cubicBezTo>
                <a:cubicBezTo>
                  <a:pt x="190359" y="434596"/>
                  <a:pt x="217976" y="470230"/>
                  <a:pt x="223212" y="477212"/>
                </a:cubicBezTo>
                <a:cubicBezTo>
                  <a:pt x="225678" y="487077"/>
                  <a:pt x="233085" y="520049"/>
                  <a:pt x="238606" y="531091"/>
                </a:cubicBezTo>
                <a:cubicBezTo>
                  <a:pt x="242743" y="539365"/>
                  <a:pt x="249097" y="546337"/>
                  <a:pt x="254000" y="554182"/>
                </a:cubicBezTo>
                <a:cubicBezTo>
                  <a:pt x="291114" y="613564"/>
                  <a:pt x="261750" y="572212"/>
                  <a:pt x="300182" y="623455"/>
                </a:cubicBezTo>
                <a:cubicBezTo>
                  <a:pt x="302748" y="636283"/>
                  <a:pt x="304706" y="649248"/>
                  <a:pt x="307879" y="661940"/>
                </a:cubicBezTo>
                <a:cubicBezTo>
                  <a:pt x="309847" y="669811"/>
                  <a:pt x="313816" y="677111"/>
                  <a:pt x="315576" y="685031"/>
                </a:cubicBezTo>
                <a:cubicBezTo>
                  <a:pt x="318961" y="700265"/>
                  <a:pt x="321066" y="715763"/>
                  <a:pt x="323273" y="731212"/>
                </a:cubicBezTo>
                <a:cubicBezTo>
                  <a:pt x="324991" y="743239"/>
                  <a:pt x="327169" y="795757"/>
                  <a:pt x="338667" y="815879"/>
                </a:cubicBezTo>
                <a:cubicBezTo>
                  <a:pt x="345032" y="827017"/>
                  <a:pt x="354061" y="836404"/>
                  <a:pt x="361758" y="846667"/>
                </a:cubicBezTo>
                <a:cubicBezTo>
                  <a:pt x="364324" y="854364"/>
                  <a:pt x="365827" y="862501"/>
                  <a:pt x="369455" y="869758"/>
                </a:cubicBezTo>
                <a:cubicBezTo>
                  <a:pt x="379165" y="889177"/>
                  <a:pt x="385925" y="893925"/>
                  <a:pt x="400243" y="908243"/>
                </a:cubicBezTo>
              </a:path>
            </a:pathLst>
          </a:custGeom>
          <a:noFill/>
          <a:ln w="76200" cmpd="sng">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780309" name="Freeform 61"/>
          <p:cNvSpPr>
            <a:spLocks/>
          </p:cNvSpPr>
          <p:nvPr/>
        </p:nvSpPr>
        <p:spPr bwMode="auto">
          <a:xfrm rot="196550">
            <a:off x="4643438" y="3968750"/>
            <a:ext cx="1238250" cy="433388"/>
          </a:xfrm>
          <a:custGeom>
            <a:avLst/>
            <a:gdLst>
              <a:gd name="T0" fmla="*/ 0 w 1116061"/>
              <a:gd name="T1" fmla="*/ 0 h 469515"/>
              <a:gd name="T2" fmla="*/ 1240526 w 1116061"/>
              <a:gd name="T3" fmla="*/ 2081 h 469515"/>
              <a:gd name="T4" fmla="*/ 1654022 w 1116061"/>
              <a:gd name="T5" fmla="*/ 4167 h 469515"/>
              <a:gd name="T6" fmla="*/ 2791178 w 1116061"/>
              <a:gd name="T7" fmla="*/ 6249 h 469515"/>
              <a:gd name="T8" fmla="*/ 3204668 w 1116061"/>
              <a:gd name="T9" fmla="*/ 7290 h 469515"/>
              <a:gd name="T10" fmla="*/ 3824935 w 1116061"/>
              <a:gd name="T11" fmla="*/ 9374 h 469515"/>
              <a:gd name="T12" fmla="*/ 4651957 w 1116061"/>
              <a:gd name="T13" fmla="*/ 10414 h 469515"/>
              <a:gd name="T14" fmla="*/ 4962079 w 1116061"/>
              <a:gd name="T15" fmla="*/ 11455 h 469515"/>
              <a:gd name="T16" fmla="*/ 5789091 w 1116061"/>
              <a:gd name="T17" fmla="*/ 13538 h 469515"/>
              <a:gd name="T18" fmla="*/ 6099224 w 1116061"/>
              <a:gd name="T19" fmla="*/ 14579 h 469515"/>
              <a:gd name="T20" fmla="*/ 6822842 w 1116061"/>
              <a:gd name="T21" fmla="*/ 16662 h 469515"/>
              <a:gd name="T22" fmla="*/ 7236371 w 1116061"/>
              <a:gd name="T23" fmla="*/ 18744 h 469515"/>
              <a:gd name="T24" fmla="*/ 7960000 w 1116061"/>
              <a:gd name="T25" fmla="*/ 21869 h 469515"/>
              <a:gd name="T26" fmla="*/ 8270137 w 1116061"/>
              <a:gd name="T27" fmla="*/ 23951 h 469515"/>
              <a:gd name="T28" fmla="*/ 8787018 w 1116061"/>
              <a:gd name="T29" fmla="*/ 24994 h 469515"/>
              <a:gd name="T30" fmla="*/ 9717390 w 1116061"/>
              <a:gd name="T31" fmla="*/ 29158 h 469515"/>
              <a:gd name="T32" fmla="*/ 10337654 w 1116061"/>
              <a:gd name="T33" fmla="*/ 31243 h 469515"/>
              <a:gd name="T34" fmla="*/ 10647799 w 1116061"/>
              <a:gd name="T35" fmla="*/ 32283 h 469515"/>
              <a:gd name="T36" fmla="*/ 10957920 w 1116061"/>
              <a:gd name="T37" fmla="*/ 33325 h 469515"/>
              <a:gd name="T38" fmla="*/ 11578197 w 1116061"/>
              <a:gd name="T39" fmla="*/ 37489 h 469515"/>
              <a:gd name="T40" fmla="*/ 11888322 w 1116061"/>
              <a:gd name="T41" fmla="*/ 39572 h 469515"/>
              <a:gd name="T42" fmla="*/ 12922073 w 1116061"/>
              <a:gd name="T43" fmla="*/ 49986 h 469515"/>
              <a:gd name="T44" fmla="*/ 13232205 w 1116061"/>
              <a:gd name="T45" fmla="*/ 53111 h 469515"/>
              <a:gd name="T46" fmla="*/ 13438961 w 1116061"/>
              <a:gd name="T47" fmla="*/ 56235 h 469515"/>
              <a:gd name="T48" fmla="*/ 14059216 w 1116061"/>
              <a:gd name="T49" fmla="*/ 60400 h 469515"/>
              <a:gd name="T50" fmla="*/ 14782871 w 1116061"/>
              <a:gd name="T51" fmla="*/ 62482 h 469515"/>
              <a:gd name="T52" fmla="*/ 14989620 w 1116061"/>
              <a:gd name="T53" fmla="*/ 63525 h 46951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16061" h="469515">
                <a:moveTo>
                  <a:pt x="0" y="0"/>
                </a:moveTo>
                <a:cubicBezTo>
                  <a:pt x="30788" y="5131"/>
                  <a:pt x="62083" y="7824"/>
                  <a:pt x="92364" y="15394"/>
                </a:cubicBezTo>
                <a:cubicBezTo>
                  <a:pt x="103495" y="18177"/>
                  <a:pt x="112267" y="27160"/>
                  <a:pt x="123152" y="30788"/>
                </a:cubicBezTo>
                <a:cubicBezTo>
                  <a:pt x="135536" y="34916"/>
                  <a:pt x="198124" y="44243"/>
                  <a:pt x="207818" y="46182"/>
                </a:cubicBezTo>
                <a:cubicBezTo>
                  <a:pt x="218191" y="48257"/>
                  <a:pt x="228474" y="50839"/>
                  <a:pt x="238606" y="53879"/>
                </a:cubicBezTo>
                <a:cubicBezTo>
                  <a:pt x="254148" y="58542"/>
                  <a:pt x="268687" y="67260"/>
                  <a:pt x="284788" y="69273"/>
                </a:cubicBezTo>
                <a:lnTo>
                  <a:pt x="346364" y="76970"/>
                </a:lnTo>
                <a:cubicBezTo>
                  <a:pt x="354061" y="79536"/>
                  <a:pt x="361628" y="82532"/>
                  <a:pt x="369455" y="84667"/>
                </a:cubicBezTo>
                <a:cubicBezTo>
                  <a:pt x="389866" y="90234"/>
                  <a:pt x="410959" y="93371"/>
                  <a:pt x="431030" y="100061"/>
                </a:cubicBezTo>
                <a:cubicBezTo>
                  <a:pt x="438727" y="102627"/>
                  <a:pt x="446320" y="105529"/>
                  <a:pt x="454121" y="107758"/>
                </a:cubicBezTo>
                <a:cubicBezTo>
                  <a:pt x="473650" y="113338"/>
                  <a:pt x="489545" y="115243"/>
                  <a:pt x="508000" y="123152"/>
                </a:cubicBezTo>
                <a:cubicBezTo>
                  <a:pt x="518546" y="127672"/>
                  <a:pt x="528242" y="134026"/>
                  <a:pt x="538788" y="138546"/>
                </a:cubicBezTo>
                <a:cubicBezTo>
                  <a:pt x="581964" y="157050"/>
                  <a:pt x="541612" y="132462"/>
                  <a:pt x="592667" y="161637"/>
                </a:cubicBezTo>
                <a:cubicBezTo>
                  <a:pt x="600699" y="166227"/>
                  <a:pt x="607096" y="173783"/>
                  <a:pt x="615758" y="177031"/>
                </a:cubicBezTo>
                <a:cubicBezTo>
                  <a:pt x="628007" y="181624"/>
                  <a:pt x="641712" y="180969"/>
                  <a:pt x="654242" y="184728"/>
                </a:cubicBezTo>
                <a:cubicBezTo>
                  <a:pt x="706190" y="200313"/>
                  <a:pt x="678036" y="197324"/>
                  <a:pt x="723515" y="215515"/>
                </a:cubicBezTo>
                <a:cubicBezTo>
                  <a:pt x="738581" y="221541"/>
                  <a:pt x="754303" y="225778"/>
                  <a:pt x="769697" y="230909"/>
                </a:cubicBezTo>
                <a:lnTo>
                  <a:pt x="792788" y="238606"/>
                </a:lnTo>
                <a:cubicBezTo>
                  <a:pt x="800485" y="241172"/>
                  <a:pt x="809128" y="241803"/>
                  <a:pt x="815879" y="246303"/>
                </a:cubicBezTo>
                <a:lnTo>
                  <a:pt x="862061" y="277091"/>
                </a:lnTo>
                <a:cubicBezTo>
                  <a:pt x="869758" y="282222"/>
                  <a:pt x="878611" y="285944"/>
                  <a:pt x="885152" y="292485"/>
                </a:cubicBezTo>
                <a:lnTo>
                  <a:pt x="962121" y="369455"/>
                </a:lnTo>
                <a:cubicBezTo>
                  <a:pt x="969818" y="377152"/>
                  <a:pt x="979174" y="383489"/>
                  <a:pt x="985212" y="392546"/>
                </a:cubicBezTo>
                <a:cubicBezTo>
                  <a:pt x="990343" y="400243"/>
                  <a:pt x="993644" y="409545"/>
                  <a:pt x="1000606" y="415637"/>
                </a:cubicBezTo>
                <a:cubicBezTo>
                  <a:pt x="1014530" y="427820"/>
                  <a:pt x="1028839" y="441938"/>
                  <a:pt x="1046788" y="446425"/>
                </a:cubicBezTo>
                <a:cubicBezTo>
                  <a:pt x="1066255" y="451292"/>
                  <a:pt x="1082260" y="454457"/>
                  <a:pt x="1100667" y="461819"/>
                </a:cubicBezTo>
                <a:cubicBezTo>
                  <a:pt x="1105994" y="463949"/>
                  <a:pt x="1110930" y="466950"/>
                  <a:pt x="1116061" y="469515"/>
                </a:cubicBezTo>
              </a:path>
            </a:pathLst>
          </a:custGeom>
          <a:noFill/>
          <a:ln w="76200" cmpd="sng">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780310" name="Freeform 62"/>
          <p:cNvSpPr>
            <a:spLocks/>
          </p:cNvSpPr>
          <p:nvPr/>
        </p:nvSpPr>
        <p:spPr bwMode="auto">
          <a:xfrm>
            <a:off x="6011863" y="4595813"/>
            <a:ext cx="1208087" cy="777875"/>
          </a:xfrm>
          <a:custGeom>
            <a:avLst/>
            <a:gdLst>
              <a:gd name="T0" fmla="*/ 0 w 1154546"/>
              <a:gd name="T1" fmla="*/ 0 h 777394"/>
              <a:gd name="T2" fmla="*/ 47790 w 1154546"/>
              <a:gd name="T3" fmla="*/ 39061 h 777394"/>
              <a:gd name="T4" fmla="*/ 95582 w 1154546"/>
              <a:gd name="T5" fmla="*/ 62494 h 777394"/>
              <a:gd name="T6" fmla="*/ 143370 w 1154546"/>
              <a:gd name="T7" fmla="*/ 109369 h 777394"/>
              <a:gd name="T8" fmla="*/ 215061 w 1154546"/>
              <a:gd name="T9" fmla="*/ 156240 h 777394"/>
              <a:gd name="T10" fmla="*/ 262850 w 1154546"/>
              <a:gd name="T11" fmla="*/ 179679 h 777394"/>
              <a:gd name="T12" fmla="*/ 382328 w 1154546"/>
              <a:gd name="T13" fmla="*/ 242175 h 777394"/>
              <a:gd name="T14" fmla="*/ 501809 w 1154546"/>
              <a:gd name="T15" fmla="*/ 304671 h 777394"/>
              <a:gd name="T16" fmla="*/ 788553 w 1154546"/>
              <a:gd name="T17" fmla="*/ 335920 h 777394"/>
              <a:gd name="T18" fmla="*/ 931929 w 1154546"/>
              <a:gd name="T19" fmla="*/ 367167 h 777394"/>
              <a:gd name="T20" fmla="*/ 1027512 w 1154546"/>
              <a:gd name="T21" fmla="*/ 374980 h 777394"/>
              <a:gd name="T22" fmla="*/ 1290363 w 1154546"/>
              <a:gd name="T23" fmla="*/ 421852 h 777394"/>
              <a:gd name="T24" fmla="*/ 1338158 w 1154546"/>
              <a:gd name="T25" fmla="*/ 445287 h 777394"/>
              <a:gd name="T26" fmla="*/ 1362046 w 1154546"/>
              <a:gd name="T27" fmla="*/ 468725 h 777394"/>
              <a:gd name="T28" fmla="*/ 1505427 w 1154546"/>
              <a:gd name="T29" fmla="*/ 492161 h 777394"/>
              <a:gd name="T30" fmla="*/ 1577112 w 1154546"/>
              <a:gd name="T31" fmla="*/ 484348 h 777394"/>
              <a:gd name="T32" fmla="*/ 2078920 w 1154546"/>
              <a:gd name="T33" fmla="*/ 499973 h 777394"/>
              <a:gd name="T34" fmla="*/ 2222290 w 1154546"/>
              <a:gd name="T35" fmla="*/ 515597 h 777394"/>
              <a:gd name="T36" fmla="*/ 2365662 w 1154546"/>
              <a:gd name="T37" fmla="*/ 531220 h 777394"/>
              <a:gd name="T38" fmla="*/ 2532938 w 1154546"/>
              <a:gd name="T39" fmla="*/ 546846 h 777394"/>
              <a:gd name="T40" fmla="*/ 3225908 w 1154546"/>
              <a:gd name="T41" fmla="*/ 562471 h 777394"/>
              <a:gd name="T42" fmla="*/ 3393181 w 1154546"/>
              <a:gd name="T43" fmla="*/ 570283 h 777394"/>
              <a:gd name="T44" fmla="*/ 3464865 w 1154546"/>
              <a:gd name="T45" fmla="*/ 578094 h 777394"/>
              <a:gd name="T46" fmla="*/ 3512655 w 1154546"/>
              <a:gd name="T47" fmla="*/ 601531 h 777394"/>
              <a:gd name="T48" fmla="*/ 3584342 w 1154546"/>
              <a:gd name="T49" fmla="*/ 624965 h 777394"/>
              <a:gd name="T50" fmla="*/ 3560444 w 1154546"/>
              <a:gd name="T51" fmla="*/ 726523 h 777394"/>
              <a:gd name="T52" fmla="*/ 3345390 w 1154546"/>
              <a:gd name="T53" fmla="*/ 765584 h 777394"/>
              <a:gd name="T54" fmla="*/ 3273706 w 1154546"/>
              <a:gd name="T55" fmla="*/ 781208 h 777394"/>
              <a:gd name="T56" fmla="*/ 2843580 w 1154546"/>
              <a:gd name="T57" fmla="*/ 789020 h 777394"/>
              <a:gd name="T58" fmla="*/ 2270077 w 1154546"/>
              <a:gd name="T59" fmla="*/ 773396 h 777394"/>
              <a:gd name="T60" fmla="*/ 2198396 w 1154546"/>
              <a:gd name="T61" fmla="*/ 765584 h 777394"/>
              <a:gd name="T62" fmla="*/ 2031133 w 1154546"/>
              <a:gd name="T63" fmla="*/ 742148 h 77739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154546" h="777394">
                <a:moveTo>
                  <a:pt x="0" y="0"/>
                </a:moveTo>
                <a:cubicBezTo>
                  <a:pt x="5131" y="12828"/>
                  <a:pt x="9215" y="26127"/>
                  <a:pt x="15394" y="38485"/>
                </a:cubicBezTo>
                <a:cubicBezTo>
                  <a:pt x="19531" y="46759"/>
                  <a:pt x="27031" y="53123"/>
                  <a:pt x="30788" y="61576"/>
                </a:cubicBezTo>
                <a:cubicBezTo>
                  <a:pt x="37378" y="76404"/>
                  <a:pt x="37181" y="94256"/>
                  <a:pt x="46182" y="107757"/>
                </a:cubicBezTo>
                <a:cubicBezTo>
                  <a:pt x="90299" y="173933"/>
                  <a:pt x="37406" y="90205"/>
                  <a:pt x="69273" y="153939"/>
                </a:cubicBezTo>
                <a:cubicBezTo>
                  <a:pt x="73410" y="162213"/>
                  <a:pt x="80910" y="168577"/>
                  <a:pt x="84667" y="177030"/>
                </a:cubicBezTo>
                <a:cubicBezTo>
                  <a:pt x="111664" y="237773"/>
                  <a:pt x="81613" y="210913"/>
                  <a:pt x="123152" y="238606"/>
                </a:cubicBezTo>
                <a:cubicBezTo>
                  <a:pt x="141471" y="293564"/>
                  <a:pt x="125045" y="275787"/>
                  <a:pt x="161636" y="300182"/>
                </a:cubicBezTo>
                <a:cubicBezTo>
                  <a:pt x="196865" y="353025"/>
                  <a:pt x="152405" y="299222"/>
                  <a:pt x="254000" y="330970"/>
                </a:cubicBezTo>
                <a:cubicBezTo>
                  <a:pt x="271659" y="336488"/>
                  <a:pt x="282233" y="357270"/>
                  <a:pt x="300182" y="361757"/>
                </a:cubicBezTo>
                <a:cubicBezTo>
                  <a:pt x="310445" y="364323"/>
                  <a:pt x="321205" y="365385"/>
                  <a:pt x="330970" y="369454"/>
                </a:cubicBezTo>
                <a:cubicBezTo>
                  <a:pt x="377539" y="388858"/>
                  <a:pt x="382837" y="393769"/>
                  <a:pt x="415636" y="415636"/>
                </a:cubicBezTo>
                <a:cubicBezTo>
                  <a:pt x="420767" y="423333"/>
                  <a:pt x="426893" y="430453"/>
                  <a:pt x="431030" y="438727"/>
                </a:cubicBezTo>
                <a:cubicBezTo>
                  <a:pt x="434658" y="445984"/>
                  <a:pt x="433659" y="455483"/>
                  <a:pt x="438727" y="461818"/>
                </a:cubicBezTo>
                <a:cubicBezTo>
                  <a:pt x="449579" y="475382"/>
                  <a:pt x="469698" y="479839"/>
                  <a:pt x="484909" y="484909"/>
                </a:cubicBezTo>
                <a:cubicBezTo>
                  <a:pt x="492606" y="482343"/>
                  <a:pt x="499887" y="477212"/>
                  <a:pt x="508000" y="477212"/>
                </a:cubicBezTo>
                <a:cubicBezTo>
                  <a:pt x="546916" y="477212"/>
                  <a:pt x="621765" y="479550"/>
                  <a:pt x="669636" y="492606"/>
                </a:cubicBezTo>
                <a:cubicBezTo>
                  <a:pt x="685291" y="496876"/>
                  <a:pt x="700424" y="502869"/>
                  <a:pt x="715818" y="508000"/>
                </a:cubicBezTo>
                <a:lnTo>
                  <a:pt x="762000" y="523394"/>
                </a:lnTo>
                <a:cubicBezTo>
                  <a:pt x="781784" y="529989"/>
                  <a:pt x="794616" y="534922"/>
                  <a:pt x="815879" y="538788"/>
                </a:cubicBezTo>
                <a:cubicBezTo>
                  <a:pt x="894317" y="553050"/>
                  <a:pt x="949352" y="550103"/>
                  <a:pt x="1039091" y="554182"/>
                </a:cubicBezTo>
                <a:cubicBezTo>
                  <a:pt x="1057051" y="556748"/>
                  <a:pt x="1075180" y="558321"/>
                  <a:pt x="1092970" y="561879"/>
                </a:cubicBezTo>
                <a:cubicBezTo>
                  <a:pt x="1100926" y="563470"/>
                  <a:pt x="1109726" y="564508"/>
                  <a:pt x="1116061" y="569576"/>
                </a:cubicBezTo>
                <a:cubicBezTo>
                  <a:pt x="1123285" y="575355"/>
                  <a:pt x="1125533" y="585561"/>
                  <a:pt x="1131455" y="592667"/>
                </a:cubicBezTo>
                <a:cubicBezTo>
                  <a:pt x="1138423" y="601029"/>
                  <a:pt x="1146849" y="608060"/>
                  <a:pt x="1154546" y="615757"/>
                </a:cubicBezTo>
                <a:cubicBezTo>
                  <a:pt x="1151980" y="649111"/>
                  <a:pt x="1159586" y="684885"/>
                  <a:pt x="1146849" y="715818"/>
                </a:cubicBezTo>
                <a:cubicBezTo>
                  <a:pt x="1134265" y="746379"/>
                  <a:pt x="1100525" y="742829"/>
                  <a:pt x="1077576" y="754303"/>
                </a:cubicBezTo>
                <a:cubicBezTo>
                  <a:pt x="1069302" y="758440"/>
                  <a:pt x="1063643" y="768389"/>
                  <a:pt x="1054485" y="769697"/>
                </a:cubicBezTo>
                <a:cubicBezTo>
                  <a:pt x="1008697" y="776238"/>
                  <a:pt x="962122" y="774828"/>
                  <a:pt x="915940" y="777394"/>
                </a:cubicBezTo>
                <a:cubicBezTo>
                  <a:pt x="810769" y="772135"/>
                  <a:pt x="799627" y="781547"/>
                  <a:pt x="731212" y="762000"/>
                </a:cubicBezTo>
                <a:cubicBezTo>
                  <a:pt x="723411" y="759771"/>
                  <a:pt x="715213" y="758243"/>
                  <a:pt x="708121" y="754303"/>
                </a:cubicBezTo>
                <a:cubicBezTo>
                  <a:pt x="655407" y="725017"/>
                  <a:pt x="675711" y="709744"/>
                  <a:pt x="654243" y="731212"/>
                </a:cubicBezTo>
              </a:path>
            </a:pathLst>
          </a:custGeom>
          <a:noFill/>
          <a:ln w="76200" cmpd="sng">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cxnSp>
        <p:nvCxnSpPr>
          <p:cNvPr id="780311" name="Straight Arrow Connector 2"/>
          <p:cNvCxnSpPr>
            <a:cxnSpLocks noChangeShapeType="1"/>
          </p:cNvCxnSpPr>
          <p:nvPr/>
        </p:nvCxnSpPr>
        <p:spPr bwMode="auto">
          <a:xfrm>
            <a:off x="4117975" y="2955925"/>
            <a:ext cx="914400" cy="914400"/>
          </a:xfrm>
          <a:prstGeom prst="straightConnector1">
            <a:avLst/>
          </a:prstGeom>
          <a:noFill/>
          <a:ln w="9525">
            <a:solidFill>
              <a:schemeClr val="tx1"/>
            </a:solidFill>
            <a:round/>
            <a:headEnd/>
            <a:tailEnd type="arrow" w="med" len="med"/>
          </a:ln>
          <a:extLst>
            <a:ext uri="{909E8E84-426E-40dd-AFC4-6F175D3DCCD1}">
              <a14:hiddenFill xmlns="" xmlns:a14="http://schemas.microsoft.com/office/drawing/2010/main">
                <a:noFill/>
              </a14:hiddenFill>
            </a:ext>
          </a:extLst>
        </p:spPr>
      </p:cxnSp>
      <p:sp>
        <p:nvSpPr>
          <p:cNvPr id="780319" name="Text Box 37"/>
          <p:cNvSpPr txBox="1">
            <a:spLocks noChangeArrowheads="1"/>
          </p:cNvSpPr>
          <p:nvPr/>
        </p:nvSpPr>
        <p:spPr bwMode="auto">
          <a:xfrm>
            <a:off x="8413750" y="44450"/>
            <a:ext cx="695325" cy="463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335</a:t>
            </a:r>
          </a:p>
        </p:txBody>
      </p:sp>
      <p:sp>
        <p:nvSpPr>
          <p:cNvPr id="61" name="Line 3">
            <a:extLst>
              <a:ext uri="{FF2B5EF4-FFF2-40B4-BE49-F238E27FC236}">
                <a16:creationId xmlns:a16="http://schemas.microsoft.com/office/drawing/2014/main" id="{7EAAF7D3-607C-C348-9C6E-16B42C9A66DF}"/>
              </a:ext>
            </a:extLst>
          </p:cNvPr>
          <p:cNvSpPr>
            <a:spLocks noChangeShapeType="1"/>
          </p:cNvSpPr>
          <p:nvPr/>
        </p:nvSpPr>
        <p:spPr bwMode="auto">
          <a:xfrm rot="10800000" flipV="1">
            <a:off x="3059113" y="3284538"/>
            <a:ext cx="504825" cy="1728787"/>
          </a:xfrm>
          <a:prstGeom prst="line">
            <a:avLst/>
          </a:prstGeom>
          <a:noFill/>
          <a:ln w="76200">
            <a:solidFill>
              <a:schemeClr val="bg1"/>
            </a:solidFill>
            <a:round/>
            <a:headEnd/>
            <a:tailEnd type="triangle" w="med" len="med"/>
          </a:ln>
          <a:extLst>
            <a:ext uri="{909E8E84-426E-40dd-AFC4-6F175D3DCCD1}">
              <a14:hiddenFill xmlns:a14="http://schemas.microsoft.com/office/drawing/2010/main" xmlns="">
                <a:noFill/>
              </a14:hiddenFill>
            </a:ext>
          </a:extLst>
        </p:spPr>
        <p:txBody>
          <a:bodyPr/>
          <a:lstStyle/>
          <a:p>
            <a:pPr>
              <a:defRPr/>
            </a:pPr>
            <a:endParaRPr lang="en-US" sz="2400">
              <a:solidFill>
                <a:srgbClr val="000000"/>
              </a:solidFill>
              <a:effectLst>
                <a:outerShdw blurRad="330200" dist="469900" dir="2700000" algn="tl" rotWithShape="0">
                  <a:srgbClr val="000000">
                    <a:alpha val="43000"/>
                  </a:srgbClr>
                </a:outerShdw>
              </a:effectLst>
              <a:latin typeface="Times New Roman" charset="0"/>
              <a:ea typeface="ＭＳ Ｐゴシック" charset="0"/>
            </a:endParaRPr>
          </a:p>
        </p:txBody>
      </p:sp>
      <p:sp>
        <p:nvSpPr>
          <p:cNvPr id="62" name="Text Box 9">
            <a:extLst>
              <a:ext uri="{FF2B5EF4-FFF2-40B4-BE49-F238E27FC236}">
                <a16:creationId xmlns:a16="http://schemas.microsoft.com/office/drawing/2014/main" id="{180C8EC2-FEA9-1C40-BD96-54E99DB8A857}"/>
              </a:ext>
            </a:extLst>
          </p:cNvPr>
          <p:cNvSpPr txBox="1">
            <a:spLocks noChangeArrowheads="1"/>
          </p:cNvSpPr>
          <p:nvPr/>
        </p:nvSpPr>
        <p:spPr bwMode="auto">
          <a:xfrm>
            <a:off x="611188" y="946150"/>
            <a:ext cx="8418512" cy="2554545"/>
          </a:xfrm>
          <a:prstGeom prst="rect">
            <a:avLst/>
          </a:prstGeom>
          <a:solidFill>
            <a:schemeClr val="tx1"/>
          </a:solidFill>
          <a:ln w="12700" cap="sq">
            <a:solidFill>
              <a:schemeClr val="bg1"/>
            </a:solidFill>
            <a:miter lim="800000"/>
            <a:headEnd type="none" w="sm" len="sm"/>
            <a:tailEnd type="none" w="sm" len="sm"/>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4000" b="1" dirty="0">
                <a:solidFill>
                  <a:srgbClr val="FFFFFF"/>
                </a:solidFill>
                <a:latin typeface="Arial" charset="0"/>
              </a:rPr>
              <a:t>保留自己</a:t>
            </a:r>
            <a:r>
              <a:rPr lang="en-US" altLang="zh-CN" sz="4000" b="1" dirty="0">
                <a:solidFill>
                  <a:srgbClr val="FFFFFF"/>
                </a:solidFill>
                <a:latin typeface="Arial" charset="0"/>
              </a:rPr>
              <a:t>,</a:t>
            </a:r>
            <a:r>
              <a:rPr lang="zh-CN" altLang="en-US" sz="4000" b="1" dirty="0">
                <a:solidFill>
                  <a:srgbClr val="FFFFFF"/>
                </a:solidFill>
                <a:latin typeface="Arial" charset="0"/>
              </a:rPr>
              <a:t>远离偶像的箴言</a:t>
            </a:r>
            <a:r>
              <a:rPr lang="en-US" altLang="zh-CN" sz="4000" b="1" dirty="0">
                <a:solidFill>
                  <a:srgbClr val="FFFFFF"/>
                </a:solidFill>
                <a:latin typeface="Arial" charset="0"/>
              </a:rPr>
              <a:t>(5:21)</a:t>
            </a:r>
            <a:r>
              <a:rPr lang="zh-CN" altLang="en-US" sz="4000" b="1" dirty="0">
                <a:solidFill>
                  <a:srgbClr val="FFFFFF"/>
                </a:solidFill>
                <a:latin typeface="Arial" charset="0"/>
              </a:rPr>
              <a:t>证实这传统因为偶像在异教的西腊</a:t>
            </a:r>
            <a:r>
              <a:rPr lang="en-US" altLang="zh-CN" sz="4000" b="1" dirty="0">
                <a:solidFill>
                  <a:srgbClr val="FFFFFF"/>
                </a:solidFill>
                <a:latin typeface="Arial" charset="0"/>
              </a:rPr>
              <a:t>-</a:t>
            </a:r>
            <a:r>
              <a:rPr lang="zh-CN" altLang="en-US" sz="4000" b="1" dirty="0">
                <a:solidFill>
                  <a:srgbClr val="FFFFFF"/>
                </a:solidFill>
                <a:latin typeface="Arial" charset="0"/>
              </a:rPr>
              <a:t>罗马文化是著名</a:t>
            </a:r>
            <a:r>
              <a:rPr lang="en-US" altLang="zh-CN" sz="4000" b="1" dirty="0">
                <a:solidFill>
                  <a:srgbClr val="FFFFFF"/>
                </a:solidFill>
                <a:latin typeface="Arial" charset="0"/>
              </a:rPr>
              <a:t>,</a:t>
            </a:r>
            <a:r>
              <a:rPr lang="zh-CN" altLang="en-US" sz="4000" b="1" dirty="0">
                <a:solidFill>
                  <a:srgbClr val="FFFFFF"/>
                </a:solidFill>
                <a:latin typeface="Arial" charset="0"/>
              </a:rPr>
              <a:t>但在巴勒斯坦却</a:t>
            </a:r>
            <a:endParaRPr lang="en-US" altLang="zh-CN" sz="4000" b="1" dirty="0">
              <a:solidFill>
                <a:srgbClr val="FFFFFF"/>
              </a:solidFill>
              <a:latin typeface="Arial" charset="0"/>
            </a:endParaRPr>
          </a:p>
          <a:p>
            <a:pPr algn="ctr" eaLnBrk="1" hangingPunct="1"/>
            <a:r>
              <a:rPr lang="zh-CN" altLang="en-US" sz="4000" b="1" dirty="0">
                <a:solidFill>
                  <a:srgbClr val="FFFFFF"/>
                </a:solidFill>
                <a:latin typeface="Arial" charset="0"/>
              </a:rPr>
              <a:t>是罕见的。</a:t>
            </a:r>
          </a:p>
        </p:txBody>
      </p:sp>
    </p:spTree>
    <p:extLst>
      <p:ext uri="{BB962C8B-B14F-4D97-AF65-F5344CB8AC3E}">
        <p14:creationId xmlns:p14="http://schemas.microsoft.com/office/powerpoint/2010/main" val="1927809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62"/>
                                        </p:tgtEl>
                                        <p:attrNameLst>
                                          <p:attrName>style.visibility</p:attrName>
                                        </p:attrNameLst>
                                      </p:cBhvr>
                                      <p:to>
                                        <p:strVal val="visible"/>
                                      </p:to>
                                    </p:set>
                                    <p:anim calcmode="lin" valueType="num">
                                      <p:cBhvr additive="base">
                                        <p:cTn id="7" dur="500" fill="hold"/>
                                        <p:tgtEl>
                                          <p:spTgt spid="62"/>
                                        </p:tgtEl>
                                        <p:attrNameLst>
                                          <p:attrName>ppt_x</p:attrName>
                                        </p:attrNameLst>
                                      </p:cBhvr>
                                      <p:tavLst>
                                        <p:tav tm="0">
                                          <p:val>
                                            <p:strVal val="#ppt_x"/>
                                          </p:val>
                                        </p:tav>
                                        <p:tav tm="100000">
                                          <p:val>
                                            <p:strVal val="#ppt_x"/>
                                          </p:val>
                                        </p:tav>
                                      </p:tavLst>
                                    </p:anim>
                                    <p:anim calcmode="lin" valueType="num">
                                      <p:cBhvr additive="base">
                                        <p:cTn id="8" dur="500" fill="hold"/>
                                        <p:tgtEl>
                                          <p:spTgt spid="62"/>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2" presetClass="entr" presetSubtype="1" fill="hold" grpId="0" nodeType="afterEffect">
                                  <p:stCondLst>
                                    <p:cond delay="0"/>
                                  </p:stCondLst>
                                  <p:childTnLst>
                                    <p:set>
                                      <p:cBhvr>
                                        <p:cTn id="11" dur="1" fill="hold">
                                          <p:stCondLst>
                                            <p:cond delay="0"/>
                                          </p:stCondLst>
                                        </p:cTn>
                                        <p:tgtEl>
                                          <p:spTgt spid="61"/>
                                        </p:tgtEl>
                                        <p:attrNameLst>
                                          <p:attrName>style.visibility</p:attrName>
                                        </p:attrNameLst>
                                      </p:cBhvr>
                                      <p:to>
                                        <p:strVal val="visible"/>
                                      </p:to>
                                    </p:set>
                                    <p:animEffect transition="in" filter="wipe(up)">
                                      <p:cBhvr>
                                        <p:cTn id="12"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P spid="62" grpId="0" animBg="1"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sp>
        <p:nvSpPr>
          <p:cNvPr id="373762" name="Rectangle 2"/>
          <p:cNvSpPr>
            <a:spLocks noGrp="1" noChangeArrowheads="1"/>
          </p:cNvSpPr>
          <p:nvPr>
            <p:ph type="title" idx="4294967295"/>
          </p:nvPr>
        </p:nvSpPr>
        <p:spPr>
          <a:xfrm>
            <a:off x="2286000" y="152400"/>
            <a:ext cx="4419600" cy="609600"/>
          </a:xfrm>
          <a:solidFill>
            <a:srgbClr val="000000"/>
          </a:solidFill>
        </p:spPr>
        <p:txBody>
          <a:bodyPr anchor="ctr"/>
          <a:lstStyle/>
          <a:p>
            <a:pPr algn="ctr" eaLnBrk="1" hangingPunct="1"/>
            <a:r>
              <a:rPr lang="zh-CN" altLang="en-US" sz="2800" dirty="0">
                <a:solidFill>
                  <a:schemeClr val="bg1"/>
                </a:solidFill>
                <a:latin typeface="Arial" charset="0"/>
                <a:ea typeface="宋体" charset="0"/>
                <a:cs typeface="宋体" charset="0"/>
              </a:rPr>
              <a:t>场合</a:t>
            </a:r>
            <a:endParaRPr lang="en-US" sz="2800" dirty="0">
              <a:solidFill>
                <a:schemeClr val="bg1"/>
              </a:solidFill>
              <a:latin typeface="Arial" charset="0"/>
              <a:ea typeface="宋体" charset="0"/>
              <a:cs typeface="宋体" charset="0"/>
            </a:endParaRPr>
          </a:p>
        </p:txBody>
      </p:sp>
      <p:sp>
        <p:nvSpPr>
          <p:cNvPr id="373763" name="Text Box 3"/>
          <p:cNvSpPr txBox="1">
            <a:spLocks noChangeArrowheads="1"/>
          </p:cNvSpPr>
          <p:nvPr/>
        </p:nvSpPr>
        <p:spPr bwMode="auto">
          <a:xfrm>
            <a:off x="8153400" y="228600"/>
            <a:ext cx="692150" cy="457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solidFill>
                  <a:srgbClr val="000000"/>
                </a:solidFill>
                <a:latin typeface="Arial" charset="0"/>
              </a:rPr>
              <a:t>291</a:t>
            </a:r>
          </a:p>
        </p:txBody>
      </p:sp>
      <p:sp>
        <p:nvSpPr>
          <p:cNvPr id="16388" name="Text Box 4"/>
          <p:cNvSpPr txBox="1">
            <a:spLocks noChangeArrowheads="1"/>
          </p:cNvSpPr>
          <p:nvPr/>
        </p:nvSpPr>
        <p:spPr bwMode="auto">
          <a:xfrm>
            <a:off x="228600" y="1871663"/>
            <a:ext cx="8610600" cy="3081337"/>
          </a:xfrm>
          <a:prstGeom prst="rect">
            <a:avLst/>
          </a:prstGeom>
          <a:gradFill rotWithShape="1">
            <a:gsLst>
              <a:gs pos="0">
                <a:srgbClr val="3B003B"/>
              </a:gs>
              <a:gs pos="50000">
                <a:srgbClr val="800080"/>
              </a:gs>
              <a:gs pos="100000">
                <a:srgbClr val="3B003B"/>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buFont typeface="Wingdings" charset="0"/>
              <a:buNone/>
            </a:pPr>
            <a:r>
              <a:rPr lang="en-US" altLang="zh-CN" sz="2800" b="1" dirty="0">
                <a:solidFill>
                  <a:srgbClr val="FFFFFF"/>
                </a:solidFill>
                <a:latin typeface="Arial" charset="0"/>
                <a:ea typeface="宋体" charset="0"/>
                <a:cs typeface="宋体" charset="0"/>
              </a:rPr>
              <a:t>	</a:t>
            </a:r>
            <a:r>
              <a:rPr lang="zh-CN" altLang="en-US" sz="2800" b="1" dirty="0">
                <a:solidFill>
                  <a:srgbClr val="FFFFFF"/>
                </a:solidFill>
                <a:latin typeface="Arial" charset="0"/>
                <a:ea typeface="宋体" charset="0"/>
                <a:cs typeface="宋体" charset="0"/>
              </a:rPr>
              <a:t>虽然诺斯底主义还没有发展到它的最糟糕的形式直到第二世纪，而诺斯底主义的一个早期的形式就显现在这封信件里。</a:t>
            </a:r>
          </a:p>
          <a:p>
            <a:pPr algn="ctr" eaLnBrk="1" hangingPunct="1">
              <a:buFont typeface="Wingdings" charset="0"/>
              <a:buNone/>
            </a:pPr>
            <a:endParaRPr lang="zh-CN" altLang="en-US" sz="2800" b="1" dirty="0">
              <a:solidFill>
                <a:srgbClr val="FFFFFF"/>
              </a:solidFill>
              <a:latin typeface="Arial" charset="0"/>
              <a:ea typeface="宋体" charset="0"/>
              <a:cs typeface="宋体" charset="0"/>
            </a:endParaRPr>
          </a:p>
          <a:p>
            <a:pPr algn="ctr" eaLnBrk="1" hangingPunct="1">
              <a:buFont typeface="Wingdings" charset="0"/>
              <a:buNone/>
            </a:pPr>
            <a:r>
              <a:rPr lang="zh-CN" altLang="en-US" sz="2800" b="1" dirty="0">
                <a:solidFill>
                  <a:srgbClr val="FFFFFF"/>
                </a:solidFill>
                <a:latin typeface="Arial" charset="0"/>
                <a:ea typeface="宋体" charset="0"/>
                <a:cs typeface="宋体" charset="0"/>
              </a:rPr>
              <a:t>诺斯底主义有二个基本的异端元素</a:t>
            </a:r>
            <a:r>
              <a:rPr lang="en-US" altLang="zh-CN" sz="2800" b="1" dirty="0">
                <a:solidFill>
                  <a:srgbClr val="FFFFFF"/>
                </a:solidFill>
                <a:latin typeface="Arial" charset="0"/>
                <a:ea typeface="宋体" charset="0"/>
                <a:cs typeface="宋体" charset="0"/>
              </a:rPr>
              <a:t>: </a:t>
            </a:r>
          </a:p>
          <a:p>
            <a:pPr marL="514350" indent="-514350" algn="ctr" eaLnBrk="1" hangingPunct="1">
              <a:buFont typeface="+mj-lt"/>
              <a:buAutoNum type="arabicPeriod"/>
            </a:pPr>
            <a:r>
              <a:rPr lang="zh-CN" altLang="en-US" sz="2800" b="1" dirty="0">
                <a:solidFill>
                  <a:srgbClr val="FFFFFF"/>
                </a:solidFill>
                <a:latin typeface="Arial" charset="0"/>
                <a:ea typeface="宋体" charset="0"/>
                <a:cs typeface="宋体" charset="0"/>
              </a:rPr>
              <a:t>智力</a:t>
            </a:r>
            <a:r>
              <a:rPr lang="en-US" altLang="zh-CN" sz="2800" b="1" dirty="0">
                <a:solidFill>
                  <a:srgbClr val="FFFFFF"/>
                </a:solidFill>
                <a:latin typeface="Arial" charset="0"/>
                <a:ea typeface="宋体" charset="0"/>
                <a:cs typeface="宋体" charset="0"/>
              </a:rPr>
              <a:t>(</a:t>
            </a:r>
            <a:r>
              <a:rPr lang="zh-CN" altLang="en-US" sz="2800" b="1" dirty="0">
                <a:solidFill>
                  <a:srgbClr val="FFFFFF"/>
                </a:solidFill>
                <a:latin typeface="Arial" charset="0"/>
                <a:ea typeface="宋体" charset="0"/>
                <a:cs typeface="宋体" charset="0"/>
              </a:rPr>
              <a:t>灵知的</a:t>
            </a:r>
            <a:r>
              <a:rPr lang="en-US" altLang="zh-CN" sz="2800" b="1" dirty="0">
                <a:solidFill>
                  <a:srgbClr val="FFFFFF"/>
                </a:solidFill>
                <a:latin typeface="Arial" charset="0"/>
                <a:ea typeface="宋体" charset="0"/>
                <a:cs typeface="宋体" charset="0"/>
              </a:rPr>
              <a:t>) </a:t>
            </a:r>
            <a:r>
              <a:rPr lang="zh-CN" altLang="en-US" sz="2800" b="1" dirty="0">
                <a:solidFill>
                  <a:srgbClr val="FFFFFF"/>
                </a:solidFill>
                <a:latin typeface="Arial" charset="0"/>
                <a:ea typeface="宋体" charset="0"/>
                <a:cs typeface="宋体" charset="0"/>
              </a:rPr>
              <a:t>的极端启发</a:t>
            </a:r>
            <a:r>
              <a:rPr lang="en-US" altLang="zh-CN" sz="2800" b="1" dirty="0">
                <a:solidFill>
                  <a:srgbClr val="FFFFFF"/>
                </a:solidFill>
                <a:latin typeface="Arial" charset="0"/>
                <a:ea typeface="宋体" charset="0"/>
                <a:cs typeface="宋体" charset="0"/>
              </a:rPr>
              <a:t>, </a:t>
            </a:r>
            <a:r>
              <a:rPr lang="zh-CN" altLang="en-US" sz="2800" b="1" dirty="0">
                <a:solidFill>
                  <a:srgbClr val="FFFFFF"/>
                </a:solidFill>
                <a:latin typeface="Arial" charset="0"/>
                <a:ea typeface="宋体" charset="0"/>
                <a:cs typeface="宋体" charset="0"/>
              </a:rPr>
              <a:t>和</a:t>
            </a:r>
          </a:p>
          <a:p>
            <a:pPr marL="514350" indent="-514350" algn="ctr" eaLnBrk="1" hangingPunct="1">
              <a:buFont typeface="+mj-lt"/>
              <a:buAutoNum type="arabicPeriod"/>
            </a:pPr>
            <a:r>
              <a:rPr lang="zh-CN" altLang="en-US" sz="2800" b="1" dirty="0">
                <a:solidFill>
                  <a:srgbClr val="FFFFFF"/>
                </a:solidFill>
                <a:latin typeface="Arial" charset="0"/>
                <a:ea typeface="宋体" charset="0"/>
                <a:cs typeface="宋体" charset="0"/>
              </a:rPr>
              <a:t>它的信仰是万物都是邪恶的。</a:t>
            </a:r>
          </a:p>
        </p:txBody>
      </p:sp>
      <p:pic>
        <p:nvPicPr>
          <p:cNvPr id="373765" name="Picture 5" descr="cross sig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9800" y="4953000"/>
            <a:ext cx="4876800" cy="1882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121456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6388">
                                            <p:txEl>
                                              <p:pRg st="0" end="0"/>
                                            </p:txEl>
                                          </p:spTgt>
                                        </p:tgtEl>
                                        <p:attrNameLst>
                                          <p:attrName>style.visibility</p:attrName>
                                        </p:attrNameLst>
                                      </p:cBhvr>
                                      <p:to>
                                        <p:strVal val="visible"/>
                                      </p:to>
                                    </p:set>
                                    <p:anim calcmode="lin" valueType="num">
                                      <p:cBhvr additive="base">
                                        <p:cTn id="7" dur="500" fill="hold"/>
                                        <p:tgtEl>
                                          <p:spTgt spid="16388">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6388">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6388">
                                            <p:txEl>
                                              <p:pRg st="2" end="2"/>
                                            </p:txEl>
                                          </p:spTgt>
                                        </p:tgtEl>
                                        <p:attrNameLst>
                                          <p:attrName>style.visibility</p:attrName>
                                        </p:attrNameLst>
                                      </p:cBhvr>
                                      <p:to>
                                        <p:strVal val="visible"/>
                                      </p:to>
                                    </p:set>
                                    <p:anim calcmode="lin" valueType="num">
                                      <p:cBhvr additive="base">
                                        <p:cTn id="13" dur="500" fill="hold"/>
                                        <p:tgtEl>
                                          <p:spTgt spid="16388">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6388">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6388">
                                            <p:txEl>
                                              <p:pRg st="3" end="3"/>
                                            </p:txEl>
                                          </p:spTgt>
                                        </p:tgtEl>
                                        <p:attrNameLst>
                                          <p:attrName>style.visibility</p:attrName>
                                        </p:attrNameLst>
                                      </p:cBhvr>
                                      <p:to>
                                        <p:strVal val="visible"/>
                                      </p:to>
                                    </p:set>
                                    <p:anim calcmode="lin" valueType="num">
                                      <p:cBhvr additive="base">
                                        <p:cTn id="19" dur="500" fill="hold"/>
                                        <p:tgtEl>
                                          <p:spTgt spid="16388">
                                            <p:txEl>
                                              <p:pRg st="3" end="3"/>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6388">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6388">
                                            <p:txEl>
                                              <p:pRg st="4" end="4"/>
                                            </p:txEl>
                                          </p:spTgt>
                                        </p:tgtEl>
                                        <p:attrNameLst>
                                          <p:attrName>style.visibility</p:attrName>
                                        </p:attrNameLst>
                                      </p:cBhvr>
                                      <p:to>
                                        <p:strVal val="visible"/>
                                      </p:to>
                                    </p:set>
                                    <p:anim calcmode="lin" valueType="num">
                                      <p:cBhvr additive="base">
                                        <p:cTn id="25" dur="500" fill="hold"/>
                                        <p:tgtEl>
                                          <p:spTgt spid="16388">
                                            <p:txEl>
                                              <p:pRg st="4" end="4"/>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6388">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8" grpId="0" build="p"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pic>
        <p:nvPicPr>
          <p:cNvPr id="375810" name="Picture 7" descr="followingjesu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4117975"/>
            <a:ext cx="5105400" cy="2740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75811" name="Text Box 4"/>
          <p:cNvSpPr txBox="1">
            <a:spLocks noChangeArrowheads="1"/>
          </p:cNvSpPr>
          <p:nvPr/>
        </p:nvSpPr>
        <p:spPr bwMode="auto">
          <a:xfrm>
            <a:off x="228600" y="968375"/>
            <a:ext cx="8610600" cy="466725"/>
          </a:xfrm>
          <a:prstGeom prst="rect">
            <a:avLst/>
          </a:prstGeom>
          <a:solidFill>
            <a:schemeClr val="bg1"/>
          </a:solidFill>
          <a:ln w="9525">
            <a:solidFill>
              <a:srgbClr val="000000"/>
            </a:solidFill>
            <a:miter lim="800000"/>
            <a:headEnd/>
            <a:tailEnd/>
          </a:ln>
        </p:spPr>
        <p:txBody>
          <a:bodyPr>
            <a:spAutoFit/>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buFont typeface="Wingdings" charset="0"/>
              <a:buNone/>
            </a:pPr>
            <a:r>
              <a:rPr lang="zh-CN" altLang="en-US" b="1" dirty="0">
                <a:solidFill>
                  <a:srgbClr val="000000"/>
                </a:solidFill>
                <a:latin typeface="Arial" charset="0"/>
                <a:ea typeface="宋体" charset="0"/>
                <a:cs typeface="宋体" charset="0"/>
              </a:rPr>
              <a:t>约翰与相信神秘直觉论的交战以二种形式在他的信件里显现</a:t>
            </a:r>
            <a:r>
              <a:rPr lang="en-US" altLang="zh-CN" b="1" dirty="0">
                <a:solidFill>
                  <a:srgbClr val="000000"/>
                </a:solidFill>
                <a:latin typeface="Arial" charset="0"/>
                <a:ea typeface="宋体" charset="0"/>
                <a:cs typeface="宋体" charset="0"/>
              </a:rPr>
              <a:t>:</a:t>
            </a:r>
          </a:p>
        </p:txBody>
      </p:sp>
      <p:sp>
        <p:nvSpPr>
          <p:cNvPr id="18437" name="Text Box 5"/>
          <p:cNvSpPr txBox="1">
            <a:spLocks noChangeArrowheads="1"/>
          </p:cNvSpPr>
          <p:nvPr/>
        </p:nvSpPr>
        <p:spPr bwMode="auto">
          <a:xfrm>
            <a:off x="152400" y="1600200"/>
            <a:ext cx="4113213" cy="2667000"/>
          </a:xfrm>
          <a:prstGeom prst="rect">
            <a:avLst/>
          </a:prstGeom>
          <a:solidFill>
            <a:schemeClr val="tx1"/>
          </a:solidFill>
          <a:ln w="9525">
            <a:solidFill>
              <a:srgbClr val="000000"/>
            </a:solidFill>
            <a:miter lim="800000"/>
            <a:headEnd/>
            <a:tailEnd/>
          </a:ln>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zh-CN" altLang="en-US" b="1" dirty="0">
                <a:solidFill>
                  <a:srgbClr val="FFFFFF"/>
                </a:solidFill>
                <a:latin typeface="Arial" charset="0"/>
                <a:ea typeface="宋体" charset="0"/>
                <a:cs typeface="宋体" charset="0"/>
              </a:rPr>
              <a:t>多司底</a:t>
            </a:r>
            <a:r>
              <a:rPr lang="en-US" altLang="zh-CN" b="1" dirty="0">
                <a:solidFill>
                  <a:srgbClr val="FFFFFF"/>
                </a:solidFill>
                <a:latin typeface="Arial" charset="0"/>
                <a:ea typeface="宋体" charset="0"/>
                <a:cs typeface="宋体" charset="0"/>
              </a:rPr>
              <a:t>(</a:t>
            </a:r>
            <a:r>
              <a:rPr lang="en-US" altLang="zh-CN" b="1" dirty="0" err="1">
                <a:solidFill>
                  <a:srgbClr val="FFFFFF"/>
                </a:solidFill>
                <a:latin typeface="Arial" charset="0"/>
                <a:ea typeface="宋体" charset="0"/>
                <a:cs typeface="宋体" charset="0"/>
              </a:rPr>
              <a:t>Docetic</a:t>
            </a:r>
            <a:r>
              <a:rPr lang="en-US" altLang="zh-CN" b="1" dirty="0">
                <a:solidFill>
                  <a:srgbClr val="FFFFFF"/>
                </a:solidFill>
                <a:latin typeface="Arial" charset="0"/>
                <a:ea typeface="宋体" charset="0"/>
                <a:cs typeface="宋体" charset="0"/>
              </a:rPr>
              <a:t>)</a:t>
            </a:r>
            <a:r>
              <a:rPr lang="zh-CN" altLang="en-US" b="1" dirty="0">
                <a:solidFill>
                  <a:srgbClr val="FFFFFF"/>
                </a:solidFill>
                <a:latin typeface="Arial" charset="0"/>
                <a:ea typeface="宋体" charset="0"/>
                <a:cs typeface="宋体" charset="0"/>
              </a:rPr>
              <a:t>的诺斯底主义否认了基督的任性</a:t>
            </a:r>
            <a:r>
              <a:rPr lang="en-US" altLang="zh-CN" b="1" dirty="0">
                <a:solidFill>
                  <a:srgbClr val="FFFFFF"/>
                </a:solidFill>
                <a:latin typeface="Arial" charset="0"/>
                <a:ea typeface="宋体" charset="0"/>
                <a:cs typeface="宋体" charset="0"/>
              </a:rPr>
              <a:t>(4:2-3) </a:t>
            </a:r>
            <a:r>
              <a:rPr lang="zh-CN" altLang="en-US" b="1" dirty="0">
                <a:solidFill>
                  <a:srgbClr val="FFFFFF"/>
                </a:solidFill>
                <a:latin typeface="Arial" charset="0"/>
                <a:ea typeface="宋体" charset="0"/>
                <a:cs typeface="宋体" charset="0"/>
              </a:rPr>
              <a:t>，说他只似乎是个人，因此约翰写道，他实际上接触了耶稣</a:t>
            </a:r>
            <a:r>
              <a:rPr lang="en-US" altLang="zh-CN" b="1" dirty="0">
                <a:solidFill>
                  <a:srgbClr val="FFFFFF"/>
                </a:solidFill>
                <a:latin typeface="Arial" charset="0"/>
                <a:ea typeface="宋体" charset="0"/>
                <a:cs typeface="宋体" charset="0"/>
              </a:rPr>
              <a:t>(1:1) </a:t>
            </a:r>
            <a:r>
              <a:rPr lang="zh-CN" altLang="en-US" b="1" dirty="0">
                <a:solidFill>
                  <a:srgbClr val="FFFFFF"/>
                </a:solidFill>
                <a:latin typeface="Arial" charset="0"/>
                <a:ea typeface="宋体" charset="0"/>
                <a:cs typeface="宋体" charset="0"/>
              </a:rPr>
              <a:t>。</a:t>
            </a:r>
          </a:p>
        </p:txBody>
      </p:sp>
      <p:sp>
        <p:nvSpPr>
          <p:cNvPr id="375813" name="Rectangle 2"/>
          <p:cNvSpPr>
            <a:spLocks noGrp="1" noChangeArrowheads="1"/>
          </p:cNvSpPr>
          <p:nvPr>
            <p:ph type="title" idx="4294967295"/>
          </p:nvPr>
        </p:nvSpPr>
        <p:spPr>
          <a:xfrm>
            <a:off x="2286000" y="152400"/>
            <a:ext cx="4419600" cy="609600"/>
          </a:xfrm>
          <a:solidFill>
            <a:srgbClr val="000000"/>
          </a:solidFill>
        </p:spPr>
        <p:txBody>
          <a:bodyPr anchor="ctr"/>
          <a:lstStyle/>
          <a:p>
            <a:pPr algn="ctr" eaLnBrk="1" hangingPunct="1"/>
            <a:r>
              <a:rPr lang="zh-CN" altLang="en-US" sz="2800" dirty="0">
                <a:solidFill>
                  <a:schemeClr val="bg1"/>
                </a:solidFill>
                <a:latin typeface="Arial" charset="0"/>
                <a:ea typeface="宋体" charset="0"/>
                <a:cs typeface="宋体" charset="0"/>
              </a:rPr>
              <a:t>场合</a:t>
            </a:r>
            <a:endParaRPr lang="en-US" sz="2800" dirty="0">
              <a:solidFill>
                <a:schemeClr val="bg1"/>
              </a:solidFill>
              <a:latin typeface="Arial" charset="0"/>
              <a:cs typeface="Times New Roman" charset="0"/>
            </a:endParaRPr>
          </a:p>
        </p:txBody>
      </p:sp>
      <p:sp>
        <p:nvSpPr>
          <p:cNvPr id="375814" name="Text Box 3"/>
          <p:cNvSpPr txBox="1">
            <a:spLocks noChangeArrowheads="1"/>
          </p:cNvSpPr>
          <p:nvPr/>
        </p:nvSpPr>
        <p:spPr bwMode="auto">
          <a:xfrm>
            <a:off x="8153400" y="228600"/>
            <a:ext cx="692150" cy="457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solidFill>
                  <a:srgbClr val="000000"/>
                </a:solidFill>
                <a:latin typeface="Arial" charset="0"/>
              </a:rPr>
              <a:t>291</a:t>
            </a:r>
          </a:p>
        </p:txBody>
      </p:sp>
      <p:sp>
        <p:nvSpPr>
          <p:cNvPr id="18438" name="Text Box 6"/>
          <p:cNvSpPr txBox="1">
            <a:spLocks noChangeArrowheads="1"/>
          </p:cNvSpPr>
          <p:nvPr/>
        </p:nvSpPr>
        <p:spPr bwMode="auto">
          <a:xfrm>
            <a:off x="4419600" y="1600200"/>
            <a:ext cx="4648200" cy="4876800"/>
          </a:xfrm>
          <a:prstGeom prst="rect">
            <a:avLst/>
          </a:prstGeom>
          <a:solidFill>
            <a:schemeClr val="tx1"/>
          </a:solidFill>
          <a:ln w="9525">
            <a:solidFill>
              <a:srgbClr val="000000"/>
            </a:solidFill>
            <a:miter lim="800000"/>
            <a:headEnd/>
            <a:tailEnd/>
          </a:ln>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buFont typeface="Wingdings" charset="0"/>
              <a:buNone/>
            </a:pPr>
            <a:r>
              <a:rPr lang="zh-CN" altLang="en-US" b="1" dirty="0">
                <a:solidFill>
                  <a:srgbClr val="FFFFFF"/>
                </a:solidFill>
                <a:latin typeface="Arial" charset="0"/>
                <a:ea typeface="宋体" charset="0"/>
                <a:cs typeface="宋体" charset="0"/>
              </a:rPr>
              <a:t>司林多的</a:t>
            </a:r>
            <a:r>
              <a:rPr lang="en-US" altLang="zh-CN" b="1" dirty="0">
                <a:solidFill>
                  <a:srgbClr val="FFFFFF"/>
                </a:solidFill>
                <a:latin typeface="Arial" charset="0"/>
                <a:ea typeface="宋体" charset="0"/>
                <a:cs typeface="宋体" charset="0"/>
              </a:rPr>
              <a:t>(</a:t>
            </a:r>
            <a:r>
              <a:rPr lang="en-US" altLang="zh-CN" b="1" dirty="0" err="1">
                <a:solidFill>
                  <a:srgbClr val="FFFFFF"/>
                </a:solidFill>
                <a:latin typeface="Arial" charset="0"/>
                <a:ea typeface="宋体" charset="0"/>
                <a:cs typeface="宋体" charset="0"/>
              </a:rPr>
              <a:t>Cerinthian</a:t>
            </a:r>
            <a:r>
              <a:rPr lang="en-US" altLang="zh-CN" b="1" dirty="0">
                <a:solidFill>
                  <a:srgbClr val="FFFFFF"/>
                </a:solidFill>
                <a:latin typeface="Arial" charset="0"/>
                <a:ea typeface="宋体" charset="0"/>
                <a:cs typeface="宋体" charset="0"/>
              </a:rPr>
              <a:t>)</a:t>
            </a:r>
            <a:r>
              <a:rPr lang="zh-CN" altLang="en-US" b="1" dirty="0">
                <a:solidFill>
                  <a:srgbClr val="FFFFFF"/>
                </a:solidFill>
                <a:latin typeface="Arial" charset="0"/>
                <a:ea typeface="宋体" charset="0"/>
                <a:cs typeface="宋体" charset="0"/>
              </a:rPr>
              <a:t>诺斯底主义否认了基督是神。司林多</a:t>
            </a:r>
            <a:r>
              <a:rPr lang="en-US" altLang="zh-CN" b="1" dirty="0" err="1">
                <a:solidFill>
                  <a:srgbClr val="FFFFFF"/>
                </a:solidFill>
                <a:latin typeface="Arial" charset="0"/>
                <a:ea typeface="宋体" charset="0"/>
                <a:cs typeface="宋体" charset="0"/>
              </a:rPr>
              <a:t>Cerinthus</a:t>
            </a:r>
            <a:r>
              <a:rPr lang="zh-CN" altLang="en-US" b="1" dirty="0">
                <a:solidFill>
                  <a:srgbClr val="FFFFFF"/>
                </a:solidFill>
                <a:latin typeface="Arial" charset="0"/>
                <a:ea typeface="宋体" charset="0"/>
                <a:cs typeface="宋体" charset="0"/>
              </a:rPr>
              <a:t>他居住在约翰所居住的亞西亞附近</a:t>
            </a:r>
            <a:r>
              <a:rPr lang="en-US" altLang="zh-CN" b="1" dirty="0">
                <a:solidFill>
                  <a:srgbClr val="FFFFFF"/>
                </a:solidFill>
                <a:latin typeface="Arial" charset="0"/>
                <a:ea typeface="宋体" charset="0"/>
                <a:cs typeface="宋体" charset="0"/>
              </a:rPr>
              <a:t>, </a:t>
            </a:r>
            <a:r>
              <a:rPr lang="zh-CN" altLang="en-US" b="1" dirty="0">
                <a:solidFill>
                  <a:srgbClr val="FFFFFF"/>
                </a:solidFill>
                <a:latin typeface="Arial" charset="0"/>
                <a:ea typeface="宋体" charset="0"/>
                <a:cs typeface="宋体" charset="0"/>
              </a:rPr>
              <a:t>他所教的是</a:t>
            </a:r>
            <a:r>
              <a:rPr lang="en-US" altLang="zh-CN" b="1" dirty="0">
                <a:solidFill>
                  <a:srgbClr val="FFFFFF"/>
                </a:solidFill>
                <a:latin typeface="Arial" charset="0"/>
                <a:ea typeface="宋体" charset="0"/>
                <a:cs typeface="宋体" charset="0"/>
              </a:rPr>
              <a:t>, </a:t>
            </a:r>
            <a:r>
              <a:rPr lang="zh-CN" altLang="en-US" b="1" dirty="0">
                <a:solidFill>
                  <a:srgbClr val="FFFFFF"/>
                </a:solidFill>
                <a:latin typeface="Arial" charset="0"/>
                <a:ea typeface="宋体" charset="0"/>
                <a:cs typeface="宋体" charset="0"/>
              </a:rPr>
              <a:t>耶稣是一个凡人</a:t>
            </a:r>
            <a:r>
              <a:rPr lang="en-US" altLang="zh-CN" b="1" dirty="0">
                <a:solidFill>
                  <a:srgbClr val="FFFFFF"/>
                </a:solidFill>
                <a:latin typeface="Arial" charset="0"/>
                <a:ea typeface="宋体" charset="0"/>
                <a:cs typeface="宋体" charset="0"/>
              </a:rPr>
              <a:t>,</a:t>
            </a:r>
            <a:r>
              <a:rPr lang="zh-CN" altLang="en-US" b="1" dirty="0">
                <a:solidFill>
                  <a:srgbClr val="FFFFFF"/>
                </a:solidFill>
                <a:latin typeface="Arial" charset="0"/>
                <a:ea typeface="宋体" charset="0"/>
                <a:cs typeface="宋体" charset="0"/>
              </a:rPr>
              <a:t>唯有在他的洗礼时“基督” 下降于他</a:t>
            </a:r>
            <a:r>
              <a:rPr lang="en-US" altLang="zh-CN" b="1" dirty="0">
                <a:solidFill>
                  <a:srgbClr val="FFFFFF"/>
                </a:solidFill>
                <a:latin typeface="Arial" charset="0"/>
                <a:ea typeface="宋体" charset="0"/>
                <a:cs typeface="宋体" charset="0"/>
              </a:rPr>
              <a:t>,</a:t>
            </a:r>
            <a:r>
              <a:rPr lang="zh-CN" altLang="en-US" b="1" dirty="0">
                <a:solidFill>
                  <a:srgbClr val="FFFFFF"/>
                </a:solidFill>
                <a:latin typeface="Arial" charset="0"/>
                <a:ea typeface="宋体" charset="0"/>
                <a:cs typeface="宋体" charset="0"/>
              </a:rPr>
              <a:t>但在他的被钉死在十字架上之前离开了他。约翰的回复是</a:t>
            </a:r>
            <a:r>
              <a:rPr lang="en-US" altLang="zh-CN" b="1" dirty="0">
                <a:solidFill>
                  <a:srgbClr val="FFFFFF"/>
                </a:solidFill>
                <a:latin typeface="Arial" charset="0"/>
                <a:ea typeface="宋体" charset="0"/>
                <a:cs typeface="宋体" charset="0"/>
              </a:rPr>
              <a:t>, </a:t>
            </a:r>
            <a:r>
              <a:rPr lang="zh-CN" altLang="en-US" b="1" dirty="0">
                <a:solidFill>
                  <a:srgbClr val="FFFFFF"/>
                </a:solidFill>
                <a:latin typeface="Arial" charset="0"/>
                <a:ea typeface="宋体" charset="0"/>
                <a:cs typeface="宋体" charset="0"/>
              </a:rPr>
              <a:t>耶稣基督是为着水</a:t>
            </a:r>
            <a:r>
              <a:rPr lang="en-US" altLang="zh-CN" b="1" dirty="0">
                <a:solidFill>
                  <a:srgbClr val="FFFFFF"/>
                </a:solidFill>
                <a:latin typeface="Arial" charset="0"/>
                <a:ea typeface="宋体" charset="0"/>
                <a:cs typeface="宋体" charset="0"/>
              </a:rPr>
              <a:t>(</a:t>
            </a:r>
            <a:r>
              <a:rPr lang="zh-CN" altLang="en-US" b="1" dirty="0">
                <a:solidFill>
                  <a:srgbClr val="FFFFFF"/>
                </a:solidFill>
                <a:latin typeface="Arial" charset="0"/>
                <a:ea typeface="宋体" charset="0"/>
                <a:cs typeface="宋体" charset="0"/>
              </a:rPr>
              <a:t>他的洗礼</a:t>
            </a:r>
            <a:r>
              <a:rPr lang="en-US" altLang="zh-CN" b="1" dirty="0">
                <a:solidFill>
                  <a:srgbClr val="FFFFFF"/>
                </a:solidFill>
                <a:latin typeface="Arial" charset="0"/>
                <a:ea typeface="宋体" charset="0"/>
                <a:cs typeface="宋体" charset="0"/>
              </a:rPr>
              <a:t>) </a:t>
            </a:r>
            <a:r>
              <a:rPr lang="zh-CN" altLang="en-US" b="1" dirty="0">
                <a:solidFill>
                  <a:srgbClr val="FFFFFF"/>
                </a:solidFill>
                <a:latin typeface="Arial" charset="0"/>
                <a:ea typeface="宋体" charset="0"/>
                <a:cs typeface="宋体" charset="0"/>
              </a:rPr>
              <a:t>和血</a:t>
            </a:r>
            <a:r>
              <a:rPr lang="en-US" altLang="zh-CN" b="1" dirty="0">
                <a:solidFill>
                  <a:srgbClr val="FFFFFF"/>
                </a:solidFill>
                <a:latin typeface="Arial" charset="0"/>
                <a:ea typeface="宋体" charset="0"/>
                <a:cs typeface="宋体" charset="0"/>
              </a:rPr>
              <a:t>(</a:t>
            </a:r>
            <a:r>
              <a:rPr lang="zh-CN" altLang="en-US" b="1" dirty="0">
                <a:solidFill>
                  <a:srgbClr val="FFFFFF"/>
                </a:solidFill>
                <a:latin typeface="Arial" charset="0"/>
                <a:ea typeface="宋体" charset="0"/>
                <a:cs typeface="宋体" charset="0"/>
              </a:rPr>
              <a:t>他的死亡</a:t>
            </a:r>
            <a:r>
              <a:rPr lang="en-US" altLang="zh-CN" b="1" dirty="0">
                <a:solidFill>
                  <a:srgbClr val="FFFFFF"/>
                </a:solidFill>
                <a:latin typeface="Arial" charset="0"/>
                <a:ea typeface="宋体" charset="0"/>
                <a:cs typeface="宋体" charset="0"/>
              </a:rPr>
              <a:t>)</a:t>
            </a:r>
            <a:r>
              <a:rPr lang="zh-CN" altLang="en-US" b="1" dirty="0">
                <a:solidFill>
                  <a:srgbClr val="FFFFFF"/>
                </a:solidFill>
                <a:latin typeface="Arial" charset="0"/>
                <a:ea typeface="宋体" charset="0"/>
                <a:cs typeface="宋体" charset="0"/>
              </a:rPr>
              <a:t>而来的</a:t>
            </a:r>
            <a:r>
              <a:rPr lang="en-US" altLang="zh-CN" b="1" dirty="0">
                <a:solidFill>
                  <a:srgbClr val="FFFFFF"/>
                </a:solidFill>
                <a:latin typeface="Arial" charset="0"/>
                <a:ea typeface="宋体" charset="0"/>
                <a:cs typeface="宋体" charset="0"/>
              </a:rPr>
              <a:t>, </a:t>
            </a:r>
            <a:r>
              <a:rPr lang="zh-CN" altLang="en-US" b="1" dirty="0">
                <a:solidFill>
                  <a:srgbClr val="FFFFFF"/>
                </a:solidFill>
                <a:latin typeface="Arial" charset="0"/>
                <a:ea typeface="宋体" charset="0"/>
                <a:cs typeface="宋体" charset="0"/>
              </a:rPr>
              <a:t>如此并反驳了司林多</a:t>
            </a:r>
            <a:r>
              <a:rPr lang="en-US" altLang="zh-CN" b="1" dirty="0" err="1">
                <a:solidFill>
                  <a:srgbClr val="FFFFFF"/>
                </a:solidFill>
                <a:latin typeface="Arial" charset="0"/>
                <a:ea typeface="宋体" charset="0"/>
                <a:cs typeface="宋体" charset="0"/>
              </a:rPr>
              <a:t>Cerinthus</a:t>
            </a:r>
            <a:r>
              <a:rPr lang="zh-CN" altLang="en-US" b="1" dirty="0">
                <a:solidFill>
                  <a:srgbClr val="FFFFFF"/>
                </a:solidFill>
                <a:latin typeface="Arial" charset="0"/>
                <a:ea typeface="宋体" charset="0"/>
                <a:cs typeface="宋体" charset="0"/>
              </a:rPr>
              <a:t>。</a:t>
            </a:r>
          </a:p>
        </p:txBody>
      </p:sp>
    </p:spTree>
    <p:extLst>
      <p:ext uri="{BB962C8B-B14F-4D97-AF65-F5344CB8AC3E}">
        <p14:creationId xmlns:p14="http://schemas.microsoft.com/office/powerpoint/2010/main" val="42593847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8437"/>
                                        </p:tgtEl>
                                        <p:attrNameLst>
                                          <p:attrName>style.visibility</p:attrName>
                                        </p:attrNameLst>
                                      </p:cBhvr>
                                      <p:to>
                                        <p:strVal val="visible"/>
                                      </p:to>
                                    </p:set>
                                    <p:anim calcmode="lin" valueType="num">
                                      <p:cBhvr additive="base">
                                        <p:cTn id="7" dur="500" fill="hold"/>
                                        <p:tgtEl>
                                          <p:spTgt spid="18437"/>
                                        </p:tgtEl>
                                        <p:attrNameLst>
                                          <p:attrName>ppt_x</p:attrName>
                                        </p:attrNameLst>
                                      </p:cBhvr>
                                      <p:tavLst>
                                        <p:tav tm="0">
                                          <p:val>
                                            <p:strVal val="0-#ppt_w/2"/>
                                          </p:val>
                                        </p:tav>
                                        <p:tav tm="100000">
                                          <p:val>
                                            <p:strVal val="#ppt_x"/>
                                          </p:val>
                                        </p:tav>
                                      </p:tavLst>
                                    </p:anim>
                                    <p:anim calcmode="lin" valueType="num">
                                      <p:cBhvr additive="base">
                                        <p:cTn id="8" dur="500" fill="hold"/>
                                        <p:tgtEl>
                                          <p:spTgt spid="18437"/>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8438"/>
                                        </p:tgtEl>
                                        <p:attrNameLst>
                                          <p:attrName>style.visibility</p:attrName>
                                        </p:attrNameLst>
                                      </p:cBhvr>
                                      <p:to>
                                        <p:strVal val="visible"/>
                                      </p:to>
                                    </p:set>
                                    <p:anim calcmode="lin" valueType="num">
                                      <p:cBhvr additive="base">
                                        <p:cTn id="13" dur="500" fill="hold"/>
                                        <p:tgtEl>
                                          <p:spTgt spid="18438"/>
                                        </p:tgtEl>
                                        <p:attrNameLst>
                                          <p:attrName>ppt_x</p:attrName>
                                        </p:attrNameLst>
                                      </p:cBhvr>
                                      <p:tavLst>
                                        <p:tav tm="0">
                                          <p:val>
                                            <p:strVal val="1+#ppt_w/2"/>
                                          </p:val>
                                        </p:tav>
                                        <p:tav tm="100000">
                                          <p:val>
                                            <p:strVal val="#ppt_x"/>
                                          </p:val>
                                        </p:tav>
                                      </p:tavLst>
                                    </p:anim>
                                    <p:anim calcmode="lin" valueType="num">
                                      <p:cBhvr additive="base">
                                        <p:cTn id="14" dur="500" fill="hold"/>
                                        <p:tgtEl>
                                          <p:spTgt spid="1843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7" grpId="0" animBg="1" autoUpdateAnimBg="0"/>
      <p:bldP spid="18438" grpId="0" animBg="1"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p:spPr>
        <p:txBody>
          <a:bodyPr/>
          <a:lstStyle/>
          <a:p>
            <a:r>
              <a:rPr lang="zh-CN" altLang="en-US" sz="48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rPr>
              <a:t>主题</a:t>
            </a:r>
            <a:endParaRPr lang="en-US" sz="48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Microsoft YaHei UI" panose="020B0503020204020204" pitchFamily="34" charset="-122"/>
              <a:ea typeface="Microsoft YaHei UI" panose="020B0503020204020204" pitchFamily="34" charset="-122"/>
            </a:endParaRPr>
          </a:p>
        </p:txBody>
      </p:sp>
      <p:sp>
        <p:nvSpPr>
          <p:cNvPr id="4" name="Rectangle 2"/>
          <p:cNvSpPr txBox="1">
            <a:spLocks noChangeArrowheads="1"/>
          </p:cNvSpPr>
          <p:nvPr/>
        </p:nvSpPr>
        <p:spPr bwMode="auto">
          <a:xfrm>
            <a:off x="14766" y="1341868"/>
            <a:ext cx="9144000" cy="403221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a:t>
            </a: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在爱中顺服可抵抗</a:t>
            </a:r>
            <a:endParaRPr kumimoji="0" lang="en-US" altLang="zh-CN"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早期</a:t>
            </a: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诺斯替教</a:t>
            </a: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主意</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23</a:t>
            </a: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约翰一书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104413933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sp>
        <p:nvSpPr>
          <p:cNvPr id="377858" name="Rectangle 2"/>
          <p:cNvSpPr>
            <a:spLocks noGrp="1" noChangeArrowheads="1"/>
          </p:cNvSpPr>
          <p:nvPr>
            <p:ph type="title" idx="4294967295"/>
          </p:nvPr>
        </p:nvSpPr>
        <p:spPr>
          <a:xfrm>
            <a:off x="2286000" y="152400"/>
            <a:ext cx="4419600" cy="609600"/>
          </a:xfrm>
          <a:solidFill>
            <a:srgbClr val="000000"/>
          </a:solidFill>
        </p:spPr>
        <p:txBody>
          <a:bodyPr anchor="ctr"/>
          <a:lstStyle/>
          <a:p>
            <a:pPr algn="ctr" eaLnBrk="1" hangingPunct="1"/>
            <a:r>
              <a:rPr lang="zh-CN" altLang="en-US" sz="2800" dirty="0">
                <a:solidFill>
                  <a:schemeClr val="bg1"/>
                </a:solidFill>
                <a:latin typeface="Arial" charset="0"/>
                <a:ea typeface="宋体" charset="0"/>
                <a:cs typeface="宋体" charset="0"/>
              </a:rPr>
              <a:t>场合</a:t>
            </a:r>
            <a:endParaRPr lang="en-US" sz="2800" dirty="0">
              <a:solidFill>
                <a:schemeClr val="bg1"/>
              </a:solidFill>
              <a:latin typeface="Arial" charset="0"/>
              <a:cs typeface="Times New Roman" charset="0"/>
            </a:endParaRPr>
          </a:p>
        </p:txBody>
      </p:sp>
      <p:sp>
        <p:nvSpPr>
          <p:cNvPr id="377859" name="Text Box 3"/>
          <p:cNvSpPr txBox="1">
            <a:spLocks noChangeArrowheads="1"/>
          </p:cNvSpPr>
          <p:nvPr/>
        </p:nvSpPr>
        <p:spPr bwMode="auto">
          <a:xfrm>
            <a:off x="8153400" y="228600"/>
            <a:ext cx="692150" cy="457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solidFill>
                  <a:srgbClr val="000000"/>
                </a:solidFill>
                <a:latin typeface="Arial" charset="0"/>
              </a:rPr>
              <a:t>291</a:t>
            </a:r>
          </a:p>
        </p:txBody>
      </p:sp>
      <p:sp>
        <p:nvSpPr>
          <p:cNvPr id="377860" name="Text Box 4"/>
          <p:cNvSpPr txBox="1">
            <a:spLocks noChangeArrowheads="1"/>
          </p:cNvSpPr>
          <p:nvPr/>
        </p:nvSpPr>
        <p:spPr bwMode="auto">
          <a:xfrm>
            <a:off x="0" y="854075"/>
            <a:ext cx="9144000" cy="461963"/>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buFont typeface="Wingdings" charset="0"/>
              <a:buNone/>
            </a:pPr>
            <a:r>
              <a:rPr lang="zh-CN" altLang="en-US" b="1" dirty="0">
                <a:solidFill>
                  <a:srgbClr val="FFFFFF"/>
                </a:solidFill>
                <a:latin typeface="Arial" charset="0"/>
                <a:ea typeface="宋体" charset="0"/>
                <a:cs typeface="宋体" charset="0"/>
              </a:rPr>
              <a:t>诺斯底主义的实际外在表现也分成为二个阵营。</a:t>
            </a:r>
          </a:p>
        </p:txBody>
      </p:sp>
      <p:sp>
        <p:nvSpPr>
          <p:cNvPr id="17413" name="Text Box 5"/>
          <p:cNvSpPr txBox="1">
            <a:spLocks noChangeArrowheads="1"/>
          </p:cNvSpPr>
          <p:nvPr/>
        </p:nvSpPr>
        <p:spPr bwMode="auto">
          <a:xfrm>
            <a:off x="0" y="1447800"/>
            <a:ext cx="3886200" cy="5410200"/>
          </a:xfrm>
          <a:prstGeom prst="rect">
            <a:avLst/>
          </a:prstGeom>
          <a:solidFill>
            <a:srgbClr val="000000"/>
          </a:solidFill>
          <a:ln w="9525">
            <a:solidFill>
              <a:srgbClr val="000000"/>
            </a:solidFill>
            <a:miter lim="800000"/>
            <a:headEnd/>
            <a:tailEnd/>
          </a:ln>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buFont typeface="Wingdings" charset="0"/>
              <a:buNone/>
            </a:pPr>
            <a:r>
              <a:rPr lang="zh-CN" altLang="en-US" sz="2800" b="1" dirty="0">
                <a:solidFill>
                  <a:srgbClr val="FFFFFF"/>
                </a:solidFill>
                <a:latin typeface="Arial" charset="0"/>
                <a:ea typeface="宋体" charset="0"/>
                <a:cs typeface="宋体" charset="0"/>
              </a:rPr>
              <a:t>某些诺斯底主义者认为万物都是邪恶的</a:t>
            </a:r>
            <a:r>
              <a:rPr lang="en-US" altLang="zh-CN" sz="2800" b="1" dirty="0">
                <a:solidFill>
                  <a:srgbClr val="FFFFFF"/>
                </a:solidFill>
                <a:latin typeface="Arial" charset="0"/>
                <a:ea typeface="宋体" charset="0"/>
                <a:cs typeface="宋体" charset="0"/>
              </a:rPr>
              <a:t>, </a:t>
            </a:r>
            <a:r>
              <a:rPr lang="zh-CN" altLang="en-US" sz="2800" b="1" dirty="0">
                <a:solidFill>
                  <a:srgbClr val="FFFFFF"/>
                </a:solidFill>
                <a:latin typeface="Arial" charset="0"/>
                <a:ea typeface="宋体" charset="0"/>
                <a:cs typeface="宋体" charset="0"/>
              </a:rPr>
              <a:t>应该不惜一切代价来避免它</a:t>
            </a:r>
            <a:r>
              <a:rPr lang="en-US" altLang="zh-CN" sz="2800" b="1" dirty="0">
                <a:solidFill>
                  <a:srgbClr val="FFFFFF"/>
                </a:solidFill>
                <a:latin typeface="Arial" charset="0"/>
                <a:ea typeface="宋体" charset="0"/>
                <a:cs typeface="宋体" charset="0"/>
              </a:rPr>
              <a:t>, </a:t>
            </a:r>
            <a:r>
              <a:rPr lang="zh-CN" altLang="en-US" sz="2800" b="1" dirty="0">
                <a:solidFill>
                  <a:srgbClr val="FFFFFF"/>
                </a:solidFill>
                <a:latin typeface="Arial" charset="0"/>
                <a:ea typeface="宋体" charset="0"/>
                <a:cs typeface="宋体" charset="0"/>
              </a:rPr>
              <a:t>造成禁欲主义。在他的信件约翰试图击败禁欲主义</a:t>
            </a:r>
            <a:r>
              <a:rPr lang="en-US" altLang="zh-CN" sz="2800" b="1" dirty="0">
                <a:solidFill>
                  <a:srgbClr val="FFFFFF"/>
                </a:solidFill>
                <a:latin typeface="Arial" charset="0"/>
                <a:ea typeface="宋体" charset="0"/>
                <a:cs typeface="宋体" charset="0"/>
              </a:rPr>
              <a:t>,</a:t>
            </a:r>
            <a:r>
              <a:rPr lang="zh-CN" altLang="en-US" sz="2800" b="1" dirty="0">
                <a:solidFill>
                  <a:srgbClr val="FFFFFF"/>
                </a:solidFill>
                <a:latin typeface="Arial" charset="0"/>
                <a:ea typeface="宋体" charset="0"/>
                <a:cs typeface="宋体" charset="0"/>
              </a:rPr>
              <a:t>以鼓励信徒之间的团契关系 </a:t>
            </a:r>
            <a:r>
              <a:rPr lang="en-US" altLang="zh-CN" sz="2800" b="1" dirty="0">
                <a:solidFill>
                  <a:srgbClr val="FFFFFF"/>
                </a:solidFill>
                <a:latin typeface="Arial" charset="0"/>
                <a:ea typeface="宋体" charset="0"/>
                <a:cs typeface="宋体" charset="0"/>
              </a:rPr>
              <a:t>(1:7) </a:t>
            </a:r>
            <a:r>
              <a:rPr lang="zh-CN" altLang="en-US" sz="2800" b="1" dirty="0">
                <a:solidFill>
                  <a:srgbClr val="FFFFFF"/>
                </a:solidFill>
                <a:latin typeface="Arial" charset="0"/>
                <a:ea typeface="宋体" charset="0"/>
                <a:cs typeface="宋体" charset="0"/>
              </a:rPr>
              <a:t>。</a:t>
            </a:r>
          </a:p>
        </p:txBody>
      </p:sp>
      <p:sp>
        <p:nvSpPr>
          <p:cNvPr id="17414" name="Text Box 6"/>
          <p:cNvSpPr txBox="1">
            <a:spLocks noChangeArrowheads="1"/>
          </p:cNvSpPr>
          <p:nvPr/>
        </p:nvSpPr>
        <p:spPr bwMode="auto">
          <a:xfrm>
            <a:off x="4038600" y="1447800"/>
            <a:ext cx="5105400" cy="5410200"/>
          </a:xfrm>
          <a:prstGeom prst="rect">
            <a:avLst/>
          </a:prstGeom>
          <a:solidFill>
            <a:srgbClr val="000000"/>
          </a:solidFill>
          <a:ln w="9525">
            <a:solidFill>
              <a:srgbClr val="000000"/>
            </a:solidFill>
            <a:miter lim="800000"/>
            <a:headEnd/>
            <a:tailEnd/>
          </a:ln>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2800" b="1" dirty="0">
                <a:solidFill>
                  <a:srgbClr val="FFFFFF"/>
                </a:solidFill>
                <a:latin typeface="Arial" charset="0"/>
                <a:ea typeface="宋体" charset="0"/>
                <a:cs typeface="宋体" charset="0"/>
              </a:rPr>
              <a:t>其它的诺斯底主义者是宿命的。他们认为因为既然无法改变万物皆邪恶的事实</a:t>
            </a:r>
            <a:r>
              <a:rPr lang="en-US" altLang="zh-CN" sz="2800" b="1" dirty="0">
                <a:solidFill>
                  <a:srgbClr val="FFFFFF"/>
                </a:solidFill>
                <a:latin typeface="Arial" charset="0"/>
                <a:ea typeface="宋体" charset="0"/>
                <a:cs typeface="宋体" charset="0"/>
              </a:rPr>
              <a:t>, </a:t>
            </a:r>
            <a:r>
              <a:rPr lang="zh-CN" altLang="en-US" sz="2800" b="1" dirty="0">
                <a:solidFill>
                  <a:srgbClr val="FFFFFF"/>
                </a:solidFill>
                <a:latin typeface="Arial" charset="0"/>
                <a:ea typeface="宋体" charset="0"/>
                <a:cs typeface="宋体" charset="0"/>
              </a:rPr>
              <a:t>所以任合一种不道德的变型都是可接受的。约翰具体地回应了这后者的哲学。他的信件显示了那尊守上帝的命令</a:t>
            </a:r>
            <a:r>
              <a:rPr lang="en-US" altLang="zh-CN" sz="2800" b="1" dirty="0">
                <a:solidFill>
                  <a:srgbClr val="FFFFFF"/>
                </a:solidFill>
                <a:latin typeface="Arial" charset="0"/>
                <a:ea typeface="宋体" charset="0"/>
                <a:cs typeface="宋体" charset="0"/>
              </a:rPr>
              <a:t>, </a:t>
            </a:r>
            <a:r>
              <a:rPr lang="zh-CN" altLang="en-US" sz="2800" b="1" dirty="0">
                <a:solidFill>
                  <a:srgbClr val="FFFFFF"/>
                </a:solidFill>
                <a:latin typeface="Arial" charset="0"/>
                <a:ea typeface="宋体" charset="0"/>
                <a:cs typeface="宋体" charset="0"/>
              </a:rPr>
              <a:t>特别是通过爱其他人</a:t>
            </a:r>
            <a:r>
              <a:rPr lang="en-US" altLang="zh-CN" sz="2800" b="1" dirty="0">
                <a:solidFill>
                  <a:srgbClr val="FFFFFF"/>
                </a:solidFill>
                <a:latin typeface="Arial" charset="0"/>
                <a:ea typeface="宋体" charset="0"/>
                <a:cs typeface="宋体" charset="0"/>
              </a:rPr>
              <a:t>, </a:t>
            </a:r>
            <a:r>
              <a:rPr lang="zh-CN" altLang="en-US" sz="2800" b="1" dirty="0">
                <a:solidFill>
                  <a:srgbClr val="FFFFFF"/>
                </a:solidFill>
                <a:latin typeface="Arial" charset="0"/>
                <a:ea typeface="宋体" charset="0"/>
                <a:cs typeface="宋体" charset="0"/>
              </a:rPr>
              <a:t>是最佳的反击相诺斯底主义的实际行动。他也并且以赞扬守纪和正义来寻求击败淫邪。</a:t>
            </a:r>
          </a:p>
          <a:p>
            <a:pPr algn="ctr" eaLnBrk="1" hangingPunct="1"/>
            <a:endParaRPr lang="en-US" altLang="zh-CN" b="1" dirty="0">
              <a:solidFill>
                <a:srgbClr val="FFFFFF"/>
              </a:solidFill>
              <a:latin typeface="Arial" charset="0"/>
              <a:ea typeface="宋体" charset="0"/>
              <a:cs typeface="宋体" charset="0"/>
            </a:endParaRPr>
          </a:p>
        </p:txBody>
      </p:sp>
      <p:pic>
        <p:nvPicPr>
          <p:cNvPr id="377863" name="Picture 7" descr="j0283787"/>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5791200" y="0"/>
            <a:ext cx="1219200" cy="952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1511875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7413"/>
                                        </p:tgtEl>
                                        <p:attrNameLst>
                                          <p:attrName>style.visibility</p:attrName>
                                        </p:attrNameLst>
                                      </p:cBhvr>
                                      <p:to>
                                        <p:strVal val="visible"/>
                                      </p:to>
                                    </p:set>
                                    <p:anim calcmode="lin" valueType="num">
                                      <p:cBhvr additive="base">
                                        <p:cTn id="7" dur="500" fill="hold"/>
                                        <p:tgtEl>
                                          <p:spTgt spid="17413"/>
                                        </p:tgtEl>
                                        <p:attrNameLst>
                                          <p:attrName>ppt_x</p:attrName>
                                        </p:attrNameLst>
                                      </p:cBhvr>
                                      <p:tavLst>
                                        <p:tav tm="0">
                                          <p:val>
                                            <p:strVal val="0-#ppt_w/2"/>
                                          </p:val>
                                        </p:tav>
                                        <p:tav tm="100000">
                                          <p:val>
                                            <p:strVal val="#ppt_x"/>
                                          </p:val>
                                        </p:tav>
                                      </p:tavLst>
                                    </p:anim>
                                    <p:anim calcmode="lin" valueType="num">
                                      <p:cBhvr additive="base">
                                        <p:cTn id="8" dur="500" fill="hold"/>
                                        <p:tgtEl>
                                          <p:spTgt spid="17413"/>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7414"/>
                                        </p:tgtEl>
                                        <p:attrNameLst>
                                          <p:attrName>style.visibility</p:attrName>
                                        </p:attrNameLst>
                                      </p:cBhvr>
                                      <p:to>
                                        <p:strVal val="visible"/>
                                      </p:to>
                                    </p:set>
                                    <p:anim calcmode="lin" valueType="num">
                                      <p:cBhvr additive="base">
                                        <p:cTn id="13" dur="500" fill="hold"/>
                                        <p:tgtEl>
                                          <p:spTgt spid="17414"/>
                                        </p:tgtEl>
                                        <p:attrNameLst>
                                          <p:attrName>ppt_x</p:attrName>
                                        </p:attrNameLst>
                                      </p:cBhvr>
                                      <p:tavLst>
                                        <p:tav tm="0">
                                          <p:val>
                                            <p:strVal val="1+#ppt_w/2"/>
                                          </p:val>
                                        </p:tav>
                                        <p:tav tm="100000">
                                          <p:val>
                                            <p:strVal val="#ppt_x"/>
                                          </p:val>
                                        </p:tav>
                                      </p:tavLst>
                                    </p:anim>
                                    <p:anim calcmode="lin" valueType="num">
                                      <p:cBhvr additive="base">
                                        <p:cTn id="14" dur="500" fill="hold"/>
                                        <p:tgtEl>
                                          <p:spTgt spid="174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3" grpId="0" animBg="1" autoUpdateAnimBg="0"/>
      <p:bldP spid="17414" grpId="0" animBg="1"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bg>
      <p:bgPr>
        <a:solidFill>
          <a:srgbClr val="800080"/>
        </a:solidFill>
        <a:effectLst/>
      </p:bgPr>
    </p:bg>
    <p:spTree>
      <p:nvGrpSpPr>
        <p:cNvPr id="1" name=""/>
        <p:cNvGrpSpPr/>
        <p:nvPr/>
      </p:nvGrpSpPr>
      <p:grpSpPr>
        <a:xfrm>
          <a:off x="0" y="0"/>
          <a:ext cx="0" cy="0"/>
          <a:chOff x="0" y="0"/>
          <a:chExt cx="0" cy="0"/>
        </a:xfrm>
      </p:grpSpPr>
      <p:sp>
        <p:nvSpPr>
          <p:cNvPr id="379906" name="Rectangle 2"/>
          <p:cNvSpPr>
            <a:spLocks noGrp="1" noChangeArrowheads="1"/>
          </p:cNvSpPr>
          <p:nvPr>
            <p:ph type="title" idx="4294967295"/>
          </p:nvPr>
        </p:nvSpPr>
        <p:spPr>
          <a:xfrm>
            <a:off x="2286000" y="152400"/>
            <a:ext cx="4419600" cy="609600"/>
          </a:xfrm>
          <a:solidFill>
            <a:srgbClr val="000000"/>
          </a:solidFill>
        </p:spPr>
        <p:txBody>
          <a:bodyPr anchor="ctr"/>
          <a:lstStyle/>
          <a:p>
            <a:pPr algn="ctr" eaLnBrk="1" hangingPunct="1"/>
            <a:r>
              <a:rPr lang="zh-CN" altLang="en-US" sz="2800" dirty="0">
                <a:solidFill>
                  <a:schemeClr val="bg1"/>
                </a:solidFill>
                <a:latin typeface="Arial" charset="0"/>
                <a:ea typeface="宋体" charset="0"/>
                <a:cs typeface="宋体" charset="0"/>
              </a:rPr>
              <a:t>特征</a:t>
            </a:r>
            <a:endParaRPr lang="en-US" sz="2800" dirty="0">
              <a:solidFill>
                <a:schemeClr val="bg1"/>
              </a:solidFill>
              <a:latin typeface="Arial" charset="0"/>
              <a:ea typeface="宋体" charset="0"/>
              <a:cs typeface="宋体" charset="0"/>
            </a:endParaRPr>
          </a:p>
        </p:txBody>
      </p:sp>
      <p:sp>
        <p:nvSpPr>
          <p:cNvPr id="379907" name="Text Box 3"/>
          <p:cNvSpPr txBox="1">
            <a:spLocks noChangeArrowheads="1"/>
          </p:cNvSpPr>
          <p:nvPr/>
        </p:nvSpPr>
        <p:spPr bwMode="auto">
          <a:xfrm>
            <a:off x="8153400" y="228600"/>
            <a:ext cx="692150" cy="457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solidFill>
                  <a:srgbClr val="000000"/>
                </a:solidFill>
                <a:latin typeface="Arial" charset="0"/>
              </a:rPr>
              <a:t>292</a:t>
            </a:r>
          </a:p>
        </p:txBody>
      </p:sp>
      <p:sp>
        <p:nvSpPr>
          <p:cNvPr id="19463" name="Text Box 7"/>
          <p:cNvSpPr txBox="1">
            <a:spLocks noChangeArrowheads="1"/>
          </p:cNvSpPr>
          <p:nvPr/>
        </p:nvSpPr>
        <p:spPr bwMode="auto">
          <a:xfrm>
            <a:off x="533400" y="1120775"/>
            <a:ext cx="8077200" cy="48936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buFont typeface="Wingdings" charset="0"/>
              <a:buChar char="Ø"/>
              <a:defRPr/>
            </a:pPr>
            <a:r>
              <a:rPr lang="zh-CN" altLang="en-US" b="1" u="sng" dirty="0">
                <a:solidFill>
                  <a:srgbClr val="FFFFFF"/>
                </a:solidFill>
                <a:effectLst>
                  <a:outerShdw blurRad="50800" dist="88900" dir="2700000" algn="tl" rotWithShape="0">
                    <a:srgbClr val="000000"/>
                  </a:outerShdw>
                </a:effectLst>
                <a:latin typeface="Arial" charset="0"/>
                <a:ea typeface="宋体" charset="0"/>
                <a:cs typeface="宋体" charset="0"/>
              </a:rPr>
              <a:t>绝对</a:t>
            </a:r>
            <a:r>
              <a:rPr lang="zh-CN" altLang="en-US" b="1" dirty="0">
                <a:solidFill>
                  <a:srgbClr val="FFFFFF"/>
                </a:solidFill>
                <a:effectLst>
                  <a:outerShdw blurRad="50800" dist="88900" dir="2700000" algn="tl" rotWithShape="0">
                    <a:srgbClr val="000000"/>
                  </a:outerShdw>
                </a:effectLst>
                <a:latin typeface="Arial" charset="0"/>
                <a:ea typeface="宋体" charset="0"/>
                <a:cs typeface="宋体" charset="0"/>
              </a:rPr>
              <a:t>声明</a:t>
            </a:r>
            <a:r>
              <a:rPr lang="en-US" altLang="zh-CN" b="1" dirty="0">
                <a:solidFill>
                  <a:srgbClr val="FFFFFF"/>
                </a:solidFill>
                <a:effectLst>
                  <a:outerShdw blurRad="50800" dist="88900" dir="2700000" algn="tl" rotWithShape="0">
                    <a:srgbClr val="000000"/>
                  </a:outerShdw>
                </a:effectLst>
                <a:latin typeface="Arial" charset="0"/>
                <a:ea typeface="宋体" charset="0"/>
                <a:cs typeface="宋体" charset="0"/>
              </a:rPr>
              <a:t>(</a:t>
            </a:r>
            <a:r>
              <a:rPr lang="zh-CN" altLang="en-US" b="1" dirty="0">
                <a:solidFill>
                  <a:srgbClr val="FFFFFF"/>
                </a:solidFill>
                <a:effectLst>
                  <a:outerShdw blurRad="50800" dist="88900" dir="2700000" algn="tl" rotWithShape="0">
                    <a:srgbClr val="000000"/>
                  </a:outerShdw>
                </a:effectLst>
                <a:latin typeface="Arial" charset="0"/>
                <a:ea typeface="宋体" charset="0"/>
                <a:cs typeface="宋体" charset="0"/>
              </a:rPr>
              <a:t>如</a:t>
            </a:r>
            <a:r>
              <a:rPr lang="en-US" altLang="zh-CN" b="1" dirty="0">
                <a:solidFill>
                  <a:srgbClr val="FFFFFF"/>
                </a:solidFill>
                <a:effectLst>
                  <a:outerShdw blurRad="50800" dist="88900" dir="2700000" algn="tl" rotWithShape="0">
                    <a:srgbClr val="000000"/>
                  </a:outerShdw>
                </a:effectLst>
                <a:latin typeface="Arial" charset="0"/>
                <a:ea typeface="宋体" charset="0"/>
                <a:cs typeface="宋体" charset="0"/>
              </a:rPr>
              <a:t>, 3:6) </a:t>
            </a:r>
            <a:r>
              <a:rPr lang="zh-CN" altLang="en-US" b="1" dirty="0">
                <a:solidFill>
                  <a:srgbClr val="FFFFFF"/>
                </a:solidFill>
                <a:effectLst>
                  <a:outerShdw blurRad="50800" dist="88900" dir="2700000" algn="tl" rotWithShape="0">
                    <a:srgbClr val="000000"/>
                  </a:outerShdw>
                </a:effectLst>
                <a:latin typeface="Arial" charset="0"/>
                <a:ea typeface="宋体" charset="0"/>
                <a:cs typeface="宋体" charset="0"/>
              </a:rPr>
              <a:t>。</a:t>
            </a:r>
          </a:p>
          <a:p>
            <a:pPr algn="ctr" eaLnBrk="1" hangingPunct="1">
              <a:buFont typeface="Wingdings" charset="0"/>
              <a:buChar char="Ø"/>
              <a:defRPr/>
            </a:pPr>
            <a:endParaRPr lang="zh-CN" altLang="en-US" b="1" dirty="0">
              <a:solidFill>
                <a:srgbClr val="FFFFFF"/>
              </a:solidFill>
              <a:effectLst>
                <a:outerShdw blurRad="50800" dist="88900" dir="2700000" algn="tl" rotWithShape="0">
                  <a:srgbClr val="000000"/>
                </a:outerShdw>
              </a:effectLst>
              <a:latin typeface="Arial" charset="0"/>
              <a:ea typeface="宋体" charset="0"/>
              <a:cs typeface="宋体" charset="0"/>
            </a:endParaRPr>
          </a:p>
          <a:p>
            <a:pPr algn="ctr" eaLnBrk="1" hangingPunct="1">
              <a:buFont typeface="Wingdings" charset="0"/>
              <a:buChar char="Ø"/>
              <a:defRPr/>
            </a:pPr>
            <a:r>
              <a:rPr lang="zh-CN" altLang="en-US" b="1" u="sng" dirty="0">
                <a:solidFill>
                  <a:srgbClr val="FFFFFF"/>
                </a:solidFill>
                <a:effectLst>
                  <a:outerShdw blurRad="50800" dist="88900" dir="2700000" algn="tl" rotWithShape="0">
                    <a:srgbClr val="000000"/>
                  </a:outerShdw>
                </a:effectLst>
                <a:latin typeface="Arial" charset="0"/>
                <a:ea typeface="宋体" charset="0"/>
                <a:cs typeface="宋体" charset="0"/>
              </a:rPr>
              <a:t>遵守</a:t>
            </a:r>
            <a:r>
              <a:rPr lang="zh-CN" altLang="en-US" b="1" dirty="0">
                <a:solidFill>
                  <a:srgbClr val="FFFFFF"/>
                </a:solidFill>
                <a:effectLst>
                  <a:outerShdw blurRad="50800" dist="88900" dir="2700000" algn="tl" rotWithShape="0">
                    <a:srgbClr val="000000"/>
                  </a:outerShdw>
                </a:effectLst>
                <a:latin typeface="Arial" charset="0"/>
                <a:ea typeface="宋体" charset="0"/>
                <a:cs typeface="宋体" charset="0"/>
              </a:rPr>
              <a:t>在基督里可从服从上帝的命令和对兄弟的爱看得清楚</a:t>
            </a:r>
            <a:r>
              <a:rPr lang="en-US" altLang="zh-CN" b="1" dirty="0">
                <a:solidFill>
                  <a:srgbClr val="FFFFFF"/>
                </a:solidFill>
                <a:effectLst>
                  <a:outerShdw blurRad="50800" dist="88900" dir="2700000" algn="tl" rotWithShape="0">
                    <a:srgbClr val="000000"/>
                  </a:outerShdw>
                </a:effectLst>
                <a:latin typeface="Arial" charset="0"/>
                <a:ea typeface="宋体" charset="0"/>
                <a:cs typeface="宋体" charset="0"/>
              </a:rPr>
              <a:t>(2:28-4:16) </a:t>
            </a:r>
            <a:r>
              <a:rPr lang="zh-CN" altLang="en-US" b="1" dirty="0">
                <a:solidFill>
                  <a:srgbClr val="FFFFFF"/>
                </a:solidFill>
                <a:effectLst>
                  <a:outerShdw blurRad="50800" dist="88900" dir="2700000" algn="tl" rotWithShape="0">
                    <a:srgbClr val="000000"/>
                  </a:outerShdw>
                </a:effectLst>
                <a:latin typeface="Arial" charset="0"/>
                <a:ea typeface="宋体" charset="0"/>
                <a:cs typeface="宋体" charset="0"/>
              </a:rPr>
              <a:t>。</a:t>
            </a:r>
          </a:p>
          <a:p>
            <a:pPr algn="ctr" eaLnBrk="1" hangingPunct="1">
              <a:buFont typeface="Wingdings" charset="0"/>
              <a:buChar char="Ø"/>
              <a:defRPr/>
            </a:pPr>
            <a:endParaRPr lang="zh-CN" altLang="en-US" b="1" dirty="0">
              <a:solidFill>
                <a:srgbClr val="FFFFFF"/>
              </a:solidFill>
              <a:effectLst>
                <a:outerShdw blurRad="50800" dist="88900" dir="2700000" algn="tl" rotWithShape="0">
                  <a:srgbClr val="000000"/>
                </a:outerShdw>
              </a:effectLst>
              <a:latin typeface="Arial" charset="0"/>
              <a:ea typeface="宋体" charset="0"/>
              <a:cs typeface="宋体" charset="0"/>
            </a:endParaRPr>
          </a:p>
          <a:p>
            <a:pPr algn="ctr" eaLnBrk="1" hangingPunct="1">
              <a:buFont typeface="Wingdings" charset="0"/>
              <a:buChar char="Ø"/>
              <a:defRPr/>
            </a:pPr>
            <a:r>
              <a:rPr lang="zh-CN" altLang="en-US" b="1" dirty="0">
                <a:solidFill>
                  <a:srgbClr val="FFFFFF"/>
                </a:solidFill>
                <a:effectLst>
                  <a:outerShdw blurRad="50800" dist="88900" dir="2700000" algn="tl" rotWithShape="0">
                    <a:srgbClr val="000000"/>
                  </a:outerShdw>
                </a:effectLst>
                <a:latin typeface="Arial" charset="0"/>
                <a:ea typeface="宋体" charset="0"/>
                <a:cs typeface="宋体" charset="0"/>
              </a:rPr>
              <a:t>有丰富的相对教学法</a:t>
            </a:r>
            <a:r>
              <a:rPr lang="en-US" altLang="zh-CN" b="1" dirty="0">
                <a:solidFill>
                  <a:srgbClr val="FFFFFF"/>
                </a:solidFill>
                <a:effectLst>
                  <a:outerShdw blurRad="50800" dist="88900" dir="2700000" algn="tl" rotWithShape="0">
                    <a:srgbClr val="000000"/>
                  </a:outerShdw>
                </a:effectLst>
                <a:latin typeface="Arial" charset="0"/>
                <a:ea typeface="宋体" charset="0"/>
                <a:cs typeface="宋体" charset="0"/>
              </a:rPr>
              <a:t>(</a:t>
            </a:r>
            <a:r>
              <a:rPr lang="zh-CN" altLang="en-US" b="1" dirty="0">
                <a:solidFill>
                  <a:srgbClr val="FFFFFF"/>
                </a:solidFill>
                <a:effectLst>
                  <a:outerShdw blurRad="50800" dist="88900" dir="2700000" algn="tl" rotWithShape="0">
                    <a:srgbClr val="000000"/>
                  </a:outerShdw>
                </a:effectLst>
                <a:latin typeface="Arial" charset="0"/>
                <a:ea typeface="宋体" charset="0"/>
                <a:cs typeface="宋体" charset="0"/>
              </a:rPr>
              <a:t>相反平行性</a:t>
            </a:r>
            <a:r>
              <a:rPr lang="en-US" altLang="zh-CN" b="1" dirty="0">
                <a:solidFill>
                  <a:srgbClr val="FFFFFF"/>
                </a:solidFill>
                <a:effectLst>
                  <a:outerShdw blurRad="50800" dist="88900" dir="2700000" algn="tl" rotWithShape="0">
                    <a:srgbClr val="000000"/>
                  </a:outerShdw>
                </a:effectLst>
                <a:latin typeface="Arial" charset="0"/>
                <a:ea typeface="宋体" charset="0"/>
                <a:cs typeface="宋体" charset="0"/>
              </a:rPr>
              <a:t>), </a:t>
            </a:r>
            <a:r>
              <a:rPr lang="zh-CN" altLang="en-US" b="1" dirty="0">
                <a:solidFill>
                  <a:srgbClr val="FFFFFF"/>
                </a:solidFill>
                <a:effectLst>
                  <a:outerShdw blurRad="50800" dist="88900" dir="2700000" algn="tl" rotWithShape="0">
                    <a:srgbClr val="000000"/>
                  </a:outerShdw>
                </a:effectLst>
                <a:latin typeface="Arial" charset="0"/>
                <a:ea typeface="宋体" charset="0"/>
                <a:cs typeface="宋体" charset="0"/>
              </a:rPr>
              <a:t>因为约翰看一切事物不是黑色就是白色。 </a:t>
            </a:r>
          </a:p>
          <a:p>
            <a:pPr algn="ctr" eaLnBrk="1" hangingPunct="1">
              <a:buFont typeface="Wingdings" charset="0"/>
              <a:buChar char="Ø"/>
              <a:defRPr/>
            </a:pPr>
            <a:endParaRPr lang="zh-CN" altLang="en-US" b="1" dirty="0">
              <a:solidFill>
                <a:srgbClr val="FFFFFF"/>
              </a:solidFill>
              <a:effectLst>
                <a:outerShdw blurRad="50800" dist="88900" dir="2700000" algn="tl" rotWithShape="0">
                  <a:srgbClr val="000000"/>
                </a:outerShdw>
              </a:effectLst>
              <a:latin typeface="Arial" charset="0"/>
              <a:ea typeface="宋体" charset="0"/>
              <a:cs typeface="宋体" charset="0"/>
            </a:endParaRPr>
          </a:p>
          <a:p>
            <a:pPr algn="ctr" eaLnBrk="1" hangingPunct="1">
              <a:buFont typeface="Wingdings" charset="0"/>
              <a:buChar char="Ø"/>
              <a:defRPr/>
            </a:pPr>
            <a:r>
              <a:rPr lang="zh-CN" altLang="en-US" b="1" dirty="0">
                <a:solidFill>
                  <a:srgbClr val="FFFFFF"/>
                </a:solidFill>
                <a:effectLst>
                  <a:outerShdw blurRad="50800" dist="88900" dir="2700000" algn="tl" rotWithShape="0">
                    <a:srgbClr val="000000"/>
                  </a:outerShdw>
                </a:effectLst>
                <a:latin typeface="Arial" charset="0"/>
                <a:ea typeface="宋体" charset="0"/>
                <a:cs typeface="宋体" charset="0"/>
              </a:rPr>
              <a:t>手法非常</a:t>
            </a:r>
            <a:r>
              <a:rPr lang="zh-CN" altLang="en-US" b="1" u="sng" dirty="0">
                <a:solidFill>
                  <a:srgbClr val="FFFFFF"/>
                </a:solidFill>
                <a:effectLst>
                  <a:outerShdw blurRad="50800" dist="88900" dir="2700000" algn="tl" rotWithShape="0">
                    <a:srgbClr val="000000"/>
                  </a:outerShdw>
                </a:effectLst>
                <a:latin typeface="Arial" charset="0"/>
                <a:ea typeface="宋体" charset="0"/>
                <a:cs typeface="宋体" charset="0"/>
              </a:rPr>
              <a:t>简单却有深奥</a:t>
            </a:r>
            <a:r>
              <a:rPr lang="zh-CN" altLang="en-US" b="1" dirty="0">
                <a:solidFill>
                  <a:srgbClr val="FFFFFF"/>
                </a:solidFill>
                <a:effectLst>
                  <a:outerShdw blurRad="50800" dist="88900" dir="2700000" algn="tl" rotWithShape="0">
                    <a:srgbClr val="000000"/>
                  </a:outerShdw>
                </a:effectLst>
                <a:latin typeface="Arial" charset="0"/>
                <a:ea typeface="宋体" charset="0"/>
                <a:cs typeface="宋体" charset="0"/>
              </a:rPr>
              <a:t>的意思。概念频繁被重覆但却不单调。 </a:t>
            </a:r>
          </a:p>
          <a:p>
            <a:pPr algn="ctr" eaLnBrk="1" hangingPunct="1">
              <a:buFont typeface="Wingdings" charset="0"/>
              <a:buChar char="Ø"/>
              <a:defRPr/>
            </a:pPr>
            <a:endParaRPr lang="zh-CN" altLang="en-US" b="1" dirty="0">
              <a:solidFill>
                <a:srgbClr val="FFFFFF"/>
              </a:solidFill>
              <a:effectLst>
                <a:outerShdw blurRad="50800" dist="88900" dir="2700000" algn="tl" rotWithShape="0">
                  <a:srgbClr val="000000"/>
                </a:outerShdw>
              </a:effectLst>
              <a:latin typeface="Arial" charset="0"/>
              <a:ea typeface="宋体" charset="0"/>
              <a:cs typeface="宋体" charset="0"/>
            </a:endParaRPr>
          </a:p>
          <a:p>
            <a:pPr algn="ctr" eaLnBrk="1" hangingPunct="1">
              <a:buFont typeface="Wingdings" charset="0"/>
              <a:buChar char="Ø"/>
              <a:defRPr/>
            </a:pPr>
            <a:r>
              <a:rPr lang="zh-CN" altLang="en-US" b="1" dirty="0">
                <a:solidFill>
                  <a:srgbClr val="FFFFFF"/>
                </a:solidFill>
                <a:effectLst>
                  <a:outerShdw blurRad="50800" dist="88900" dir="2700000" algn="tl" rotWithShape="0">
                    <a:srgbClr val="000000"/>
                  </a:outerShdw>
                </a:effectLst>
                <a:latin typeface="Arial" charset="0"/>
                <a:ea typeface="宋体" charset="0"/>
                <a:cs typeface="宋体" charset="0"/>
              </a:rPr>
              <a:t>它惊奇的没</a:t>
            </a:r>
            <a:r>
              <a:rPr lang="zh-CN" altLang="en-US" b="1" u="sng" dirty="0">
                <a:solidFill>
                  <a:srgbClr val="FFFFFF"/>
                </a:solidFill>
                <a:effectLst>
                  <a:outerShdw blurRad="50800" dist="88900" dir="2700000" algn="tl" rotWithShape="0">
                    <a:srgbClr val="000000"/>
                  </a:outerShdw>
                </a:effectLst>
                <a:latin typeface="Arial" charset="0"/>
                <a:ea typeface="宋体" charset="0"/>
                <a:cs typeface="宋体" charset="0"/>
              </a:rPr>
              <a:t>有一个旧约的引文</a:t>
            </a:r>
            <a:r>
              <a:rPr lang="en-US" altLang="zh-CN" b="1" dirty="0">
                <a:solidFill>
                  <a:srgbClr val="FFFFFF"/>
                </a:solidFill>
                <a:effectLst>
                  <a:outerShdw blurRad="50800" dist="88900" dir="2700000" algn="tl" rotWithShape="0">
                    <a:srgbClr val="000000"/>
                  </a:outerShdw>
                </a:effectLst>
                <a:latin typeface="Arial" charset="0"/>
                <a:ea typeface="宋体" charset="0"/>
                <a:cs typeface="宋体" charset="0"/>
              </a:rPr>
              <a:t>,</a:t>
            </a:r>
            <a:r>
              <a:rPr lang="zh-CN" altLang="en-US" b="1" dirty="0">
                <a:solidFill>
                  <a:srgbClr val="FFFFFF"/>
                </a:solidFill>
                <a:effectLst>
                  <a:outerShdw blurRad="50800" dist="88900" dir="2700000" algn="tl" rotWithShape="0">
                    <a:srgbClr val="000000"/>
                  </a:outerShdw>
                </a:effectLst>
                <a:latin typeface="Arial" charset="0"/>
                <a:ea typeface="宋体" charset="0"/>
                <a:cs typeface="宋体" charset="0"/>
              </a:rPr>
              <a:t>最多也只是引用了一个事件</a:t>
            </a:r>
            <a:r>
              <a:rPr lang="en-US" altLang="zh-CN" b="1" dirty="0">
                <a:solidFill>
                  <a:srgbClr val="FFFFFF"/>
                </a:solidFill>
                <a:effectLst>
                  <a:outerShdw blurRad="50800" dist="88900" dir="2700000" algn="tl" rotWithShape="0">
                    <a:srgbClr val="000000"/>
                  </a:outerShdw>
                </a:effectLst>
                <a:latin typeface="Arial" charset="0"/>
                <a:ea typeface="宋体" charset="0"/>
                <a:cs typeface="宋体" charset="0"/>
              </a:rPr>
              <a:t>(</a:t>
            </a:r>
            <a:r>
              <a:rPr lang="zh-CN" altLang="en-US" b="1" dirty="0">
                <a:solidFill>
                  <a:srgbClr val="FFFFFF"/>
                </a:solidFill>
                <a:effectLst>
                  <a:outerShdw blurRad="50800" dist="88900" dir="2700000" algn="tl" rotWithShape="0">
                    <a:srgbClr val="000000"/>
                  </a:outerShdw>
                </a:effectLst>
                <a:latin typeface="Arial" charset="0"/>
                <a:ea typeface="宋体" charset="0"/>
                <a:cs typeface="宋体" charset="0"/>
              </a:rPr>
              <a:t>该隐</a:t>
            </a:r>
            <a:r>
              <a:rPr lang="en-US" altLang="zh-CN" b="1" dirty="0">
                <a:solidFill>
                  <a:srgbClr val="FFFFFF"/>
                </a:solidFill>
                <a:effectLst>
                  <a:outerShdw blurRad="50800" dist="88900" dir="2700000" algn="tl" rotWithShape="0">
                    <a:srgbClr val="000000"/>
                  </a:outerShdw>
                </a:effectLst>
                <a:latin typeface="Arial" charset="0"/>
                <a:ea typeface="宋体" charset="0"/>
                <a:cs typeface="宋体" charset="0"/>
              </a:rPr>
              <a:t>, 3:12) </a:t>
            </a:r>
            <a:r>
              <a:rPr lang="zh-CN" altLang="en-US" b="1" dirty="0">
                <a:solidFill>
                  <a:srgbClr val="FFFFFF"/>
                </a:solidFill>
                <a:effectLst>
                  <a:outerShdw blurRad="50800" dist="88900" dir="2700000" algn="tl" rotWithShape="0">
                    <a:srgbClr val="000000"/>
                  </a:outerShdw>
                </a:effectLst>
                <a:latin typeface="Arial" charset="0"/>
                <a:ea typeface="宋体" charset="0"/>
                <a:cs typeface="宋体" charset="0"/>
              </a:rPr>
              <a:t>。</a:t>
            </a:r>
          </a:p>
        </p:txBody>
      </p:sp>
      <p:pic>
        <p:nvPicPr>
          <p:cNvPr id="379909" name="Picture 9" descr="j019620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2133600" cy="1960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666157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9463">
                                            <p:txEl>
                                              <p:pRg st="0" end="0"/>
                                            </p:txEl>
                                          </p:spTgt>
                                        </p:tgtEl>
                                        <p:attrNameLst>
                                          <p:attrName>style.visibility</p:attrName>
                                        </p:attrNameLst>
                                      </p:cBhvr>
                                      <p:to>
                                        <p:strVal val="visible"/>
                                      </p:to>
                                    </p:set>
                                    <p:anim calcmode="lin" valueType="num">
                                      <p:cBhvr additive="base">
                                        <p:cTn id="7" dur="500" fill="hold"/>
                                        <p:tgtEl>
                                          <p:spTgt spid="1946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946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9463">
                                            <p:txEl>
                                              <p:pRg st="2" end="2"/>
                                            </p:txEl>
                                          </p:spTgt>
                                        </p:tgtEl>
                                        <p:attrNameLst>
                                          <p:attrName>style.visibility</p:attrName>
                                        </p:attrNameLst>
                                      </p:cBhvr>
                                      <p:to>
                                        <p:strVal val="visible"/>
                                      </p:to>
                                    </p:set>
                                    <p:anim calcmode="lin" valueType="num">
                                      <p:cBhvr additive="base">
                                        <p:cTn id="13" dur="500" fill="hold"/>
                                        <p:tgtEl>
                                          <p:spTgt spid="19463">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946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9463">
                                            <p:txEl>
                                              <p:pRg st="4" end="4"/>
                                            </p:txEl>
                                          </p:spTgt>
                                        </p:tgtEl>
                                        <p:attrNameLst>
                                          <p:attrName>style.visibility</p:attrName>
                                        </p:attrNameLst>
                                      </p:cBhvr>
                                      <p:to>
                                        <p:strVal val="visible"/>
                                      </p:to>
                                    </p:set>
                                    <p:anim calcmode="lin" valueType="num">
                                      <p:cBhvr additive="base">
                                        <p:cTn id="19" dur="500" fill="hold"/>
                                        <p:tgtEl>
                                          <p:spTgt spid="19463">
                                            <p:txEl>
                                              <p:pRg st="4" end="4"/>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946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9463">
                                            <p:txEl>
                                              <p:pRg st="6" end="6"/>
                                            </p:txEl>
                                          </p:spTgt>
                                        </p:tgtEl>
                                        <p:attrNameLst>
                                          <p:attrName>style.visibility</p:attrName>
                                        </p:attrNameLst>
                                      </p:cBhvr>
                                      <p:to>
                                        <p:strVal val="visible"/>
                                      </p:to>
                                    </p:set>
                                    <p:anim calcmode="lin" valueType="num">
                                      <p:cBhvr additive="base">
                                        <p:cTn id="25" dur="500" fill="hold"/>
                                        <p:tgtEl>
                                          <p:spTgt spid="19463">
                                            <p:txEl>
                                              <p:pRg st="6" end="6"/>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9463">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9463">
                                            <p:txEl>
                                              <p:pRg st="8" end="8"/>
                                            </p:txEl>
                                          </p:spTgt>
                                        </p:tgtEl>
                                        <p:attrNameLst>
                                          <p:attrName>style.visibility</p:attrName>
                                        </p:attrNameLst>
                                      </p:cBhvr>
                                      <p:to>
                                        <p:strVal val="visible"/>
                                      </p:to>
                                    </p:set>
                                    <p:anim calcmode="lin" valueType="num">
                                      <p:cBhvr additive="base">
                                        <p:cTn id="31" dur="500" fill="hold"/>
                                        <p:tgtEl>
                                          <p:spTgt spid="19463">
                                            <p:txEl>
                                              <p:pRg st="8" end="8"/>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9463">
                                            <p:txEl>
                                              <p:pRg st="8" end="8"/>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3" grpId="0" build="p" autoUpdateAnimBg="0"/>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sp>
        <p:nvSpPr>
          <p:cNvPr id="384002" name="Rectangle 2"/>
          <p:cNvSpPr>
            <a:spLocks noGrp="1" noChangeArrowheads="1"/>
          </p:cNvSpPr>
          <p:nvPr>
            <p:ph type="title" idx="4294967295"/>
          </p:nvPr>
        </p:nvSpPr>
        <p:spPr>
          <a:xfrm>
            <a:off x="2286000" y="152400"/>
            <a:ext cx="4419600" cy="609600"/>
          </a:xfrm>
          <a:solidFill>
            <a:srgbClr val="000000"/>
          </a:solidFill>
        </p:spPr>
        <p:txBody>
          <a:bodyPr anchor="ctr"/>
          <a:lstStyle/>
          <a:p>
            <a:pPr algn="ctr" eaLnBrk="1" hangingPunct="1"/>
            <a:r>
              <a:rPr lang="zh-CN" altLang="en-US" sz="2800" dirty="0">
                <a:solidFill>
                  <a:schemeClr val="bg1"/>
                </a:solidFill>
                <a:latin typeface="Arial" charset="0"/>
                <a:ea typeface="宋体" charset="0"/>
                <a:cs typeface="宋体" charset="0"/>
              </a:rPr>
              <a:t>总结报告</a:t>
            </a:r>
            <a:endParaRPr lang="en-US" sz="2800" dirty="0">
              <a:solidFill>
                <a:schemeClr val="bg1"/>
              </a:solidFill>
              <a:latin typeface="Arial" charset="0"/>
              <a:cs typeface="Times New Roman" charset="0"/>
            </a:endParaRPr>
          </a:p>
        </p:txBody>
      </p:sp>
      <p:sp>
        <p:nvSpPr>
          <p:cNvPr id="384003" name="Text Box 7"/>
          <p:cNvSpPr txBox="1">
            <a:spLocks noChangeArrowheads="1"/>
          </p:cNvSpPr>
          <p:nvPr/>
        </p:nvSpPr>
        <p:spPr bwMode="auto">
          <a:xfrm>
            <a:off x="152400" y="2185988"/>
            <a:ext cx="8763000" cy="1569660"/>
          </a:xfrm>
          <a:prstGeom prst="rect">
            <a:avLst/>
          </a:prstGeom>
          <a:solidFill>
            <a:srgbClr val="000000"/>
          </a:solidFill>
          <a:ln w="9525">
            <a:solidFill>
              <a:srgbClr val="000000"/>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3200" b="1" dirty="0">
                <a:solidFill>
                  <a:srgbClr val="FFFFFF"/>
                </a:solidFill>
                <a:latin typeface="Arial" charset="0"/>
                <a:ea typeface="宋体" charset="0"/>
                <a:cs typeface="宋体" charset="0"/>
              </a:rPr>
              <a:t>约翰写这封普通信件来鼓励他的读者</a:t>
            </a:r>
            <a:r>
              <a:rPr lang="zh-CN" altLang="en-US" sz="3200" b="1" u="sng" dirty="0">
                <a:solidFill>
                  <a:srgbClr val="FFFFFF"/>
                </a:solidFill>
                <a:latin typeface="Arial" charset="0"/>
                <a:ea typeface="宋体" charset="0"/>
                <a:cs typeface="宋体" charset="0"/>
              </a:rPr>
              <a:t>服从上帝的命令去爱其他人</a:t>
            </a:r>
            <a:r>
              <a:rPr lang="zh-CN" altLang="en-US" sz="3200" b="1" dirty="0">
                <a:solidFill>
                  <a:srgbClr val="FFFFFF"/>
                </a:solidFill>
                <a:latin typeface="Arial" charset="0"/>
                <a:ea typeface="宋体" charset="0"/>
                <a:cs typeface="宋体" charset="0"/>
              </a:rPr>
              <a:t>是为了保护他们免受</a:t>
            </a:r>
            <a:r>
              <a:rPr lang="zh-CN" altLang="en-US" sz="3200" b="1" u="sng" dirty="0">
                <a:solidFill>
                  <a:srgbClr val="FFFFFF"/>
                </a:solidFill>
                <a:latin typeface="Arial" charset="0"/>
                <a:ea typeface="宋体" charset="0"/>
                <a:cs typeface="宋体" charset="0"/>
              </a:rPr>
              <a:t>早期的诺斯底主义</a:t>
            </a:r>
            <a:r>
              <a:rPr lang="zh-CN" altLang="en-US" sz="3200" b="1" dirty="0">
                <a:solidFill>
                  <a:srgbClr val="FFFFFF"/>
                </a:solidFill>
                <a:latin typeface="Arial" charset="0"/>
                <a:ea typeface="宋体" charset="0"/>
                <a:cs typeface="宋体" charset="0"/>
              </a:rPr>
              <a:t>的教导而否认基督的神性或人类的。</a:t>
            </a:r>
          </a:p>
        </p:txBody>
      </p:sp>
      <p:pic>
        <p:nvPicPr>
          <p:cNvPr id="384004" name="Picture 11" descr="j0283182"/>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1066800" y="304800"/>
            <a:ext cx="1465263" cy="167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84005" name="Text Box 3"/>
          <p:cNvSpPr txBox="1">
            <a:spLocks noChangeArrowheads="1"/>
          </p:cNvSpPr>
          <p:nvPr/>
        </p:nvSpPr>
        <p:spPr bwMode="auto">
          <a:xfrm>
            <a:off x="8416925" y="19050"/>
            <a:ext cx="692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rPr>
              <a:t>293</a:t>
            </a:r>
          </a:p>
        </p:txBody>
      </p:sp>
    </p:spTree>
    <p:extLst>
      <p:ext uri="{BB962C8B-B14F-4D97-AF65-F5344CB8AC3E}">
        <p14:creationId xmlns:p14="http://schemas.microsoft.com/office/powerpoint/2010/main" val="149714682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10273" name="Rectangle 16"/>
          <p:cNvSpPr>
            <a:spLocks noChangeArrowheads="1"/>
          </p:cNvSpPr>
          <p:nvPr/>
        </p:nvSpPr>
        <p:spPr bwMode="auto">
          <a:xfrm>
            <a:off x="-36513" y="-26988"/>
            <a:ext cx="9217026" cy="6911976"/>
          </a:xfrm>
          <a:prstGeom prst="rect">
            <a:avLst/>
          </a:prstGeom>
          <a:solidFill>
            <a:schemeClr val="bg1"/>
          </a:solidFill>
          <a:ln w="9525">
            <a:solidFill>
              <a:schemeClr val="tx1"/>
            </a:solidFill>
            <a:miter lim="800000"/>
            <a:headEnd/>
            <a:tailEnd/>
          </a:ln>
        </p:spPr>
        <p:txBody>
          <a:bodyPr wrap="none"/>
          <a:lstStyle/>
          <a:p>
            <a:endParaRPr lang="en-US" sz="2400">
              <a:solidFill>
                <a:srgbClr val="F8F8F8"/>
              </a:solidFill>
              <a:latin typeface="Times New Roman" charset="0"/>
              <a:ea typeface="ＭＳ Ｐゴシック" charset="0"/>
            </a:endParaRPr>
          </a:p>
        </p:txBody>
      </p:sp>
      <p:sp>
        <p:nvSpPr>
          <p:cNvPr id="6" name="Up Arrow Callout 5"/>
          <p:cNvSpPr/>
          <p:nvPr/>
        </p:nvSpPr>
        <p:spPr bwMode="auto">
          <a:xfrm>
            <a:off x="3259138" y="5805488"/>
            <a:ext cx="2016125" cy="792162"/>
          </a:xfrm>
          <a:prstGeom prst="upArrowCallout">
            <a:avLst>
              <a:gd name="adj1" fmla="val 52637"/>
              <a:gd name="adj2" fmla="val 41331"/>
              <a:gd name="adj3" fmla="val 25000"/>
              <a:gd name="adj4" fmla="val 64977"/>
            </a:avLst>
          </a:prstGeom>
          <a:solidFill>
            <a:schemeClr val="accent5">
              <a:lumMod val="25000"/>
            </a:schemeClr>
          </a:solidFill>
          <a:ln w="9525" cap="flat" cmpd="sng" algn="ctr">
            <a:solidFill>
              <a:schemeClr val="tx1"/>
            </a:solidFill>
            <a:prstDash val="solid"/>
            <a:miter lim="800000"/>
            <a:headEnd type="none" w="med" len="med"/>
            <a:tailEnd type="none" w="med" len="med"/>
          </a:ln>
          <a:effectLst/>
        </p:spPr>
        <p:txBody>
          <a:bodyPr wrap="none"/>
          <a:lstStyle/>
          <a:p>
            <a:pPr algn="ctr">
              <a:defRPr/>
            </a:pPr>
            <a:r>
              <a:rPr lang="en-US" sz="1400" b="1" dirty="0">
                <a:solidFill>
                  <a:srgbClr val="FFFF00"/>
                </a:solidFill>
                <a:latin typeface="Arial"/>
                <a:ea typeface="ＭＳ Ｐゴシック" charset="0"/>
                <a:cs typeface="Arial"/>
              </a:rPr>
              <a:t>We witnessed</a:t>
            </a:r>
            <a:r>
              <a:rPr lang="en-US" sz="1400" b="1" dirty="0">
                <a:solidFill>
                  <a:srgbClr val="F8F8F8"/>
                </a:solidFill>
                <a:latin typeface="Arial"/>
                <a:ea typeface="ＭＳ Ｐゴシック" charset="0"/>
                <a:cs typeface="Arial"/>
              </a:rPr>
              <a:t> </a:t>
            </a:r>
            <a:br>
              <a:rPr lang="en-US" sz="1400" b="1" dirty="0">
                <a:solidFill>
                  <a:srgbClr val="F8F8F8"/>
                </a:solidFill>
                <a:latin typeface="Arial"/>
                <a:ea typeface="ＭＳ Ｐゴシック" charset="0"/>
                <a:cs typeface="Arial"/>
              </a:rPr>
            </a:br>
            <a:r>
              <a:rPr lang="en-US" sz="1400" b="1" dirty="0">
                <a:solidFill>
                  <a:srgbClr val="F8F8F8"/>
                </a:solidFill>
                <a:latin typeface="Arial"/>
                <a:ea typeface="ＭＳ Ｐゴシック" charset="0"/>
                <a:cs typeface="Arial"/>
              </a:rPr>
              <a:t>the Word of life</a:t>
            </a:r>
          </a:p>
        </p:txBody>
      </p:sp>
      <p:sp>
        <p:nvSpPr>
          <p:cNvPr id="16" name="Up Arrow Callout 15"/>
          <p:cNvSpPr/>
          <p:nvPr/>
        </p:nvSpPr>
        <p:spPr bwMode="auto">
          <a:xfrm>
            <a:off x="3059113" y="5229225"/>
            <a:ext cx="2449512" cy="792163"/>
          </a:xfrm>
          <a:prstGeom prst="upArrowCallout">
            <a:avLst>
              <a:gd name="adj1" fmla="val 52637"/>
              <a:gd name="adj2" fmla="val 41331"/>
              <a:gd name="adj3" fmla="val 25000"/>
              <a:gd name="adj4" fmla="val 64977"/>
            </a:avLst>
          </a:prstGeom>
          <a:solidFill>
            <a:schemeClr val="accent5">
              <a:lumMod val="25000"/>
            </a:schemeClr>
          </a:solidFill>
          <a:ln w="9525" cap="flat" cmpd="sng" algn="ctr">
            <a:solidFill>
              <a:schemeClr val="tx1"/>
            </a:solidFill>
            <a:prstDash val="solid"/>
            <a:miter lim="800000"/>
            <a:headEnd type="none" w="med" len="med"/>
            <a:tailEnd type="none" w="med" len="med"/>
          </a:ln>
          <a:effectLst/>
        </p:spPr>
        <p:txBody>
          <a:bodyPr wrap="none"/>
          <a:lstStyle/>
          <a:p>
            <a:pPr algn="ctr">
              <a:defRPr/>
            </a:pPr>
            <a:r>
              <a:rPr lang="en-US" sz="1400" b="1" dirty="0">
                <a:solidFill>
                  <a:srgbClr val="FFFFFF"/>
                </a:solidFill>
                <a:latin typeface="Arial"/>
                <a:ea typeface="ＭＳ Ｐゴシック" charset="0"/>
                <a:cs typeface="Arial"/>
              </a:rPr>
              <a:t>Therefore, we have</a:t>
            </a:r>
            <a:br>
              <a:rPr lang="en-US" sz="1400" b="1" dirty="0">
                <a:solidFill>
                  <a:srgbClr val="FFFF00"/>
                </a:solidFill>
                <a:latin typeface="Arial"/>
                <a:ea typeface="ＭＳ Ｐゴシック" charset="0"/>
                <a:cs typeface="Arial"/>
              </a:rPr>
            </a:br>
            <a:r>
              <a:rPr lang="en-US" sz="1400" b="1" dirty="0">
                <a:solidFill>
                  <a:srgbClr val="FFFF00"/>
                </a:solidFill>
                <a:latin typeface="Arial"/>
                <a:ea typeface="ＭＳ Ｐゴシック" charset="0"/>
                <a:cs typeface="Arial"/>
              </a:rPr>
              <a:t> fellowship with Him</a:t>
            </a:r>
            <a:endParaRPr lang="en-US" sz="1400" b="1" dirty="0">
              <a:solidFill>
                <a:srgbClr val="F8F8F8"/>
              </a:solidFill>
              <a:latin typeface="Arial"/>
              <a:ea typeface="ＭＳ Ｐゴシック" charset="0"/>
              <a:cs typeface="Arial"/>
            </a:endParaRPr>
          </a:p>
        </p:txBody>
      </p:sp>
      <p:sp>
        <p:nvSpPr>
          <p:cNvPr id="310276" name="Title 1"/>
          <p:cNvSpPr txBox="1">
            <a:spLocks/>
          </p:cNvSpPr>
          <p:nvPr/>
        </p:nvSpPr>
        <p:spPr bwMode="auto">
          <a:xfrm>
            <a:off x="7019925" y="5373688"/>
            <a:ext cx="1979613" cy="151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2000">
                <a:solidFill>
                  <a:srgbClr val="FFFFFF"/>
                </a:solidFill>
                <a:latin typeface="Helvetica" charset="0"/>
                <a:cs typeface="Geneva" charset="0"/>
              </a:rPr>
              <a:t>Edited from Roy Zuck's Adaptation of Lenski</a:t>
            </a:r>
          </a:p>
        </p:txBody>
      </p:sp>
      <p:sp>
        <p:nvSpPr>
          <p:cNvPr id="310277" name="Title 1"/>
          <p:cNvSpPr>
            <a:spLocks noGrp="1"/>
          </p:cNvSpPr>
          <p:nvPr>
            <p:ph type="title"/>
          </p:nvPr>
        </p:nvSpPr>
        <p:spPr>
          <a:xfrm>
            <a:off x="250825" y="4076700"/>
            <a:ext cx="2247900" cy="2112963"/>
          </a:xfrm>
        </p:spPr>
        <p:txBody>
          <a:bodyPr/>
          <a:lstStyle/>
          <a:p>
            <a:pPr algn="ctr"/>
            <a:r>
              <a:rPr lang="en-US" sz="3200">
                <a:latin typeface="Helvetica" charset="0"/>
              </a:rPr>
              <a:t>Ascending Spiral Structure in 1 John</a:t>
            </a:r>
          </a:p>
        </p:txBody>
      </p:sp>
      <p:sp>
        <p:nvSpPr>
          <p:cNvPr id="7" name="Up Arrow Callout 6"/>
          <p:cNvSpPr/>
          <p:nvPr/>
        </p:nvSpPr>
        <p:spPr bwMode="auto">
          <a:xfrm>
            <a:off x="2935288" y="4652963"/>
            <a:ext cx="2663825" cy="792162"/>
          </a:xfrm>
          <a:prstGeom prst="upArrowCallout">
            <a:avLst>
              <a:gd name="adj1" fmla="val 52637"/>
              <a:gd name="adj2" fmla="val 41331"/>
              <a:gd name="adj3" fmla="val 25000"/>
              <a:gd name="adj4" fmla="val 64977"/>
            </a:avLst>
          </a:prstGeom>
          <a:solidFill>
            <a:schemeClr val="accent5">
              <a:lumMod val="25000"/>
            </a:schemeClr>
          </a:solidFill>
          <a:ln w="9525" cap="flat" cmpd="sng" algn="ctr">
            <a:solidFill>
              <a:schemeClr val="tx1"/>
            </a:solidFill>
            <a:prstDash val="solid"/>
            <a:miter lim="800000"/>
            <a:headEnd type="none" w="med" len="med"/>
            <a:tailEnd type="none" w="med" len="med"/>
          </a:ln>
          <a:effectLst/>
        </p:spPr>
        <p:txBody>
          <a:bodyPr wrap="none"/>
          <a:lstStyle/>
          <a:p>
            <a:pPr algn="ctr">
              <a:defRPr/>
            </a:pPr>
            <a:r>
              <a:rPr lang="en-US" sz="1400" b="1" dirty="0">
                <a:solidFill>
                  <a:srgbClr val="F8F8F8"/>
                </a:solidFill>
                <a:latin typeface="Arial"/>
                <a:ea typeface="ＭＳ Ｐゴシック" charset="0"/>
                <a:cs typeface="Arial"/>
              </a:rPr>
              <a:t>Therefore, we should </a:t>
            </a:r>
            <a:br>
              <a:rPr lang="en-US" sz="1400" b="1" dirty="0">
                <a:solidFill>
                  <a:srgbClr val="F8F8F8"/>
                </a:solidFill>
                <a:latin typeface="Arial"/>
                <a:ea typeface="ＭＳ Ｐゴシック" charset="0"/>
                <a:cs typeface="Arial"/>
              </a:rPr>
            </a:br>
            <a:r>
              <a:rPr lang="en-US" sz="1400" b="1" dirty="0">
                <a:solidFill>
                  <a:srgbClr val="FFFF00"/>
                </a:solidFill>
                <a:latin typeface="Arial"/>
                <a:ea typeface="ＭＳ Ｐゴシック" charset="0"/>
                <a:cs typeface="Arial"/>
              </a:rPr>
              <a:t>walk in the light</a:t>
            </a:r>
          </a:p>
        </p:txBody>
      </p:sp>
      <p:sp>
        <p:nvSpPr>
          <p:cNvPr id="8" name="Up Arrow Callout 7"/>
          <p:cNvSpPr/>
          <p:nvPr/>
        </p:nvSpPr>
        <p:spPr bwMode="auto">
          <a:xfrm>
            <a:off x="2717800" y="4076700"/>
            <a:ext cx="3097213" cy="792163"/>
          </a:xfrm>
          <a:prstGeom prst="upArrowCallout">
            <a:avLst>
              <a:gd name="adj1" fmla="val 52637"/>
              <a:gd name="adj2" fmla="val 41331"/>
              <a:gd name="adj3" fmla="val 25000"/>
              <a:gd name="adj4" fmla="val 64977"/>
            </a:avLst>
          </a:prstGeom>
          <a:solidFill>
            <a:schemeClr val="accent5">
              <a:lumMod val="25000"/>
            </a:schemeClr>
          </a:solidFill>
          <a:ln w="9525" cap="flat" cmpd="sng" algn="ctr">
            <a:solidFill>
              <a:schemeClr val="tx1"/>
            </a:solidFill>
            <a:prstDash val="solid"/>
            <a:miter lim="800000"/>
            <a:headEnd type="none" w="med" len="med"/>
            <a:tailEnd type="none" w="med" len="med"/>
          </a:ln>
          <a:effectLst/>
        </p:spPr>
        <p:txBody>
          <a:bodyPr wrap="none"/>
          <a:lstStyle/>
          <a:p>
            <a:pPr algn="ctr">
              <a:defRPr/>
            </a:pPr>
            <a:r>
              <a:rPr lang="en-US" sz="1400" b="1" dirty="0">
                <a:solidFill>
                  <a:srgbClr val="F8F8F8"/>
                </a:solidFill>
                <a:latin typeface="Arial"/>
                <a:ea typeface="ＭＳ Ｐゴシック" charset="0"/>
                <a:cs typeface="Arial"/>
              </a:rPr>
              <a:t>Therefore, we should </a:t>
            </a:r>
            <a:br>
              <a:rPr lang="en-US" sz="1400" b="1" dirty="0">
                <a:solidFill>
                  <a:srgbClr val="F8F8F8"/>
                </a:solidFill>
                <a:latin typeface="Arial"/>
                <a:ea typeface="ＭＳ Ｐゴシック" charset="0"/>
                <a:cs typeface="Arial"/>
              </a:rPr>
            </a:br>
            <a:r>
              <a:rPr lang="en-US" sz="1400" b="1" dirty="0">
                <a:solidFill>
                  <a:srgbClr val="FFFF00"/>
                </a:solidFill>
                <a:latin typeface="Arial"/>
                <a:ea typeface="ＭＳ Ｐゴシック" charset="0"/>
                <a:cs typeface="Arial"/>
              </a:rPr>
              <a:t>love the brothers</a:t>
            </a:r>
          </a:p>
        </p:txBody>
      </p:sp>
      <p:sp>
        <p:nvSpPr>
          <p:cNvPr id="9" name="Up Arrow Callout 8"/>
          <p:cNvSpPr/>
          <p:nvPr/>
        </p:nvSpPr>
        <p:spPr bwMode="auto">
          <a:xfrm>
            <a:off x="2466975" y="3500438"/>
            <a:ext cx="3600450" cy="792162"/>
          </a:xfrm>
          <a:prstGeom prst="upArrowCallout">
            <a:avLst>
              <a:gd name="adj1" fmla="val 52637"/>
              <a:gd name="adj2" fmla="val 41331"/>
              <a:gd name="adj3" fmla="val 25000"/>
              <a:gd name="adj4" fmla="val 64977"/>
            </a:avLst>
          </a:prstGeom>
          <a:solidFill>
            <a:schemeClr val="accent5">
              <a:lumMod val="25000"/>
            </a:schemeClr>
          </a:solidFill>
          <a:ln w="9525" cap="flat" cmpd="sng" algn="ctr">
            <a:solidFill>
              <a:schemeClr val="tx1"/>
            </a:solidFill>
            <a:prstDash val="solid"/>
            <a:miter lim="800000"/>
            <a:headEnd type="none" w="med" len="med"/>
            <a:tailEnd type="none" w="med" len="med"/>
          </a:ln>
          <a:effectLst/>
        </p:spPr>
        <p:txBody>
          <a:bodyPr wrap="none"/>
          <a:lstStyle/>
          <a:p>
            <a:pPr algn="ctr">
              <a:defRPr/>
            </a:pPr>
            <a:r>
              <a:rPr lang="en-US" sz="1400" b="1" dirty="0">
                <a:solidFill>
                  <a:srgbClr val="F8F8F8"/>
                </a:solidFill>
                <a:latin typeface="Arial"/>
                <a:ea typeface="ＭＳ Ｐゴシック" charset="0"/>
                <a:cs typeface="Arial"/>
              </a:rPr>
              <a:t>Therefore, </a:t>
            </a:r>
            <a:r>
              <a:rPr lang="en-US" sz="1400" b="1" dirty="0">
                <a:solidFill>
                  <a:srgbClr val="FFFF00"/>
                </a:solidFill>
                <a:latin typeface="Arial"/>
                <a:ea typeface="ＭＳ Ｐゴシック" charset="0"/>
                <a:cs typeface="Arial"/>
              </a:rPr>
              <a:t>you remain in Him </a:t>
            </a:r>
            <a:br>
              <a:rPr lang="en-US" sz="1400" b="1" dirty="0">
                <a:solidFill>
                  <a:srgbClr val="FFFF00"/>
                </a:solidFill>
                <a:latin typeface="Arial"/>
                <a:ea typeface="ＭＳ Ｐゴシック" charset="0"/>
                <a:cs typeface="Arial"/>
              </a:rPr>
            </a:br>
            <a:r>
              <a:rPr lang="en-US" sz="1400" b="1" dirty="0">
                <a:solidFill>
                  <a:srgbClr val="FFFFFF"/>
                </a:solidFill>
                <a:latin typeface="Arial"/>
                <a:ea typeface="ＭＳ Ｐゴシック" charset="0"/>
                <a:cs typeface="Arial"/>
              </a:rPr>
              <a:t>while heretics depart, deny &amp; deceive</a:t>
            </a:r>
          </a:p>
        </p:txBody>
      </p:sp>
      <p:sp>
        <p:nvSpPr>
          <p:cNvPr id="10" name="Up Arrow Callout 9"/>
          <p:cNvSpPr/>
          <p:nvPr/>
        </p:nvSpPr>
        <p:spPr bwMode="auto">
          <a:xfrm>
            <a:off x="2251075" y="2924175"/>
            <a:ext cx="4032250" cy="792163"/>
          </a:xfrm>
          <a:prstGeom prst="upArrowCallout">
            <a:avLst>
              <a:gd name="adj1" fmla="val 52637"/>
              <a:gd name="adj2" fmla="val 41331"/>
              <a:gd name="adj3" fmla="val 25000"/>
              <a:gd name="adj4" fmla="val 64977"/>
            </a:avLst>
          </a:prstGeom>
          <a:solidFill>
            <a:schemeClr val="accent5">
              <a:lumMod val="25000"/>
            </a:schemeClr>
          </a:solidFill>
          <a:ln w="9525" cap="flat" cmpd="sng" algn="ctr">
            <a:solidFill>
              <a:schemeClr val="tx1"/>
            </a:solidFill>
            <a:prstDash val="solid"/>
            <a:miter lim="800000"/>
            <a:headEnd type="none" w="med" len="med"/>
            <a:tailEnd type="none" w="med" len="med"/>
          </a:ln>
          <a:effectLst/>
        </p:spPr>
        <p:txBody>
          <a:bodyPr wrap="none"/>
          <a:lstStyle/>
          <a:p>
            <a:pPr algn="ctr">
              <a:defRPr/>
            </a:pPr>
            <a:r>
              <a:rPr lang="en-US" sz="1400" b="1" dirty="0">
                <a:solidFill>
                  <a:srgbClr val="F8F8F8"/>
                </a:solidFill>
                <a:latin typeface="Arial"/>
                <a:ea typeface="ＭＳ Ｐゴシック" charset="0"/>
                <a:cs typeface="Arial"/>
              </a:rPr>
              <a:t>Therefore, </a:t>
            </a:r>
            <a:r>
              <a:rPr lang="en-US" sz="1400" b="1" dirty="0">
                <a:solidFill>
                  <a:srgbClr val="FFFFFF"/>
                </a:solidFill>
                <a:latin typeface="Arial"/>
                <a:ea typeface="ＭＳ Ｐゴシック" charset="0"/>
                <a:cs typeface="Arial"/>
              </a:rPr>
              <a:t>you</a:t>
            </a:r>
            <a:r>
              <a:rPr lang="en-US" sz="1400" b="1" dirty="0">
                <a:solidFill>
                  <a:srgbClr val="FFFF00"/>
                </a:solidFill>
                <a:latin typeface="Arial"/>
                <a:ea typeface="ＭＳ Ｐゴシック" charset="0"/>
                <a:cs typeface="Arial"/>
              </a:rPr>
              <a:t> </a:t>
            </a:r>
            <a:r>
              <a:rPr lang="en-US" sz="1400" b="1" dirty="0">
                <a:solidFill>
                  <a:srgbClr val="FFFFFF"/>
                </a:solidFill>
                <a:latin typeface="Arial"/>
                <a:ea typeface="ＭＳ Ｐゴシック" charset="0"/>
                <a:cs typeface="Arial"/>
              </a:rPr>
              <a:t>should practice righteousness</a:t>
            </a:r>
            <a:br>
              <a:rPr lang="en-US" sz="1400" b="1" dirty="0">
                <a:solidFill>
                  <a:srgbClr val="FFFFFF"/>
                </a:solidFill>
                <a:latin typeface="Arial"/>
                <a:ea typeface="ＭＳ Ｐゴシック" charset="0"/>
                <a:cs typeface="Arial"/>
              </a:rPr>
            </a:br>
            <a:r>
              <a:rPr lang="en-US" sz="1400" b="1" dirty="0">
                <a:solidFill>
                  <a:srgbClr val="FFFFFF"/>
                </a:solidFill>
                <a:latin typeface="Arial"/>
                <a:ea typeface="ＭＳ Ｐゴシック" charset="0"/>
                <a:cs typeface="Arial"/>
              </a:rPr>
              <a:t>because </a:t>
            </a:r>
            <a:r>
              <a:rPr lang="en-US" sz="1400" b="1" dirty="0">
                <a:solidFill>
                  <a:srgbClr val="FFFF00"/>
                </a:solidFill>
                <a:latin typeface="Arial"/>
                <a:ea typeface="ＭＳ Ｐゴシック" charset="0"/>
                <a:cs typeface="Arial"/>
              </a:rPr>
              <a:t>you are born of Him</a:t>
            </a:r>
          </a:p>
        </p:txBody>
      </p:sp>
      <p:sp>
        <p:nvSpPr>
          <p:cNvPr id="11" name="Up Arrow Callout 10"/>
          <p:cNvSpPr/>
          <p:nvPr/>
        </p:nvSpPr>
        <p:spPr bwMode="auto">
          <a:xfrm>
            <a:off x="2106613" y="2492375"/>
            <a:ext cx="4319587" cy="649288"/>
          </a:xfrm>
          <a:prstGeom prst="upArrowCallout">
            <a:avLst>
              <a:gd name="adj1" fmla="val 52637"/>
              <a:gd name="adj2" fmla="val 41331"/>
              <a:gd name="adj3" fmla="val 25000"/>
              <a:gd name="adj4" fmla="val 64977"/>
            </a:avLst>
          </a:prstGeom>
          <a:solidFill>
            <a:schemeClr val="accent5">
              <a:lumMod val="25000"/>
            </a:schemeClr>
          </a:solidFill>
          <a:ln w="9525" cap="flat" cmpd="sng" algn="ctr">
            <a:solidFill>
              <a:schemeClr val="tx1"/>
            </a:solidFill>
            <a:prstDash val="solid"/>
            <a:miter lim="800000"/>
            <a:headEnd type="none" w="med" len="med"/>
            <a:tailEnd type="none" w="med" len="med"/>
          </a:ln>
          <a:effectLst/>
        </p:spPr>
        <p:txBody>
          <a:bodyPr wrap="none"/>
          <a:lstStyle/>
          <a:p>
            <a:pPr algn="ctr">
              <a:defRPr/>
            </a:pPr>
            <a:r>
              <a:rPr lang="en-US" sz="1400" b="1" dirty="0">
                <a:solidFill>
                  <a:srgbClr val="F8F8F8"/>
                </a:solidFill>
                <a:latin typeface="Arial"/>
                <a:ea typeface="ＭＳ Ｐゴシック" charset="0"/>
                <a:cs typeface="Arial"/>
              </a:rPr>
              <a:t>Therefore, </a:t>
            </a:r>
            <a:r>
              <a:rPr lang="en-US" sz="1400" b="1" dirty="0">
                <a:solidFill>
                  <a:srgbClr val="FFFF00"/>
                </a:solidFill>
                <a:latin typeface="Arial"/>
                <a:ea typeface="ＭＳ Ｐゴシック" charset="0"/>
                <a:cs typeface="Arial"/>
              </a:rPr>
              <a:t>you love others born of Him</a:t>
            </a:r>
          </a:p>
        </p:txBody>
      </p:sp>
      <p:sp>
        <p:nvSpPr>
          <p:cNvPr id="12" name="Up Arrow Callout 11"/>
          <p:cNvSpPr/>
          <p:nvPr/>
        </p:nvSpPr>
        <p:spPr bwMode="auto">
          <a:xfrm>
            <a:off x="1890713" y="1873250"/>
            <a:ext cx="4752975" cy="792163"/>
          </a:xfrm>
          <a:prstGeom prst="upArrowCallout">
            <a:avLst>
              <a:gd name="adj1" fmla="val 52637"/>
              <a:gd name="adj2" fmla="val 41331"/>
              <a:gd name="adj3" fmla="val 25000"/>
              <a:gd name="adj4" fmla="val 64977"/>
            </a:avLst>
          </a:prstGeom>
          <a:solidFill>
            <a:schemeClr val="accent5">
              <a:lumMod val="25000"/>
            </a:schemeClr>
          </a:solidFill>
          <a:ln w="9525" cap="flat" cmpd="sng" algn="ctr">
            <a:solidFill>
              <a:schemeClr val="tx1"/>
            </a:solidFill>
            <a:prstDash val="solid"/>
            <a:miter lim="800000"/>
            <a:headEnd type="none" w="med" len="med"/>
            <a:tailEnd type="none" w="med" len="med"/>
          </a:ln>
          <a:effectLst/>
        </p:spPr>
        <p:txBody>
          <a:bodyPr wrap="none"/>
          <a:lstStyle/>
          <a:p>
            <a:pPr algn="ctr">
              <a:defRPr/>
            </a:pPr>
            <a:r>
              <a:rPr lang="en-US" sz="1400" b="1" dirty="0">
                <a:solidFill>
                  <a:srgbClr val="F8F8F8"/>
                </a:solidFill>
                <a:latin typeface="Arial"/>
                <a:ea typeface="ＭＳ Ｐゴシック" charset="0"/>
                <a:cs typeface="Arial"/>
              </a:rPr>
              <a:t>Therefore, </a:t>
            </a:r>
            <a:r>
              <a:rPr lang="en-US" sz="1400" b="1" dirty="0">
                <a:solidFill>
                  <a:srgbClr val="FFFF00"/>
                </a:solidFill>
                <a:latin typeface="Arial"/>
                <a:ea typeface="ＭＳ Ｐゴシック" charset="0"/>
                <a:cs typeface="Arial"/>
              </a:rPr>
              <a:t>test the spirits to see if they are</a:t>
            </a:r>
            <a:br>
              <a:rPr lang="en-US" sz="1400" b="1" dirty="0">
                <a:solidFill>
                  <a:srgbClr val="FFFF00"/>
                </a:solidFill>
                <a:latin typeface="Arial"/>
                <a:ea typeface="ＭＳ Ｐゴシック" charset="0"/>
                <a:cs typeface="Arial"/>
              </a:rPr>
            </a:br>
            <a:r>
              <a:rPr lang="en-US" sz="1400" b="1" dirty="0">
                <a:solidFill>
                  <a:srgbClr val="FFFF00"/>
                </a:solidFill>
                <a:latin typeface="Arial"/>
                <a:ea typeface="ＭＳ Ｐゴシック" charset="0"/>
                <a:cs typeface="Arial"/>
              </a:rPr>
              <a:t>spirits of God</a:t>
            </a:r>
          </a:p>
        </p:txBody>
      </p:sp>
      <p:sp>
        <p:nvSpPr>
          <p:cNvPr id="13" name="Up Arrow Callout 12"/>
          <p:cNvSpPr/>
          <p:nvPr/>
        </p:nvSpPr>
        <p:spPr bwMode="auto">
          <a:xfrm>
            <a:off x="1782763" y="1327150"/>
            <a:ext cx="4968875" cy="790575"/>
          </a:xfrm>
          <a:prstGeom prst="upArrowCallout">
            <a:avLst>
              <a:gd name="adj1" fmla="val 52637"/>
              <a:gd name="adj2" fmla="val 41331"/>
              <a:gd name="adj3" fmla="val 25000"/>
              <a:gd name="adj4" fmla="val 64977"/>
            </a:avLst>
          </a:prstGeom>
          <a:solidFill>
            <a:schemeClr val="accent5">
              <a:lumMod val="25000"/>
            </a:schemeClr>
          </a:solidFill>
          <a:ln w="9525" cap="flat" cmpd="sng" algn="ctr">
            <a:solidFill>
              <a:schemeClr val="tx1"/>
            </a:solidFill>
            <a:prstDash val="solid"/>
            <a:miter lim="800000"/>
            <a:headEnd type="none" w="med" len="med"/>
            <a:tailEnd type="none" w="med" len="med"/>
          </a:ln>
          <a:effectLst/>
        </p:spPr>
        <p:txBody>
          <a:bodyPr wrap="none"/>
          <a:lstStyle/>
          <a:p>
            <a:pPr algn="ctr">
              <a:defRPr/>
            </a:pPr>
            <a:r>
              <a:rPr lang="en-US" sz="1400" b="1" dirty="0">
                <a:solidFill>
                  <a:srgbClr val="F8F8F8"/>
                </a:solidFill>
                <a:latin typeface="Arial"/>
                <a:ea typeface="ＭＳ Ｐゴシック" charset="0"/>
                <a:cs typeface="Arial"/>
              </a:rPr>
              <a:t>Therefore, since you have the Spirit of God,  </a:t>
            </a:r>
            <a:r>
              <a:rPr lang="en-US" sz="1400" b="1" dirty="0">
                <a:solidFill>
                  <a:srgbClr val="FFFFFF"/>
                </a:solidFill>
                <a:latin typeface="Arial"/>
                <a:ea typeface="ＭＳ Ｐゴシック" charset="0"/>
                <a:cs typeface="Arial"/>
              </a:rPr>
              <a:t>love the </a:t>
            </a:r>
            <a:br>
              <a:rPr lang="en-US" sz="1400" b="1" dirty="0">
                <a:solidFill>
                  <a:srgbClr val="FFFFFF"/>
                </a:solidFill>
                <a:latin typeface="Arial"/>
                <a:ea typeface="ＭＳ Ｐゴシック" charset="0"/>
                <a:cs typeface="Arial"/>
              </a:rPr>
            </a:br>
            <a:r>
              <a:rPr lang="en-US" sz="1400" b="1" dirty="0">
                <a:solidFill>
                  <a:srgbClr val="FFFFFF"/>
                </a:solidFill>
                <a:latin typeface="Arial"/>
                <a:ea typeface="ＭＳ Ｐゴシック" charset="0"/>
                <a:cs typeface="Arial"/>
              </a:rPr>
              <a:t>brothers and</a:t>
            </a:r>
            <a:r>
              <a:rPr lang="en-US" sz="1400" b="1" dirty="0">
                <a:solidFill>
                  <a:srgbClr val="FFFF00"/>
                </a:solidFill>
                <a:latin typeface="Arial"/>
                <a:ea typeface="ＭＳ Ｐゴシック" charset="0"/>
                <a:cs typeface="Arial"/>
              </a:rPr>
              <a:t> believe that Jesus is the Christ</a:t>
            </a:r>
          </a:p>
        </p:txBody>
      </p:sp>
      <p:sp>
        <p:nvSpPr>
          <p:cNvPr id="14" name="Up Arrow Callout 13"/>
          <p:cNvSpPr/>
          <p:nvPr/>
        </p:nvSpPr>
        <p:spPr bwMode="auto">
          <a:xfrm>
            <a:off x="1601788" y="908050"/>
            <a:ext cx="5329237" cy="649288"/>
          </a:xfrm>
          <a:prstGeom prst="upArrowCallout">
            <a:avLst>
              <a:gd name="adj1" fmla="val 52637"/>
              <a:gd name="adj2" fmla="val 41331"/>
              <a:gd name="adj3" fmla="val 25000"/>
              <a:gd name="adj4" fmla="val 64977"/>
            </a:avLst>
          </a:prstGeom>
          <a:solidFill>
            <a:schemeClr val="accent5">
              <a:lumMod val="25000"/>
            </a:schemeClr>
          </a:solidFill>
          <a:ln w="9525" cap="flat" cmpd="sng" algn="ctr">
            <a:solidFill>
              <a:schemeClr val="tx1"/>
            </a:solidFill>
            <a:prstDash val="solid"/>
            <a:miter lim="800000"/>
            <a:headEnd type="none" w="med" len="med"/>
            <a:tailEnd type="none" w="med" len="med"/>
          </a:ln>
          <a:effectLst/>
        </p:spPr>
        <p:txBody>
          <a:bodyPr wrap="none"/>
          <a:lstStyle/>
          <a:p>
            <a:pPr algn="ctr">
              <a:defRPr/>
            </a:pPr>
            <a:r>
              <a:rPr lang="en-US" sz="1400" b="1" dirty="0">
                <a:solidFill>
                  <a:srgbClr val="F8F8F8"/>
                </a:solidFill>
                <a:latin typeface="Arial"/>
                <a:ea typeface="ＭＳ Ｐゴシック" charset="0"/>
                <a:cs typeface="Arial"/>
              </a:rPr>
              <a:t>Therefore, </a:t>
            </a:r>
            <a:r>
              <a:rPr lang="en-US" sz="1400" b="1" dirty="0">
                <a:solidFill>
                  <a:srgbClr val="FFFF00"/>
                </a:solidFill>
                <a:latin typeface="Arial"/>
                <a:ea typeface="ＭＳ Ｐゴシック" charset="0"/>
                <a:cs typeface="Arial"/>
              </a:rPr>
              <a:t>your faith overcomes the world</a:t>
            </a:r>
          </a:p>
        </p:txBody>
      </p:sp>
      <p:sp>
        <p:nvSpPr>
          <p:cNvPr id="15" name="Up Arrow Callout 14"/>
          <p:cNvSpPr/>
          <p:nvPr/>
        </p:nvSpPr>
        <p:spPr bwMode="auto">
          <a:xfrm>
            <a:off x="1403350" y="433388"/>
            <a:ext cx="5705475" cy="647700"/>
          </a:xfrm>
          <a:prstGeom prst="upArrowCallout">
            <a:avLst>
              <a:gd name="adj1" fmla="val 52637"/>
              <a:gd name="adj2" fmla="val 41331"/>
              <a:gd name="adj3" fmla="val 25000"/>
              <a:gd name="adj4" fmla="val 64977"/>
            </a:avLst>
          </a:prstGeom>
          <a:solidFill>
            <a:schemeClr val="accent5">
              <a:lumMod val="25000"/>
            </a:schemeClr>
          </a:solidFill>
          <a:ln w="9525" cap="flat" cmpd="sng" algn="ctr">
            <a:solidFill>
              <a:schemeClr val="tx1"/>
            </a:solidFill>
            <a:prstDash val="solid"/>
            <a:miter lim="800000"/>
            <a:headEnd type="none" w="med" len="med"/>
            <a:tailEnd type="none" w="med" len="med"/>
          </a:ln>
          <a:effectLst/>
        </p:spPr>
        <p:txBody>
          <a:bodyPr wrap="none"/>
          <a:lstStyle/>
          <a:p>
            <a:pPr algn="ctr">
              <a:defRPr/>
            </a:pPr>
            <a:r>
              <a:rPr lang="en-US" sz="1400" b="1" dirty="0">
                <a:solidFill>
                  <a:srgbClr val="F8F8F8"/>
                </a:solidFill>
                <a:latin typeface="Arial"/>
                <a:ea typeface="ＭＳ Ｐゴシック" charset="0"/>
                <a:cs typeface="Arial"/>
              </a:rPr>
              <a:t>Therefore, </a:t>
            </a:r>
            <a:r>
              <a:rPr lang="en-US" sz="1400" b="1" dirty="0">
                <a:solidFill>
                  <a:srgbClr val="FFFF00"/>
                </a:solidFill>
                <a:latin typeface="Arial"/>
                <a:ea typeface="ＭＳ Ｐゴシック" charset="0"/>
                <a:cs typeface="Arial"/>
              </a:rPr>
              <a:t>you have several witnesses</a:t>
            </a:r>
          </a:p>
        </p:txBody>
      </p:sp>
      <p:sp>
        <p:nvSpPr>
          <p:cNvPr id="5" name="Title 1"/>
          <p:cNvSpPr txBox="1">
            <a:spLocks/>
          </p:cNvSpPr>
          <p:nvPr/>
        </p:nvSpPr>
        <p:spPr bwMode="auto">
          <a:xfrm>
            <a:off x="1098550" y="188913"/>
            <a:ext cx="6337300" cy="417512"/>
          </a:xfrm>
          <a:prstGeom prst="rect">
            <a:avLst/>
          </a:prstGeom>
          <a:solidFill>
            <a:schemeClr val="accent5">
              <a:lumMod val="25000"/>
            </a:schemeClr>
          </a:solidFill>
          <a:ln>
            <a:solidFill>
              <a:srgbClr val="FFFFFF"/>
            </a:solidFill>
          </a:ln>
          <a:extLst>
            <a:ext uri="{FAA26D3D-D897-4be2-8F04-BA451C77F1D7}">
              <ma14:placeholderFlag xmlns:ma14="http://schemas.microsoft.com/office/mac/drawingml/2011/main" xmlns="" val="1"/>
            </a:ext>
          </a:extLst>
        </p:spPr>
        <p:txBody>
          <a:bodyPr anchor="ctr"/>
          <a:lstStyle>
            <a:lvl1pPr algn="l" rtl="0" eaLnBrk="0" fontAlgn="base" hangingPunct="0">
              <a:spcBef>
                <a:spcPct val="0"/>
              </a:spcBef>
              <a:spcAft>
                <a:spcPct val="0"/>
              </a:spcAft>
              <a:defRPr sz="3600">
                <a:solidFill>
                  <a:schemeClr val="tx2"/>
                </a:solidFill>
                <a:latin typeface="+mj-lt"/>
                <a:ea typeface="ＭＳ Ｐゴシック" charset="0"/>
                <a:cs typeface="Geneva" charset="0"/>
              </a:defRPr>
            </a:lvl1pPr>
            <a:lvl2pPr algn="l" rtl="0" eaLnBrk="0" fontAlgn="base" hangingPunct="0">
              <a:spcBef>
                <a:spcPct val="0"/>
              </a:spcBef>
              <a:spcAft>
                <a:spcPct val="0"/>
              </a:spcAft>
              <a:defRPr sz="3600">
                <a:solidFill>
                  <a:schemeClr val="tx2"/>
                </a:solidFill>
                <a:latin typeface="Helvetica" charset="0"/>
                <a:ea typeface="ＭＳ Ｐゴシック" charset="0"/>
                <a:cs typeface="Geneva" charset="0"/>
              </a:defRPr>
            </a:lvl2pPr>
            <a:lvl3pPr algn="l" rtl="0" eaLnBrk="0" fontAlgn="base" hangingPunct="0">
              <a:spcBef>
                <a:spcPct val="0"/>
              </a:spcBef>
              <a:spcAft>
                <a:spcPct val="0"/>
              </a:spcAft>
              <a:defRPr sz="3600">
                <a:solidFill>
                  <a:schemeClr val="tx2"/>
                </a:solidFill>
                <a:latin typeface="Helvetica" charset="0"/>
                <a:ea typeface="ＭＳ Ｐゴシック" charset="0"/>
                <a:cs typeface="Geneva" charset="0"/>
              </a:defRPr>
            </a:lvl3pPr>
            <a:lvl4pPr algn="l" rtl="0" eaLnBrk="0" fontAlgn="base" hangingPunct="0">
              <a:spcBef>
                <a:spcPct val="0"/>
              </a:spcBef>
              <a:spcAft>
                <a:spcPct val="0"/>
              </a:spcAft>
              <a:defRPr sz="3600">
                <a:solidFill>
                  <a:schemeClr val="tx2"/>
                </a:solidFill>
                <a:latin typeface="Helvetica" charset="0"/>
                <a:ea typeface="ＭＳ Ｐゴシック" charset="0"/>
                <a:cs typeface="Geneva" charset="0"/>
              </a:defRPr>
            </a:lvl4pPr>
            <a:lvl5pPr algn="l" rtl="0" eaLnBrk="0" fontAlgn="base" hangingPunct="0">
              <a:spcBef>
                <a:spcPct val="0"/>
              </a:spcBef>
              <a:spcAft>
                <a:spcPct val="0"/>
              </a:spcAft>
              <a:defRPr sz="3600">
                <a:solidFill>
                  <a:schemeClr val="tx2"/>
                </a:solidFill>
                <a:latin typeface="Helvetica" charset="0"/>
                <a:ea typeface="ＭＳ Ｐゴシック" charset="0"/>
                <a:cs typeface="Geneva" charset="0"/>
              </a:defRPr>
            </a:lvl5pPr>
            <a:lvl6pPr marL="457200" algn="l" rtl="0" fontAlgn="base">
              <a:spcBef>
                <a:spcPct val="0"/>
              </a:spcBef>
              <a:spcAft>
                <a:spcPct val="0"/>
              </a:spcAft>
              <a:defRPr sz="3600">
                <a:solidFill>
                  <a:schemeClr val="tx2"/>
                </a:solidFill>
                <a:latin typeface="Helvetica" charset="0"/>
              </a:defRPr>
            </a:lvl6pPr>
            <a:lvl7pPr marL="914400" algn="l" rtl="0" fontAlgn="base">
              <a:spcBef>
                <a:spcPct val="0"/>
              </a:spcBef>
              <a:spcAft>
                <a:spcPct val="0"/>
              </a:spcAft>
              <a:defRPr sz="3600">
                <a:solidFill>
                  <a:schemeClr val="tx2"/>
                </a:solidFill>
                <a:latin typeface="Helvetica" charset="0"/>
              </a:defRPr>
            </a:lvl7pPr>
            <a:lvl8pPr marL="1371600" algn="l" rtl="0" fontAlgn="base">
              <a:spcBef>
                <a:spcPct val="0"/>
              </a:spcBef>
              <a:spcAft>
                <a:spcPct val="0"/>
              </a:spcAft>
              <a:defRPr sz="3600">
                <a:solidFill>
                  <a:schemeClr val="tx2"/>
                </a:solidFill>
                <a:latin typeface="Helvetica" charset="0"/>
              </a:defRPr>
            </a:lvl8pPr>
            <a:lvl9pPr marL="1828800" algn="l" rtl="0" fontAlgn="base">
              <a:spcBef>
                <a:spcPct val="0"/>
              </a:spcBef>
              <a:spcAft>
                <a:spcPct val="0"/>
              </a:spcAft>
              <a:defRPr sz="3600">
                <a:solidFill>
                  <a:schemeClr val="tx2"/>
                </a:solidFill>
                <a:latin typeface="Helvetica" charset="0"/>
              </a:defRPr>
            </a:lvl9pPr>
          </a:lstStyle>
          <a:p>
            <a:pPr algn="ctr">
              <a:defRPr/>
            </a:pPr>
            <a:r>
              <a:rPr lang="en-US" sz="1600" b="1" dirty="0">
                <a:solidFill>
                  <a:srgbClr val="FFFFFF"/>
                </a:solidFill>
              </a:rPr>
              <a:t>Therefore, </a:t>
            </a:r>
            <a:r>
              <a:rPr lang="en-US" sz="1600" b="1" dirty="0">
                <a:solidFill>
                  <a:srgbClr val="FFFF00"/>
                </a:solidFill>
              </a:rPr>
              <a:t>you know Him</a:t>
            </a:r>
          </a:p>
        </p:txBody>
      </p:sp>
      <p:pic>
        <p:nvPicPr>
          <p:cNvPr id="310288" name="Picture 2" descr="Screen Shot 2013-04-23 at 12.04.21 PM.pn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rot="5400000">
            <a:off x="10135394" y="170657"/>
            <a:ext cx="5957887"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 name="Title 1"/>
          <p:cNvSpPr txBox="1">
            <a:spLocks/>
          </p:cNvSpPr>
          <p:nvPr/>
        </p:nvSpPr>
        <p:spPr bwMode="auto">
          <a:xfrm>
            <a:off x="5292725" y="6165850"/>
            <a:ext cx="1079500" cy="503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1800">
                <a:solidFill>
                  <a:srgbClr val="FFFFFF"/>
                </a:solidFill>
                <a:latin typeface="Helvetica" charset="0"/>
                <a:cs typeface="Geneva" charset="0"/>
              </a:rPr>
              <a:t>1:1-2</a:t>
            </a:r>
          </a:p>
        </p:txBody>
      </p:sp>
      <p:sp>
        <p:nvSpPr>
          <p:cNvPr id="19" name="Title 1"/>
          <p:cNvSpPr txBox="1">
            <a:spLocks/>
          </p:cNvSpPr>
          <p:nvPr/>
        </p:nvSpPr>
        <p:spPr bwMode="auto">
          <a:xfrm>
            <a:off x="5580063" y="5589588"/>
            <a:ext cx="1079500" cy="503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1800">
                <a:solidFill>
                  <a:srgbClr val="FFFFFF"/>
                </a:solidFill>
                <a:latin typeface="Helvetica" charset="0"/>
                <a:cs typeface="Geneva" charset="0"/>
              </a:rPr>
              <a:t>1:3-4</a:t>
            </a:r>
          </a:p>
        </p:txBody>
      </p:sp>
      <p:sp>
        <p:nvSpPr>
          <p:cNvPr id="20" name="Title 1"/>
          <p:cNvSpPr txBox="1">
            <a:spLocks/>
          </p:cNvSpPr>
          <p:nvPr/>
        </p:nvSpPr>
        <p:spPr bwMode="auto">
          <a:xfrm>
            <a:off x="5724525" y="5013325"/>
            <a:ext cx="1079500" cy="503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1800">
                <a:solidFill>
                  <a:srgbClr val="FFFFFF"/>
                </a:solidFill>
                <a:latin typeface="Helvetica" charset="0"/>
                <a:cs typeface="Geneva" charset="0"/>
              </a:rPr>
              <a:t>1:5–2:6</a:t>
            </a:r>
          </a:p>
        </p:txBody>
      </p:sp>
      <p:sp>
        <p:nvSpPr>
          <p:cNvPr id="21" name="Title 1"/>
          <p:cNvSpPr txBox="1">
            <a:spLocks/>
          </p:cNvSpPr>
          <p:nvPr/>
        </p:nvSpPr>
        <p:spPr bwMode="auto">
          <a:xfrm>
            <a:off x="5940425" y="4365625"/>
            <a:ext cx="1079500" cy="503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1800">
                <a:solidFill>
                  <a:srgbClr val="FFFFFF"/>
                </a:solidFill>
                <a:latin typeface="Helvetica" charset="0"/>
                <a:cs typeface="Geneva" charset="0"/>
              </a:rPr>
              <a:t>2:7-17</a:t>
            </a:r>
          </a:p>
        </p:txBody>
      </p:sp>
      <p:sp>
        <p:nvSpPr>
          <p:cNvPr id="22" name="Title 1"/>
          <p:cNvSpPr txBox="1">
            <a:spLocks/>
          </p:cNvSpPr>
          <p:nvPr/>
        </p:nvSpPr>
        <p:spPr bwMode="auto">
          <a:xfrm>
            <a:off x="6227763" y="3789363"/>
            <a:ext cx="1081087" cy="503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1800">
                <a:solidFill>
                  <a:srgbClr val="FFFFFF"/>
                </a:solidFill>
                <a:latin typeface="Helvetica" charset="0"/>
                <a:cs typeface="Geneva" charset="0"/>
              </a:rPr>
              <a:t>2:18-28</a:t>
            </a:r>
          </a:p>
        </p:txBody>
      </p:sp>
      <p:sp>
        <p:nvSpPr>
          <p:cNvPr id="23" name="Title 1"/>
          <p:cNvSpPr txBox="1">
            <a:spLocks/>
          </p:cNvSpPr>
          <p:nvPr/>
        </p:nvSpPr>
        <p:spPr bwMode="auto">
          <a:xfrm>
            <a:off x="6372225" y="3213100"/>
            <a:ext cx="1439863" cy="503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1800">
                <a:solidFill>
                  <a:srgbClr val="FFFFFF"/>
                </a:solidFill>
                <a:latin typeface="Helvetica" charset="0"/>
                <a:cs typeface="Geneva" charset="0"/>
              </a:rPr>
              <a:t>2:29–3:10</a:t>
            </a:r>
          </a:p>
        </p:txBody>
      </p:sp>
      <p:sp>
        <p:nvSpPr>
          <p:cNvPr id="24" name="Title 1"/>
          <p:cNvSpPr txBox="1">
            <a:spLocks/>
          </p:cNvSpPr>
          <p:nvPr/>
        </p:nvSpPr>
        <p:spPr bwMode="auto">
          <a:xfrm>
            <a:off x="6516688" y="2708275"/>
            <a:ext cx="1079500" cy="504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1800">
                <a:solidFill>
                  <a:srgbClr val="FFFFFF"/>
                </a:solidFill>
                <a:latin typeface="Helvetica" charset="0"/>
                <a:cs typeface="Geneva" charset="0"/>
              </a:rPr>
              <a:t>3:11-24</a:t>
            </a:r>
          </a:p>
        </p:txBody>
      </p:sp>
      <p:sp>
        <p:nvSpPr>
          <p:cNvPr id="25" name="Title 1"/>
          <p:cNvSpPr txBox="1">
            <a:spLocks/>
          </p:cNvSpPr>
          <p:nvPr/>
        </p:nvSpPr>
        <p:spPr bwMode="auto">
          <a:xfrm>
            <a:off x="6659563" y="2205038"/>
            <a:ext cx="1081087" cy="503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1800">
                <a:solidFill>
                  <a:srgbClr val="FFFFFF"/>
                </a:solidFill>
                <a:latin typeface="Helvetica" charset="0"/>
                <a:cs typeface="Geneva" charset="0"/>
              </a:rPr>
              <a:t>4:1-6</a:t>
            </a:r>
          </a:p>
        </p:txBody>
      </p:sp>
      <p:sp>
        <p:nvSpPr>
          <p:cNvPr id="26" name="Title 1"/>
          <p:cNvSpPr txBox="1">
            <a:spLocks/>
          </p:cNvSpPr>
          <p:nvPr/>
        </p:nvSpPr>
        <p:spPr bwMode="auto">
          <a:xfrm>
            <a:off x="6875463" y="1700213"/>
            <a:ext cx="1081087" cy="504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1800">
                <a:solidFill>
                  <a:srgbClr val="FFFFFF"/>
                </a:solidFill>
                <a:latin typeface="Helvetica" charset="0"/>
                <a:cs typeface="Geneva" charset="0"/>
              </a:rPr>
              <a:t>4:7–5:3</a:t>
            </a:r>
          </a:p>
        </p:txBody>
      </p:sp>
      <p:sp>
        <p:nvSpPr>
          <p:cNvPr id="27" name="Title 1"/>
          <p:cNvSpPr txBox="1">
            <a:spLocks/>
          </p:cNvSpPr>
          <p:nvPr/>
        </p:nvSpPr>
        <p:spPr bwMode="auto">
          <a:xfrm>
            <a:off x="6948488" y="1196975"/>
            <a:ext cx="1079500" cy="503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1800">
                <a:solidFill>
                  <a:srgbClr val="FFFFFF"/>
                </a:solidFill>
                <a:latin typeface="Helvetica" charset="0"/>
                <a:cs typeface="Geneva" charset="0"/>
              </a:rPr>
              <a:t>5:4-5</a:t>
            </a:r>
          </a:p>
        </p:txBody>
      </p:sp>
      <p:sp>
        <p:nvSpPr>
          <p:cNvPr id="28" name="Title 1"/>
          <p:cNvSpPr txBox="1">
            <a:spLocks/>
          </p:cNvSpPr>
          <p:nvPr/>
        </p:nvSpPr>
        <p:spPr bwMode="auto">
          <a:xfrm>
            <a:off x="7235825" y="692150"/>
            <a:ext cx="1081088" cy="504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1800">
                <a:solidFill>
                  <a:srgbClr val="FFFFFF"/>
                </a:solidFill>
                <a:latin typeface="Helvetica" charset="0"/>
                <a:cs typeface="Geneva" charset="0"/>
              </a:rPr>
              <a:t>5:6-12</a:t>
            </a:r>
          </a:p>
        </p:txBody>
      </p:sp>
      <p:sp>
        <p:nvSpPr>
          <p:cNvPr id="29" name="Title 1"/>
          <p:cNvSpPr txBox="1">
            <a:spLocks/>
          </p:cNvSpPr>
          <p:nvPr/>
        </p:nvSpPr>
        <p:spPr bwMode="auto">
          <a:xfrm>
            <a:off x="7524750" y="188913"/>
            <a:ext cx="1079500" cy="503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1800">
                <a:solidFill>
                  <a:srgbClr val="FFFFFF"/>
                </a:solidFill>
                <a:latin typeface="Helvetica" charset="0"/>
                <a:cs typeface="Geneva" charset="0"/>
              </a:rPr>
              <a:t>5:13-21</a:t>
            </a:r>
          </a:p>
        </p:txBody>
      </p:sp>
      <p:sp>
        <p:nvSpPr>
          <p:cNvPr id="310301" name="Text Box 7"/>
          <p:cNvSpPr txBox="1">
            <a:spLocks noChangeArrowheads="1"/>
          </p:cNvSpPr>
          <p:nvPr/>
        </p:nvSpPr>
        <p:spPr bwMode="auto">
          <a:xfrm>
            <a:off x="8482013" y="-26988"/>
            <a:ext cx="698500" cy="461963"/>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FFFFFF"/>
                </a:solidFill>
                <a:latin typeface="Arial" charset="0"/>
              </a:rPr>
              <a:t>295</a:t>
            </a:r>
          </a:p>
        </p:txBody>
      </p:sp>
    </p:spTree>
    <p:extLst>
      <p:ext uri="{BB962C8B-B14F-4D97-AF65-F5344CB8AC3E}">
        <p14:creationId xmlns:p14="http://schemas.microsoft.com/office/powerpoint/2010/main" val="259335470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dissolve">
                                      <p:cBhvr>
                                        <p:cTn id="10" dur="500"/>
                                        <p:tgtEl>
                                          <p:spTgt spid="18"/>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dissolve">
                                      <p:cBhvr>
                                        <p:cTn id="15" dur="500"/>
                                        <p:tgtEl>
                                          <p:spTgt spid="16"/>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dissolve">
                                      <p:cBhvr>
                                        <p:cTn id="18" dur="500"/>
                                        <p:tgtEl>
                                          <p:spTgt spid="19"/>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dissolve">
                                      <p:cBhvr>
                                        <p:cTn id="23" dur="500"/>
                                        <p:tgtEl>
                                          <p:spTgt spid="7"/>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dissolve">
                                      <p:cBhvr>
                                        <p:cTn id="26" dur="500"/>
                                        <p:tgtEl>
                                          <p:spTgt spid="20"/>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dissolve">
                                      <p:cBhvr>
                                        <p:cTn id="31" dur="500"/>
                                        <p:tgtEl>
                                          <p:spTgt spid="8"/>
                                        </p:tgtEl>
                                      </p:cBhvr>
                                    </p:animEffect>
                                  </p:childTnLst>
                                </p:cTn>
                              </p:par>
                              <p:par>
                                <p:cTn id="32" presetID="9" presetClass="entr" presetSubtype="0" fill="hold" grpId="0" nodeType="with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dissolve">
                                      <p:cBhvr>
                                        <p:cTn id="34" dur="500"/>
                                        <p:tgtEl>
                                          <p:spTgt spid="21"/>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9" presetClass="entr" presetSubtype="0"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dissolve">
                                      <p:cBhvr>
                                        <p:cTn id="39" dur="500"/>
                                        <p:tgtEl>
                                          <p:spTgt spid="9"/>
                                        </p:tgtEl>
                                      </p:cBhvr>
                                    </p:animEffect>
                                  </p:childTnLst>
                                </p:cTn>
                              </p:par>
                              <p:par>
                                <p:cTn id="40" presetID="9" presetClass="entr" presetSubtype="0" fill="hold" grpId="0" nodeType="with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dissolve">
                                      <p:cBhvr>
                                        <p:cTn id="42" dur="500"/>
                                        <p:tgtEl>
                                          <p:spTgt spid="22"/>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dissolve">
                                      <p:cBhvr>
                                        <p:cTn id="47" dur="500"/>
                                        <p:tgtEl>
                                          <p:spTgt spid="10"/>
                                        </p:tgtEl>
                                      </p:cBhvr>
                                    </p:animEffect>
                                  </p:childTnLst>
                                </p:cTn>
                              </p:par>
                              <p:par>
                                <p:cTn id="48" presetID="9" presetClass="entr" presetSubtype="0" fill="hold" grpId="0" nodeType="withEffect">
                                  <p:stCondLst>
                                    <p:cond delay="0"/>
                                  </p:stCondLst>
                                  <p:childTnLst>
                                    <p:set>
                                      <p:cBhvr>
                                        <p:cTn id="49" dur="1" fill="hold">
                                          <p:stCondLst>
                                            <p:cond delay="0"/>
                                          </p:stCondLst>
                                        </p:cTn>
                                        <p:tgtEl>
                                          <p:spTgt spid="23"/>
                                        </p:tgtEl>
                                        <p:attrNameLst>
                                          <p:attrName>style.visibility</p:attrName>
                                        </p:attrNameLst>
                                      </p:cBhvr>
                                      <p:to>
                                        <p:strVal val="visible"/>
                                      </p:to>
                                    </p:set>
                                    <p:animEffect transition="in" filter="dissolve">
                                      <p:cBhvr>
                                        <p:cTn id="50" dur="500"/>
                                        <p:tgtEl>
                                          <p:spTgt spid="23"/>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9" presetClass="entr" presetSubtype="0" fill="hold" grpId="0" nodeType="clickEffect">
                                  <p:stCondLst>
                                    <p:cond delay="0"/>
                                  </p:stCondLst>
                                  <p:childTnLst>
                                    <p:set>
                                      <p:cBhvr>
                                        <p:cTn id="54" dur="1" fill="hold">
                                          <p:stCondLst>
                                            <p:cond delay="0"/>
                                          </p:stCondLst>
                                        </p:cTn>
                                        <p:tgtEl>
                                          <p:spTgt spid="11"/>
                                        </p:tgtEl>
                                        <p:attrNameLst>
                                          <p:attrName>style.visibility</p:attrName>
                                        </p:attrNameLst>
                                      </p:cBhvr>
                                      <p:to>
                                        <p:strVal val="visible"/>
                                      </p:to>
                                    </p:set>
                                    <p:animEffect transition="in" filter="dissolve">
                                      <p:cBhvr>
                                        <p:cTn id="55" dur="500"/>
                                        <p:tgtEl>
                                          <p:spTgt spid="11"/>
                                        </p:tgtEl>
                                      </p:cBhvr>
                                    </p:animEffect>
                                  </p:childTnLst>
                                </p:cTn>
                              </p:par>
                              <p:par>
                                <p:cTn id="56" presetID="9" presetClass="entr" presetSubtype="0" fill="hold" grpId="0" nodeType="withEffect">
                                  <p:stCondLst>
                                    <p:cond delay="0"/>
                                  </p:stCondLst>
                                  <p:childTnLst>
                                    <p:set>
                                      <p:cBhvr>
                                        <p:cTn id="57" dur="1" fill="hold">
                                          <p:stCondLst>
                                            <p:cond delay="0"/>
                                          </p:stCondLst>
                                        </p:cTn>
                                        <p:tgtEl>
                                          <p:spTgt spid="24"/>
                                        </p:tgtEl>
                                        <p:attrNameLst>
                                          <p:attrName>style.visibility</p:attrName>
                                        </p:attrNameLst>
                                      </p:cBhvr>
                                      <p:to>
                                        <p:strVal val="visible"/>
                                      </p:to>
                                    </p:set>
                                    <p:animEffect transition="in" filter="dissolve">
                                      <p:cBhvr>
                                        <p:cTn id="58" dur="500"/>
                                        <p:tgtEl>
                                          <p:spTgt spid="24"/>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9" presetClass="entr" presetSubtype="0" fill="hold" grpId="0" nodeType="clickEffect">
                                  <p:stCondLst>
                                    <p:cond delay="0"/>
                                  </p:stCondLst>
                                  <p:childTnLst>
                                    <p:set>
                                      <p:cBhvr>
                                        <p:cTn id="62" dur="1" fill="hold">
                                          <p:stCondLst>
                                            <p:cond delay="0"/>
                                          </p:stCondLst>
                                        </p:cTn>
                                        <p:tgtEl>
                                          <p:spTgt spid="12"/>
                                        </p:tgtEl>
                                        <p:attrNameLst>
                                          <p:attrName>style.visibility</p:attrName>
                                        </p:attrNameLst>
                                      </p:cBhvr>
                                      <p:to>
                                        <p:strVal val="visible"/>
                                      </p:to>
                                    </p:set>
                                    <p:animEffect transition="in" filter="dissolve">
                                      <p:cBhvr>
                                        <p:cTn id="63" dur="500"/>
                                        <p:tgtEl>
                                          <p:spTgt spid="12"/>
                                        </p:tgtEl>
                                      </p:cBhvr>
                                    </p:animEffect>
                                  </p:childTnLst>
                                </p:cTn>
                              </p:par>
                              <p:par>
                                <p:cTn id="64" presetID="9" presetClass="entr" presetSubtype="0" fill="hold" grpId="0" nodeType="withEffect">
                                  <p:stCondLst>
                                    <p:cond delay="0"/>
                                  </p:stCondLst>
                                  <p:childTnLst>
                                    <p:set>
                                      <p:cBhvr>
                                        <p:cTn id="65" dur="1" fill="hold">
                                          <p:stCondLst>
                                            <p:cond delay="0"/>
                                          </p:stCondLst>
                                        </p:cTn>
                                        <p:tgtEl>
                                          <p:spTgt spid="25"/>
                                        </p:tgtEl>
                                        <p:attrNameLst>
                                          <p:attrName>style.visibility</p:attrName>
                                        </p:attrNameLst>
                                      </p:cBhvr>
                                      <p:to>
                                        <p:strVal val="visible"/>
                                      </p:to>
                                    </p:set>
                                    <p:animEffect transition="in" filter="dissolve">
                                      <p:cBhvr>
                                        <p:cTn id="66" dur="500"/>
                                        <p:tgtEl>
                                          <p:spTgt spid="25"/>
                                        </p:tgtEl>
                                      </p:cBhvr>
                                    </p:animEffect>
                                  </p:childTnLst>
                                </p:cTn>
                              </p:par>
                            </p:childTnLst>
                          </p:cTn>
                        </p:par>
                      </p:childTnLst>
                    </p:cTn>
                  </p:par>
                  <p:par>
                    <p:cTn id="67" fill="hold" nodeType="clickPar">
                      <p:stCondLst>
                        <p:cond delay="indefinite"/>
                      </p:stCondLst>
                      <p:childTnLst>
                        <p:par>
                          <p:cTn id="68" fill="hold" nodeType="withGroup">
                            <p:stCondLst>
                              <p:cond delay="0"/>
                            </p:stCondLst>
                            <p:childTnLst>
                              <p:par>
                                <p:cTn id="69" presetID="9" presetClass="entr" presetSubtype="0" fill="hold" grpId="0" nodeType="clickEffect">
                                  <p:stCondLst>
                                    <p:cond delay="0"/>
                                  </p:stCondLst>
                                  <p:childTnLst>
                                    <p:set>
                                      <p:cBhvr>
                                        <p:cTn id="70" dur="1" fill="hold">
                                          <p:stCondLst>
                                            <p:cond delay="0"/>
                                          </p:stCondLst>
                                        </p:cTn>
                                        <p:tgtEl>
                                          <p:spTgt spid="13"/>
                                        </p:tgtEl>
                                        <p:attrNameLst>
                                          <p:attrName>style.visibility</p:attrName>
                                        </p:attrNameLst>
                                      </p:cBhvr>
                                      <p:to>
                                        <p:strVal val="visible"/>
                                      </p:to>
                                    </p:set>
                                    <p:animEffect transition="in" filter="dissolve">
                                      <p:cBhvr>
                                        <p:cTn id="71" dur="500"/>
                                        <p:tgtEl>
                                          <p:spTgt spid="13"/>
                                        </p:tgtEl>
                                      </p:cBhvr>
                                    </p:animEffect>
                                  </p:childTnLst>
                                </p:cTn>
                              </p:par>
                              <p:par>
                                <p:cTn id="72" presetID="9" presetClass="entr" presetSubtype="0" fill="hold" grpId="0" nodeType="withEffect">
                                  <p:stCondLst>
                                    <p:cond delay="0"/>
                                  </p:stCondLst>
                                  <p:childTnLst>
                                    <p:set>
                                      <p:cBhvr>
                                        <p:cTn id="73" dur="1" fill="hold">
                                          <p:stCondLst>
                                            <p:cond delay="0"/>
                                          </p:stCondLst>
                                        </p:cTn>
                                        <p:tgtEl>
                                          <p:spTgt spid="26"/>
                                        </p:tgtEl>
                                        <p:attrNameLst>
                                          <p:attrName>style.visibility</p:attrName>
                                        </p:attrNameLst>
                                      </p:cBhvr>
                                      <p:to>
                                        <p:strVal val="visible"/>
                                      </p:to>
                                    </p:set>
                                    <p:animEffect transition="in" filter="dissolve">
                                      <p:cBhvr>
                                        <p:cTn id="74" dur="500"/>
                                        <p:tgtEl>
                                          <p:spTgt spid="26"/>
                                        </p:tgtEl>
                                      </p:cBhvr>
                                    </p:animEffect>
                                  </p:childTnLst>
                                </p:cTn>
                              </p:par>
                            </p:childTnLst>
                          </p:cTn>
                        </p:par>
                      </p:childTnLst>
                    </p:cTn>
                  </p:par>
                  <p:par>
                    <p:cTn id="75" fill="hold" nodeType="clickPar">
                      <p:stCondLst>
                        <p:cond delay="indefinite"/>
                      </p:stCondLst>
                      <p:childTnLst>
                        <p:par>
                          <p:cTn id="76" fill="hold" nodeType="withGroup">
                            <p:stCondLst>
                              <p:cond delay="0"/>
                            </p:stCondLst>
                            <p:childTnLst>
                              <p:par>
                                <p:cTn id="77" presetID="9" presetClass="entr" presetSubtype="0" fill="hold" grpId="0" nodeType="clickEffect">
                                  <p:stCondLst>
                                    <p:cond delay="0"/>
                                  </p:stCondLst>
                                  <p:childTnLst>
                                    <p:set>
                                      <p:cBhvr>
                                        <p:cTn id="78" dur="1" fill="hold">
                                          <p:stCondLst>
                                            <p:cond delay="0"/>
                                          </p:stCondLst>
                                        </p:cTn>
                                        <p:tgtEl>
                                          <p:spTgt spid="14"/>
                                        </p:tgtEl>
                                        <p:attrNameLst>
                                          <p:attrName>style.visibility</p:attrName>
                                        </p:attrNameLst>
                                      </p:cBhvr>
                                      <p:to>
                                        <p:strVal val="visible"/>
                                      </p:to>
                                    </p:set>
                                    <p:animEffect transition="in" filter="dissolve">
                                      <p:cBhvr>
                                        <p:cTn id="79" dur="500"/>
                                        <p:tgtEl>
                                          <p:spTgt spid="14"/>
                                        </p:tgtEl>
                                      </p:cBhvr>
                                    </p:animEffect>
                                  </p:childTnLst>
                                </p:cTn>
                              </p:par>
                              <p:par>
                                <p:cTn id="80" presetID="9" presetClass="entr" presetSubtype="0" fill="hold" grpId="0" nodeType="withEffect">
                                  <p:stCondLst>
                                    <p:cond delay="0"/>
                                  </p:stCondLst>
                                  <p:childTnLst>
                                    <p:set>
                                      <p:cBhvr>
                                        <p:cTn id="81" dur="1" fill="hold">
                                          <p:stCondLst>
                                            <p:cond delay="0"/>
                                          </p:stCondLst>
                                        </p:cTn>
                                        <p:tgtEl>
                                          <p:spTgt spid="27"/>
                                        </p:tgtEl>
                                        <p:attrNameLst>
                                          <p:attrName>style.visibility</p:attrName>
                                        </p:attrNameLst>
                                      </p:cBhvr>
                                      <p:to>
                                        <p:strVal val="visible"/>
                                      </p:to>
                                    </p:set>
                                    <p:animEffect transition="in" filter="dissolve">
                                      <p:cBhvr>
                                        <p:cTn id="82" dur="500"/>
                                        <p:tgtEl>
                                          <p:spTgt spid="27"/>
                                        </p:tgtEl>
                                      </p:cBhvr>
                                    </p:animEffect>
                                  </p:childTnLst>
                                </p:cTn>
                              </p:par>
                            </p:childTnLst>
                          </p:cTn>
                        </p:par>
                      </p:childTnLst>
                    </p:cTn>
                  </p:par>
                  <p:par>
                    <p:cTn id="83" fill="hold" nodeType="clickPar">
                      <p:stCondLst>
                        <p:cond delay="indefinite"/>
                      </p:stCondLst>
                      <p:childTnLst>
                        <p:par>
                          <p:cTn id="84" fill="hold" nodeType="withGroup">
                            <p:stCondLst>
                              <p:cond delay="0"/>
                            </p:stCondLst>
                            <p:childTnLst>
                              <p:par>
                                <p:cTn id="85" presetID="9" presetClass="entr" presetSubtype="0" fill="hold" grpId="0" nodeType="clickEffect">
                                  <p:stCondLst>
                                    <p:cond delay="0"/>
                                  </p:stCondLst>
                                  <p:childTnLst>
                                    <p:set>
                                      <p:cBhvr>
                                        <p:cTn id="86" dur="1" fill="hold">
                                          <p:stCondLst>
                                            <p:cond delay="0"/>
                                          </p:stCondLst>
                                        </p:cTn>
                                        <p:tgtEl>
                                          <p:spTgt spid="15"/>
                                        </p:tgtEl>
                                        <p:attrNameLst>
                                          <p:attrName>style.visibility</p:attrName>
                                        </p:attrNameLst>
                                      </p:cBhvr>
                                      <p:to>
                                        <p:strVal val="visible"/>
                                      </p:to>
                                    </p:set>
                                    <p:animEffect transition="in" filter="dissolve">
                                      <p:cBhvr>
                                        <p:cTn id="87" dur="500"/>
                                        <p:tgtEl>
                                          <p:spTgt spid="15"/>
                                        </p:tgtEl>
                                      </p:cBhvr>
                                    </p:animEffect>
                                  </p:childTnLst>
                                </p:cTn>
                              </p:par>
                              <p:par>
                                <p:cTn id="88" presetID="9" presetClass="entr" presetSubtype="0" fill="hold" grpId="0" nodeType="withEffect">
                                  <p:stCondLst>
                                    <p:cond delay="0"/>
                                  </p:stCondLst>
                                  <p:childTnLst>
                                    <p:set>
                                      <p:cBhvr>
                                        <p:cTn id="89" dur="1" fill="hold">
                                          <p:stCondLst>
                                            <p:cond delay="0"/>
                                          </p:stCondLst>
                                        </p:cTn>
                                        <p:tgtEl>
                                          <p:spTgt spid="28"/>
                                        </p:tgtEl>
                                        <p:attrNameLst>
                                          <p:attrName>style.visibility</p:attrName>
                                        </p:attrNameLst>
                                      </p:cBhvr>
                                      <p:to>
                                        <p:strVal val="visible"/>
                                      </p:to>
                                    </p:set>
                                    <p:animEffect transition="in" filter="dissolve">
                                      <p:cBhvr>
                                        <p:cTn id="90" dur="500"/>
                                        <p:tgtEl>
                                          <p:spTgt spid="28"/>
                                        </p:tgtEl>
                                      </p:cBhvr>
                                    </p:animEffect>
                                  </p:childTnLst>
                                </p:cTn>
                              </p:par>
                            </p:childTnLst>
                          </p:cTn>
                        </p:par>
                      </p:childTnLst>
                    </p:cTn>
                  </p:par>
                  <p:par>
                    <p:cTn id="91" fill="hold" nodeType="clickPar">
                      <p:stCondLst>
                        <p:cond delay="indefinite"/>
                      </p:stCondLst>
                      <p:childTnLst>
                        <p:par>
                          <p:cTn id="92" fill="hold" nodeType="withGroup">
                            <p:stCondLst>
                              <p:cond delay="0"/>
                            </p:stCondLst>
                            <p:childTnLst>
                              <p:par>
                                <p:cTn id="93" presetID="9" presetClass="entr" presetSubtype="0" fill="hold" grpId="0" nodeType="clickEffect">
                                  <p:stCondLst>
                                    <p:cond delay="0"/>
                                  </p:stCondLst>
                                  <p:childTnLst>
                                    <p:set>
                                      <p:cBhvr>
                                        <p:cTn id="94" dur="1" fill="hold">
                                          <p:stCondLst>
                                            <p:cond delay="0"/>
                                          </p:stCondLst>
                                        </p:cTn>
                                        <p:tgtEl>
                                          <p:spTgt spid="5"/>
                                        </p:tgtEl>
                                        <p:attrNameLst>
                                          <p:attrName>style.visibility</p:attrName>
                                        </p:attrNameLst>
                                      </p:cBhvr>
                                      <p:to>
                                        <p:strVal val="visible"/>
                                      </p:to>
                                    </p:set>
                                    <p:animEffect transition="in" filter="dissolve">
                                      <p:cBhvr>
                                        <p:cTn id="95" dur="500"/>
                                        <p:tgtEl>
                                          <p:spTgt spid="5"/>
                                        </p:tgtEl>
                                      </p:cBhvr>
                                    </p:animEffect>
                                  </p:childTnLst>
                                </p:cTn>
                              </p:par>
                              <p:par>
                                <p:cTn id="96" presetID="9" presetClass="entr" presetSubtype="0" fill="hold" grpId="0" nodeType="withEffect">
                                  <p:stCondLst>
                                    <p:cond delay="0"/>
                                  </p:stCondLst>
                                  <p:childTnLst>
                                    <p:set>
                                      <p:cBhvr>
                                        <p:cTn id="97" dur="1" fill="hold">
                                          <p:stCondLst>
                                            <p:cond delay="0"/>
                                          </p:stCondLst>
                                        </p:cTn>
                                        <p:tgtEl>
                                          <p:spTgt spid="29"/>
                                        </p:tgtEl>
                                        <p:attrNameLst>
                                          <p:attrName>style.visibility</p:attrName>
                                        </p:attrNameLst>
                                      </p:cBhvr>
                                      <p:to>
                                        <p:strVal val="visible"/>
                                      </p:to>
                                    </p:set>
                                    <p:animEffect transition="in" filter="dissolve">
                                      <p:cBhvr>
                                        <p:cTn id="98"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6" grpId="0" animBg="1"/>
      <p:bldP spid="7" grpId="0" animBg="1"/>
      <p:bldP spid="8" grpId="0" animBg="1"/>
      <p:bldP spid="9" grpId="0" animBg="1"/>
      <p:bldP spid="10" grpId="0" animBg="1"/>
      <p:bldP spid="11" grpId="0" animBg="1"/>
      <p:bldP spid="12" grpId="0" animBg="1"/>
      <p:bldP spid="13" grpId="0" animBg="1"/>
      <p:bldP spid="14" grpId="0" animBg="1"/>
      <p:bldP spid="15" grpId="0" animBg="1"/>
      <p:bldP spid="5" grpId="0" animBg="1"/>
      <p:bldP spid="18" grpId="0"/>
      <p:bldP spid="19" grpId="0"/>
      <p:bldP spid="20" grpId="0"/>
      <p:bldP spid="21" grpId="0"/>
      <p:bldP spid="22" grpId="0"/>
      <p:bldP spid="23" grpId="0"/>
      <p:bldP spid="24" grpId="0"/>
      <p:bldP spid="25" grpId="0"/>
      <p:bldP spid="26" grpId="0"/>
      <p:bldP spid="27" grpId="0"/>
      <p:bldP spid="28" grpId="0"/>
      <p:bldP spid="29" grpId="0"/>
    </p:bldLst>
  </p:timing>
</p:sld>
</file>

<file path=ppt/slides/slide34.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sp>
        <p:nvSpPr>
          <p:cNvPr id="386050" name="Rectangle 2"/>
          <p:cNvSpPr>
            <a:spLocks noGrp="1" noChangeArrowheads="1"/>
          </p:cNvSpPr>
          <p:nvPr>
            <p:ph type="title" idx="4294967295"/>
          </p:nvPr>
        </p:nvSpPr>
        <p:spPr>
          <a:xfrm>
            <a:off x="2286000" y="152400"/>
            <a:ext cx="4419600" cy="609600"/>
          </a:xfrm>
          <a:solidFill>
            <a:srgbClr val="000000"/>
          </a:solidFill>
        </p:spPr>
        <p:txBody>
          <a:bodyPr anchor="ctr"/>
          <a:lstStyle/>
          <a:p>
            <a:pPr algn="ctr" eaLnBrk="1" hangingPunct="1"/>
            <a:r>
              <a:rPr lang="zh-CN" altLang="en-US" sz="2800" dirty="0">
                <a:solidFill>
                  <a:schemeClr val="bg1"/>
                </a:solidFill>
                <a:latin typeface="Arial" charset="0"/>
                <a:ea typeface="宋体" charset="0"/>
                <a:cs typeface="宋体" charset="0"/>
              </a:rPr>
              <a:t>概述</a:t>
            </a:r>
            <a:endParaRPr lang="en-US" sz="2800" dirty="0">
              <a:solidFill>
                <a:schemeClr val="bg1"/>
              </a:solidFill>
              <a:latin typeface="Arial" charset="0"/>
              <a:cs typeface="Times New Roman" charset="0"/>
            </a:endParaRPr>
          </a:p>
        </p:txBody>
      </p:sp>
      <p:sp>
        <p:nvSpPr>
          <p:cNvPr id="386051" name="Text Box 3"/>
          <p:cNvSpPr txBox="1">
            <a:spLocks noChangeArrowheads="1"/>
          </p:cNvSpPr>
          <p:nvPr/>
        </p:nvSpPr>
        <p:spPr bwMode="auto">
          <a:xfrm>
            <a:off x="7612063" y="228600"/>
            <a:ext cx="1303337" cy="457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solidFill>
                  <a:srgbClr val="000000"/>
                </a:solidFill>
                <a:latin typeface="Arial" charset="0"/>
              </a:rPr>
              <a:t>293-294</a:t>
            </a:r>
          </a:p>
        </p:txBody>
      </p:sp>
      <p:sp>
        <p:nvSpPr>
          <p:cNvPr id="22536" name="Text Box 8"/>
          <p:cNvSpPr txBox="1">
            <a:spLocks noChangeArrowheads="1"/>
          </p:cNvSpPr>
          <p:nvPr/>
        </p:nvSpPr>
        <p:spPr bwMode="auto">
          <a:xfrm>
            <a:off x="381000" y="1028700"/>
            <a:ext cx="8382000" cy="1384995"/>
          </a:xfrm>
          <a:prstGeom prst="rect">
            <a:avLst/>
          </a:prstGeom>
          <a:solidFill>
            <a:srgbClr val="0A2E2E"/>
          </a:solidFill>
          <a:ln w="9525">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2800" b="1" dirty="0">
                <a:solidFill>
                  <a:srgbClr val="FFFFFF"/>
                </a:solidFill>
                <a:latin typeface="Arial" charset="0"/>
                <a:ea typeface="宋体" charset="0"/>
                <a:cs typeface="宋体" charset="0"/>
              </a:rPr>
              <a:t>I. (</a:t>
            </a:r>
            <a:r>
              <a:rPr lang="zh-CN" altLang="en-US" sz="2800" b="1" dirty="0">
                <a:solidFill>
                  <a:srgbClr val="FFFFFF"/>
                </a:solidFill>
                <a:latin typeface="Arial" charset="0"/>
                <a:ea typeface="宋体" charset="0"/>
                <a:cs typeface="宋体" charset="0"/>
              </a:rPr>
              <a:t>第</a:t>
            </a:r>
            <a:r>
              <a:rPr lang="en-US" altLang="zh-CN" sz="2800" b="1" dirty="0">
                <a:solidFill>
                  <a:srgbClr val="FFFFFF"/>
                </a:solidFill>
                <a:latin typeface="Arial" charset="0"/>
                <a:ea typeface="宋体" charset="0"/>
                <a:cs typeface="宋体" charset="0"/>
              </a:rPr>
              <a:t>1-2</a:t>
            </a:r>
            <a:r>
              <a:rPr lang="zh-CN" altLang="en-US" sz="2800" b="1" dirty="0">
                <a:solidFill>
                  <a:srgbClr val="FFFFFF"/>
                </a:solidFill>
                <a:latin typeface="Arial" charset="0"/>
                <a:ea typeface="宋体" charset="0"/>
                <a:cs typeface="宋体" charset="0"/>
              </a:rPr>
              <a:t>章</a:t>
            </a:r>
            <a:r>
              <a:rPr lang="en-US" altLang="zh-CN" sz="2800" b="1" dirty="0">
                <a:solidFill>
                  <a:srgbClr val="FFFFFF"/>
                </a:solidFill>
                <a:latin typeface="Arial" charset="0"/>
                <a:ea typeface="宋体" charset="0"/>
                <a:cs typeface="宋体" charset="0"/>
              </a:rPr>
              <a:t>) </a:t>
            </a:r>
            <a:r>
              <a:rPr lang="zh-CN" altLang="en-US" sz="2800" b="1" dirty="0">
                <a:solidFill>
                  <a:srgbClr val="FFFFFF"/>
                </a:solidFill>
                <a:latin typeface="Arial" charset="0"/>
                <a:ea typeface="宋体" charset="0"/>
                <a:cs typeface="宋体" charset="0"/>
              </a:rPr>
              <a:t>约翰嘱咐他的读者在</a:t>
            </a:r>
            <a:r>
              <a:rPr lang="zh-CN" altLang="en-US" sz="2800" b="1" dirty="0">
                <a:solidFill>
                  <a:srgbClr val="FFFF00"/>
                </a:solidFill>
                <a:latin typeface="Arial" charset="0"/>
                <a:ea typeface="宋体" charset="0"/>
                <a:cs typeface="宋体" charset="0"/>
              </a:rPr>
              <a:t>守纪生活</a:t>
            </a:r>
            <a:r>
              <a:rPr lang="zh-CN" altLang="en-US" sz="2800" b="1" dirty="0">
                <a:solidFill>
                  <a:srgbClr val="FFFFFF"/>
                </a:solidFill>
                <a:latin typeface="Arial" charset="0"/>
                <a:ea typeface="宋体" charset="0"/>
                <a:cs typeface="宋体" charset="0"/>
              </a:rPr>
              <a:t>的前提下</a:t>
            </a:r>
            <a:r>
              <a:rPr lang="en-US" altLang="zh-CN" sz="2800" b="1" dirty="0">
                <a:solidFill>
                  <a:srgbClr val="FFFFFF"/>
                </a:solidFill>
                <a:latin typeface="Arial" charset="0"/>
                <a:ea typeface="宋体" charset="0"/>
                <a:cs typeface="宋体" charset="0"/>
              </a:rPr>
              <a:t>,</a:t>
            </a:r>
            <a:r>
              <a:rPr lang="zh-CN" altLang="en-US" sz="2800" b="1" dirty="0">
                <a:solidFill>
                  <a:srgbClr val="FFFFFF"/>
                </a:solidFill>
                <a:latin typeface="Arial" charset="0"/>
                <a:ea typeface="宋体" charset="0"/>
                <a:cs typeface="宋体" charset="0"/>
              </a:rPr>
              <a:t>他们不会容易地被早期的诺斯底主义的教学和实践误入歧途。</a:t>
            </a:r>
          </a:p>
        </p:txBody>
      </p:sp>
      <p:sp>
        <p:nvSpPr>
          <p:cNvPr id="22537" name="Text Box 9"/>
          <p:cNvSpPr txBox="1">
            <a:spLocks noChangeArrowheads="1"/>
          </p:cNvSpPr>
          <p:nvPr/>
        </p:nvSpPr>
        <p:spPr bwMode="auto">
          <a:xfrm>
            <a:off x="381000" y="3325813"/>
            <a:ext cx="8382000" cy="1384995"/>
          </a:xfrm>
          <a:prstGeom prst="rect">
            <a:avLst/>
          </a:prstGeom>
          <a:solidFill>
            <a:srgbClr val="0A2E2E"/>
          </a:solidFill>
          <a:ln w="9525">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2800" b="1" dirty="0">
                <a:solidFill>
                  <a:srgbClr val="FFFFFF"/>
                </a:solidFill>
                <a:latin typeface="Arial" charset="0"/>
                <a:ea typeface="宋体" charset="0"/>
                <a:cs typeface="宋体" charset="0"/>
              </a:rPr>
              <a:t>II. (</a:t>
            </a:r>
            <a:r>
              <a:rPr lang="zh-CN" altLang="en-US" sz="2800" b="1" dirty="0">
                <a:solidFill>
                  <a:srgbClr val="FFFFFF"/>
                </a:solidFill>
                <a:latin typeface="Arial" charset="0"/>
                <a:ea typeface="宋体" charset="0"/>
                <a:cs typeface="宋体" charset="0"/>
              </a:rPr>
              <a:t>第</a:t>
            </a:r>
            <a:r>
              <a:rPr lang="en-US" altLang="zh-CN" sz="2800" b="1" dirty="0">
                <a:solidFill>
                  <a:srgbClr val="FFFFFF"/>
                </a:solidFill>
                <a:latin typeface="Arial" charset="0"/>
                <a:ea typeface="宋体" charset="0"/>
                <a:cs typeface="宋体" charset="0"/>
              </a:rPr>
              <a:t>3</a:t>
            </a:r>
            <a:r>
              <a:rPr lang="zh-CN" altLang="en-US" sz="2800" b="1" dirty="0">
                <a:solidFill>
                  <a:srgbClr val="FFFFFF"/>
                </a:solidFill>
                <a:latin typeface="Arial" charset="0"/>
                <a:ea typeface="宋体" charset="0"/>
                <a:cs typeface="宋体" charset="0"/>
              </a:rPr>
              <a:t>章第</a:t>
            </a:r>
            <a:r>
              <a:rPr lang="en-US" altLang="zh-CN" sz="2800" b="1" dirty="0">
                <a:solidFill>
                  <a:srgbClr val="FFFFFF"/>
                </a:solidFill>
                <a:latin typeface="Arial" charset="0"/>
                <a:ea typeface="宋体" charset="0"/>
                <a:cs typeface="宋体" charset="0"/>
              </a:rPr>
              <a:t>1</a:t>
            </a:r>
            <a:r>
              <a:rPr lang="zh-CN" altLang="en-US" sz="2800" b="1" dirty="0">
                <a:solidFill>
                  <a:srgbClr val="FFFFFF"/>
                </a:solidFill>
                <a:latin typeface="Arial" charset="0"/>
                <a:ea typeface="宋体" charset="0"/>
                <a:cs typeface="宋体" charset="0"/>
              </a:rPr>
              <a:t>节</a:t>
            </a:r>
            <a:r>
              <a:rPr lang="en-US" altLang="zh-CN" sz="2800" b="1" dirty="0">
                <a:solidFill>
                  <a:srgbClr val="FFFFFF"/>
                </a:solidFill>
                <a:latin typeface="Arial" charset="0"/>
                <a:ea typeface="宋体" charset="0"/>
                <a:cs typeface="宋体" charset="0"/>
              </a:rPr>
              <a:t>-</a:t>
            </a:r>
            <a:r>
              <a:rPr lang="zh-CN" altLang="en-US" sz="2800" b="1" dirty="0">
                <a:solidFill>
                  <a:srgbClr val="FFFFFF"/>
                </a:solidFill>
                <a:latin typeface="Arial" charset="0"/>
                <a:ea typeface="宋体" charset="0"/>
                <a:cs typeface="宋体" charset="0"/>
              </a:rPr>
              <a:t>第</a:t>
            </a:r>
            <a:r>
              <a:rPr lang="en-US" altLang="zh-CN" sz="2800" b="1" dirty="0">
                <a:solidFill>
                  <a:srgbClr val="FFFFFF"/>
                </a:solidFill>
                <a:latin typeface="Arial" charset="0"/>
                <a:ea typeface="宋体" charset="0"/>
                <a:cs typeface="宋体" charset="0"/>
              </a:rPr>
              <a:t>5</a:t>
            </a:r>
            <a:r>
              <a:rPr lang="zh-CN" altLang="en-US" sz="2800" b="1" dirty="0">
                <a:solidFill>
                  <a:srgbClr val="FFFFFF"/>
                </a:solidFill>
                <a:latin typeface="Arial" charset="0"/>
                <a:ea typeface="宋体" charset="0"/>
                <a:cs typeface="宋体" charset="0"/>
              </a:rPr>
              <a:t>章第</a:t>
            </a:r>
            <a:r>
              <a:rPr lang="en-US" altLang="zh-CN" sz="2800" b="1" dirty="0">
                <a:solidFill>
                  <a:srgbClr val="FFFFFF"/>
                </a:solidFill>
                <a:latin typeface="Arial" charset="0"/>
                <a:ea typeface="宋体" charset="0"/>
                <a:cs typeface="宋体" charset="0"/>
              </a:rPr>
              <a:t>3</a:t>
            </a:r>
            <a:r>
              <a:rPr lang="zh-CN" altLang="en-US" sz="2800" b="1" dirty="0">
                <a:solidFill>
                  <a:srgbClr val="FFFFFF"/>
                </a:solidFill>
                <a:latin typeface="Arial" charset="0"/>
                <a:ea typeface="宋体" charset="0"/>
                <a:cs typeface="宋体" charset="0"/>
              </a:rPr>
              <a:t>节</a:t>
            </a:r>
            <a:r>
              <a:rPr lang="en-US" altLang="zh-CN" sz="2800" b="1" dirty="0">
                <a:solidFill>
                  <a:srgbClr val="FFFFFF"/>
                </a:solidFill>
                <a:latin typeface="Arial" charset="0"/>
                <a:ea typeface="宋体" charset="0"/>
                <a:cs typeface="宋体" charset="0"/>
              </a:rPr>
              <a:t>) </a:t>
            </a:r>
            <a:r>
              <a:rPr lang="zh-CN" altLang="en-US" sz="2800" b="1" dirty="0">
                <a:solidFill>
                  <a:srgbClr val="FFFFFF"/>
                </a:solidFill>
                <a:latin typeface="Arial" charset="0"/>
                <a:ea typeface="宋体" charset="0"/>
                <a:cs typeface="宋体" charset="0"/>
              </a:rPr>
              <a:t>约翰肯定充满爱的生活的特征让他的读者真正地</a:t>
            </a:r>
            <a:r>
              <a:rPr lang="zh-CN" altLang="en-US" sz="2800" b="1" dirty="0">
                <a:solidFill>
                  <a:srgbClr val="FFFF00"/>
                </a:solidFill>
                <a:latin typeface="Arial" charset="0"/>
                <a:ea typeface="宋体" charset="0"/>
                <a:cs typeface="宋体" charset="0"/>
              </a:rPr>
              <a:t>爱</a:t>
            </a:r>
            <a:r>
              <a:rPr lang="zh-CN" altLang="en-US" sz="2800" b="1" dirty="0">
                <a:solidFill>
                  <a:srgbClr val="FFFFFF"/>
                </a:solidFill>
                <a:latin typeface="Arial" charset="0"/>
                <a:ea typeface="宋体" charset="0"/>
                <a:cs typeface="宋体" charset="0"/>
              </a:rPr>
              <a:t>可以作为防御诺斯底主义的教学和实践。</a:t>
            </a:r>
          </a:p>
        </p:txBody>
      </p:sp>
      <p:sp>
        <p:nvSpPr>
          <p:cNvPr id="22538" name="Text Box 10"/>
          <p:cNvSpPr txBox="1">
            <a:spLocks noChangeArrowheads="1"/>
          </p:cNvSpPr>
          <p:nvPr/>
        </p:nvSpPr>
        <p:spPr bwMode="auto">
          <a:xfrm>
            <a:off x="381000" y="5257800"/>
            <a:ext cx="8382000" cy="1384995"/>
          </a:xfrm>
          <a:prstGeom prst="rect">
            <a:avLst/>
          </a:prstGeom>
          <a:solidFill>
            <a:srgbClr val="0A2E2E"/>
          </a:solidFill>
          <a:ln w="9525">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2800" b="1" dirty="0">
                <a:solidFill>
                  <a:srgbClr val="FFFFFF"/>
                </a:solidFill>
                <a:latin typeface="Arial" charset="0"/>
                <a:ea typeface="宋体" charset="0"/>
                <a:cs typeface="宋体" charset="0"/>
              </a:rPr>
              <a:t>III. (</a:t>
            </a:r>
            <a:r>
              <a:rPr lang="zh-CN" altLang="en-US" sz="2800" b="1" dirty="0">
                <a:solidFill>
                  <a:srgbClr val="FFFFFF"/>
                </a:solidFill>
                <a:latin typeface="Arial" charset="0"/>
                <a:ea typeface="宋体" charset="0"/>
                <a:cs typeface="宋体" charset="0"/>
              </a:rPr>
              <a:t>第</a:t>
            </a:r>
            <a:r>
              <a:rPr lang="en-US" altLang="zh-CN" sz="2800" b="1" dirty="0">
                <a:solidFill>
                  <a:srgbClr val="FFFFFF"/>
                </a:solidFill>
                <a:latin typeface="Arial" charset="0"/>
                <a:ea typeface="宋体" charset="0"/>
                <a:cs typeface="宋体" charset="0"/>
              </a:rPr>
              <a:t>5</a:t>
            </a:r>
            <a:r>
              <a:rPr lang="zh-CN" altLang="en-US" sz="2800" b="1" dirty="0">
                <a:solidFill>
                  <a:srgbClr val="FFFFFF"/>
                </a:solidFill>
                <a:latin typeface="Arial" charset="0"/>
                <a:ea typeface="宋体" charset="0"/>
                <a:cs typeface="宋体" charset="0"/>
              </a:rPr>
              <a:t>章第</a:t>
            </a:r>
            <a:r>
              <a:rPr lang="en-US" altLang="zh-CN" sz="2800" b="1" dirty="0">
                <a:solidFill>
                  <a:srgbClr val="FFFFFF"/>
                </a:solidFill>
                <a:latin typeface="Arial" charset="0"/>
                <a:ea typeface="宋体" charset="0"/>
                <a:cs typeface="宋体" charset="0"/>
              </a:rPr>
              <a:t>4</a:t>
            </a:r>
            <a:r>
              <a:rPr lang="zh-CN" altLang="en-US" sz="2800" b="1" dirty="0">
                <a:solidFill>
                  <a:srgbClr val="FFFFFF"/>
                </a:solidFill>
                <a:latin typeface="Arial" charset="0"/>
                <a:ea typeface="宋体" charset="0"/>
                <a:cs typeface="宋体" charset="0"/>
              </a:rPr>
              <a:t>节</a:t>
            </a:r>
            <a:r>
              <a:rPr lang="en-US" altLang="zh-CN" sz="2800" b="1" dirty="0">
                <a:solidFill>
                  <a:srgbClr val="FFFFFF"/>
                </a:solidFill>
                <a:latin typeface="Arial" charset="0"/>
                <a:ea typeface="宋体" charset="0"/>
                <a:cs typeface="宋体" charset="0"/>
              </a:rPr>
              <a:t>-</a:t>
            </a:r>
            <a:r>
              <a:rPr lang="zh-CN" altLang="en-US" sz="2800" b="1" dirty="0">
                <a:solidFill>
                  <a:srgbClr val="FFFFFF"/>
                </a:solidFill>
                <a:latin typeface="Arial" charset="0"/>
                <a:ea typeface="宋体" charset="0"/>
                <a:cs typeface="宋体" charset="0"/>
              </a:rPr>
              <a:t>第</a:t>
            </a:r>
            <a:r>
              <a:rPr lang="en-US" altLang="zh-CN" sz="2800" b="1" dirty="0">
                <a:solidFill>
                  <a:srgbClr val="FFFFFF"/>
                </a:solidFill>
                <a:latin typeface="Arial" charset="0"/>
                <a:ea typeface="宋体" charset="0"/>
                <a:cs typeface="宋体" charset="0"/>
              </a:rPr>
              <a:t>21</a:t>
            </a:r>
            <a:r>
              <a:rPr lang="zh-CN" altLang="en-US" sz="2800" b="1" dirty="0">
                <a:solidFill>
                  <a:srgbClr val="FFFFFF"/>
                </a:solidFill>
                <a:latin typeface="Arial" charset="0"/>
                <a:ea typeface="宋体" charset="0"/>
                <a:cs typeface="宋体" charset="0"/>
              </a:rPr>
              <a:t>节</a:t>
            </a:r>
            <a:r>
              <a:rPr lang="en-US" altLang="zh-CN" sz="2800" b="1" dirty="0">
                <a:solidFill>
                  <a:srgbClr val="FFFFFF"/>
                </a:solidFill>
                <a:latin typeface="Arial" charset="0"/>
                <a:ea typeface="宋体" charset="0"/>
                <a:cs typeface="宋体" charset="0"/>
              </a:rPr>
              <a:t>) </a:t>
            </a:r>
            <a:r>
              <a:rPr lang="zh-CN" altLang="en-US" sz="2800" b="1" dirty="0">
                <a:solidFill>
                  <a:srgbClr val="FFFFFF"/>
                </a:solidFill>
                <a:latin typeface="Arial" charset="0"/>
                <a:ea typeface="宋体" charset="0"/>
                <a:cs typeface="宋体" charset="0"/>
              </a:rPr>
              <a:t>约翰许诺守纪生活的</a:t>
            </a:r>
            <a:r>
              <a:rPr lang="zh-CN" altLang="en-US" sz="2800" b="1" dirty="0">
                <a:solidFill>
                  <a:srgbClr val="FFFF00"/>
                </a:solidFill>
                <a:latin typeface="Arial" charset="0"/>
                <a:ea typeface="宋体" charset="0"/>
                <a:cs typeface="宋体" charset="0"/>
              </a:rPr>
              <a:t>后果</a:t>
            </a:r>
            <a:r>
              <a:rPr lang="zh-CN" altLang="en-US" sz="2800" b="1" dirty="0">
                <a:solidFill>
                  <a:srgbClr val="FFFFFF"/>
                </a:solidFill>
                <a:latin typeface="Arial" charset="0"/>
                <a:ea typeface="宋体" charset="0"/>
                <a:cs typeface="宋体" charset="0"/>
              </a:rPr>
              <a:t>激发了他的读者以服从地生活来面对早期的诺斯底主义。</a:t>
            </a:r>
          </a:p>
        </p:txBody>
      </p:sp>
    </p:spTree>
    <p:extLst>
      <p:ext uri="{BB962C8B-B14F-4D97-AF65-F5344CB8AC3E}">
        <p14:creationId xmlns:p14="http://schemas.microsoft.com/office/powerpoint/2010/main" val="419836223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2536"/>
                                        </p:tgtEl>
                                        <p:attrNameLst>
                                          <p:attrName>style.visibility</p:attrName>
                                        </p:attrNameLst>
                                      </p:cBhvr>
                                      <p:to>
                                        <p:strVal val="visible"/>
                                      </p:to>
                                    </p:set>
                                    <p:anim calcmode="lin" valueType="num">
                                      <p:cBhvr additive="base">
                                        <p:cTn id="7" dur="500" fill="hold"/>
                                        <p:tgtEl>
                                          <p:spTgt spid="22536"/>
                                        </p:tgtEl>
                                        <p:attrNameLst>
                                          <p:attrName>ppt_x</p:attrName>
                                        </p:attrNameLst>
                                      </p:cBhvr>
                                      <p:tavLst>
                                        <p:tav tm="0">
                                          <p:val>
                                            <p:strVal val="#ppt_x"/>
                                          </p:val>
                                        </p:tav>
                                        <p:tav tm="100000">
                                          <p:val>
                                            <p:strVal val="#ppt_x"/>
                                          </p:val>
                                        </p:tav>
                                      </p:tavLst>
                                    </p:anim>
                                    <p:anim calcmode="lin" valueType="num">
                                      <p:cBhvr additive="base">
                                        <p:cTn id="8" dur="500" fill="hold"/>
                                        <p:tgtEl>
                                          <p:spTgt spid="22536"/>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22537"/>
                                        </p:tgtEl>
                                        <p:attrNameLst>
                                          <p:attrName>style.visibility</p:attrName>
                                        </p:attrNameLst>
                                      </p:cBhvr>
                                      <p:to>
                                        <p:strVal val="visible"/>
                                      </p:to>
                                    </p:set>
                                    <p:anim calcmode="lin" valueType="num">
                                      <p:cBhvr additive="base">
                                        <p:cTn id="13" dur="500" fill="hold"/>
                                        <p:tgtEl>
                                          <p:spTgt spid="22537"/>
                                        </p:tgtEl>
                                        <p:attrNameLst>
                                          <p:attrName>ppt_x</p:attrName>
                                        </p:attrNameLst>
                                      </p:cBhvr>
                                      <p:tavLst>
                                        <p:tav tm="0">
                                          <p:val>
                                            <p:strVal val="#ppt_x"/>
                                          </p:val>
                                        </p:tav>
                                        <p:tav tm="100000">
                                          <p:val>
                                            <p:strVal val="#ppt_x"/>
                                          </p:val>
                                        </p:tav>
                                      </p:tavLst>
                                    </p:anim>
                                    <p:anim calcmode="lin" valueType="num">
                                      <p:cBhvr additive="base">
                                        <p:cTn id="14" dur="500" fill="hold"/>
                                        <p:tgtEl>
                                          <p:spTgt spid="22537"/>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22538"/>
                                        </p:tgtEl>
                                        <p:attrNameLst>
                                          <p:attrName>style.visibility</p:attrName>
                                        </p:attrNameLst>
                                      </p:cBhvr>
                                      <p:to>
                                        <p:strVal val="visible"/>
                                      </p:to>
                                    </p:set>
                                    <p:anim calcmode="lin" valueType="num">
                                      <p:cBhvr additive="base">
                                        <p:cTn id="19" dur="500" fill="hold"/>
                                        <p:tgtEl>
                                          <p:spTgt spid="22538"/>
                                        </p:tgtEl>
                                        <p:attrNameLst>
                                          <p:attrName>ppt_x</p:attrName>
                                        </p:attrNameLst>
                                      </p:cBhvr>
                                      <p:tavLst>
                                        <p:tav tm="0">
                                          <p:val>
                                            <p:strVal val="#ppt_x"/>
                                          </p:val>
                                        </p:tav>
                                        <p:tav tm="100000">
                                          <p:val>
                                            <p:strVal val="#ppt_x"/>
                                          </p:val>
                                        </p:tav>
                                      </p:tavLst>
                                    </p:anim>
                                    <p:anim calcmode="lin" valueType="num">
                                      <p:cBhvr additive="base">
                                        <p:cTn id="20" dur="500" fill="hold"/>
                                        <p:tgtEl>
                                          <p:spTgt spid="2253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6" grpId="0" animBg="1" autoUpdateAnimBg="0"/>
      <p:bldP spid="22537" grpId="0" animBg="1" autoUpdateAnimBg="0"/>
      <p:bldP spid="22538" grpId="0" animBg="1"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sp>
        <p:nvSpPr>
          <p:cNvPr id="62468" name="Text Box 5"/>
          <p:cNvSpPr txBox="1">
            <a:spLocks noChangeArrowheads="1"/>
          </p:cNvSpPr>
          <p:nvPr/>
        </p:nvSpPr>
        <p:spPr bwMode="auto">
          <a:xfrm>
            <a:off x="0" y="-26988"/>
            <a:ext cx="9144000" cy="2246769"/>
          </a:xfrm>
          <a:prstGeom prst="rect">
            <a:avLst/>
          </a:prstGeom>
          <a:solidFill>
            <a:schemeClr val="accent5">
              <a:lumMod val="25000"/>
            </a:schemeClr>
          </a:solidFill>
          <a:ln w="9525">
            <a:solidFill>
              <a:schemeClr val="tx1"/>
            </a:solidFill>
            <a:miter lim="800000"/>
            <a:headEnd/>
            <a:tailEnd/>
          </a:ln>
        </p:spPr>
        <p:txBody>
          <a:bodyPr>
            <a:spAutoFit/>
          </a:bodyPr>
          <a:lstStyle/>
          <a:p>
            <a:pPr marL="419100" indent="-419100">
              <a:buFont typeface="Wingdings" charset="2"/>
              <a:buNone/>
              <a:defRPr/>
            </a:pPr>
            <a:r>
              <a:rPr lang="zh-CN" altLang="en-US" sz="2800" b="1" dirty="0">
                <a:solidFill>
                  <a:srgbClr val="FFFFFF"/>
                </a:solidFill>
                <a:effectLst>
                  <a:outerShdw blurRad="50800" dist="101600" dir="2700000" algn="tl" rotWithShape="0">
                    <a:srgbClr val="000000"/>
                  </a:outerShdw>
                </a:effectLst>
                <a:latin typeface="Arial Narrow" charset="0"/>
                <a:ea typeface="宋体" charset="-122"/>
                <a:cs typeface="宋体" charset="-122"/>
              </a:rPr>
              <a:t>约翰的信件有至少以下</a:t>
            </a:r>
            <a:r>
              <a:rPr lang="zh-CN" altLang="en-US" sz="2800" b="1" u="sng" dirty="0">
                <a:solidFill>
                  <a:srgbClr val="FFFFFF"/>
                </a:solidFill>
                <a:effectLst>
                  <a:outerShdw blurRad="50800" dist="101600" dir="2700000" algn="tl" rotWithShape="0">
                    <a:srgbClr val="000000"/>
                  </a:outerShdw>
                </a:effectLst>
                <a:latin typeface="Arial Narrow" charset="0"/>
                <a:ea typeface="宋体" charset="-122"/>
                <a:cs typeface="宋体" charset="-122"/>
              </a:rPr>
              <a:t>五个目的</a:t>
            </a:r>
            <a:r>
              <a:rPr lang="en-US" altLang="zh-CN" sz="2800" b="1" dirty="0">
                <a:solidFill>
                  <a:srgbClr val="FFFFFF"/>
                </a:solidFill>
                <a:effectLst>
                  <a:outerShdw blurRad="50800" dist="101600" dir="2700000" algn="tl" rotWithShape="0">
                    <a:srgbClr val="000000"/>
                  </a:outerShdw>
                </a:effectLst>
                <a:latin typeface="Arial Narrow" charset="0"/>
                <a:ea typeface="宋体" charset="-122"/>
                <a:cs typeface="宋体" charset="-122"/>
              </a:rPr>
              <a:t>: </a:t>
            </a:r>
          </a:p>
          <a:p>
            <a:pPr marL="514350" indent="-514350">
              <a:buFont typeface="+mj-lt"/>
              <a:buAutoNum type="arabicPeriod"/>
              <a:defRPr/>
            </a:pPr>
            <a:r>
              <a:rPr lang="zh-CN" altLang="en-US" sz="2800" b="1" dirty="0">
                <a:solidFill>
                  <a:srgbClr val="FFFFFF"/>
                </a:solidFill>
                <a:effectLst>
                  <a:outerShdw blurRad="50800" dist="101600" dir="2700000" algn="tl" rotWithShape="0">
                    <a:srgbClr val="000000"/>
                  </a:outerShdw>
                </a:effectLst>
                <a:latin typeface="Arial Narrow" charset="0"/>
                <a:ea typeface="宋体" charset="-122"/>
                <a:cs typeface="宋体" charset="-122"/>
              </a:rPr>
              <a:t>促进</a:t>
            </a:r>
            <a:r>
              <a:rPr lang="zh-CN" altLang="en-US" sz="2800" b="1" dirty="0">
                <a:solidFill>
                  <a:srgbClr val="FFFF00"/>
                </a:solidFill>
                <a:effectLst>
                  <a:outerShdw blurRad="50800" dist="101600" dir="2700000" algn="tl" rotWithShape="0">
                    <a:srgbClr val="000000"/>
                  </a:outerShdw>
                </a:effectLst>
                <a:latin typeface="Arial Narrow" charset="0"/>
                <a:ea typeface="宋体" charset="-122"/>
                <a:cs typeface="宋体" charset="-122"/>
              </a:rPr>
              <a:t>团契关系</a:t>
            </a:r>
            <a:r>
              <a:rPr lang="en-US" altLang="zh-CN" sz="2800" b="1" dirty="0">
                <a:solidFill>
                  <a:srgbClr val="FFFFFF"/>
                </a:solidFill>
                <a:effectLst>
                  <a:outerShdw blurRad="50800" dist="101600" dir="2700000" algn="tl" rotWithShape="0">
                    <a:srgbClr val="000000"/>
                  </a:outerShdw>
                </a:effectLst>
                <a:latin typeface="Arial Narrow" charset="0"/>
                <a:ea typeface="宋体" charset="-122"/>
                <a:cs typeface="宋体" charset="-122"/>
              </a:rPr>
              <a:t>(1:3), </a:t>
            </a:r>
          </a:p>
          <a:p>
            <a:pPr marL="514350" indent="-514350">
              <a:buFont typeface="+mj-lt"/>
              <a:buAutoNum type="arabicPeriod"/>
              <a:defRPr/>
            </a:pPr>
            <a:r>
              <a:rPr lang="zh-CN" altLang="en-US" sz="2800" b="1" dirty="0">
                <a:solidFill>
                  <a:srgbClr val="FFFFFF"/>
                </a:solidFill>
                <a:effectLst>
                  <a:outerShdw blurRad="50800" dist="101600" dir="2700000" algn="tl" rotWithShape="0">
                    <a:srgbClr val="000000"/>
                  </a:outerShdw>
                </a:effectLst>
                <a:latin typeface="Arial Narrow" charset="0"/>
                <a:ea typeface="宋体" charset="-122"/>
                <a:cs typeface="宋体" charset="-122"/>
              </a:rPr>
              <a:t>使</a:t>
            </a:r>
            <a:r>
              <a:rPr lang="zh-CN" altLang="en-US" sz="2800" b="1" dirty="0">
                <a:solidFill>
                  <a:srgbClr val="FFFF00"/>
                </a:solidFill>
                <a:effectLst>
                  <a:outerShdw blurRad="50800" dist="101600" dir="2700000" algn="tl" rotWithShape="0">
                    <a:srgbClr val="000000"/>
                  </a:outerShdw>
                </a:effectLst>
                <a:latin typeface="Arial Narrow" charset="0"/>
                <a:ea typeface="宋体" charset="-122"/>
                <a:cs typeface="宋体" charset="-122"/>
              </a:rPr>
              <a:t>喜悦</a:t>
            </a:r>
            <a:r>
              <a:rPr lang="zh-CN" altLang="en-US" sz="2800" b="1" dirty="0">
                <a:solidFill>
                  <a:srgbClr val="FFFFFF"/>
                </a:solidFill>
                <a:effectLst>
                  <a:outerShdw blurRad="50800" dist="101600" dir="2700000" algn="tl" rotWithShape="0">
                    <a:srgbClr val="000000"/>
                  </a:outerShdw>
                </a:effectLst>
                <a:latin typeface="Arial Narrow" charset="0"/>
                <a:ea typeface="宋体" charset="-122"/>
                <a:cs typeface="宋体" charset="-122"/>
              </a:rPr>
              <a:t>充足</a:t>
            </a:r>
            <a:r>
              <a:rPr lang="en-US" altLang="zh-CN" sz="2800" b="1" dirty="0">
                <a:solidFill>
                  <a:srgbClr val="FFFFFF"/>
                </a:solidFill>
                <a:effectLst>
                  <a:outerShdw blurRad="50800" dist="101600" dir="2700000" algn="tl" rotWithShape="0">
                    <a:srgbClr val="000000"/>
                  </a:outerShdw>
                </a:effectLst>
                <a:latin typeface="Arial Narrow" charset="0"/>
                <a:ea typeface="宋体" charset="-122"/>
                <a:cs typeface="宋体" charset="-122"/>
              </a:rPr>
              <a:t>(1:4), </a:t>
            </a:r>
          </a:p>
          <a:p>
            <a:pPr marL="514350" indent="-514350">
              <a:buFont typeface="+mj-lt"/>
              <a:buAutoNum type="arabicPeriod"/>
              <a:defRPr/>
            </a:pPr>
            <a:r>
              <a:rPr lang="zh-CN" altLang="en-US" sz="2800" b="1" dirty="0">
                <a:solidFill>
                  <a:srgbClr val="FFFFFF"/>
                </a:solidFill>
                <a:effectLst>
                  <a:outerShdw blurRad="50800" dist="101600" dir="2700000" algn="tl" rotWithShape="0">
                    <a:srgbClr val="000000"/>
                  </a:outerShdw>
                </a:effectLst>
                <a:latin typeface="Arial Narrow" charset="0"/>
                <a:ea typeface="宋体" charset="-122"/>
                <a:cs typeface="宋体" charset="-122"/>
              </a:rPr>
              <a:t>保护神</a:t>
            </a:r>
            <a:r>
              <a:rPr lang="zh-CN" altLang="en-US" sz="2800" b="1" dirty="0">
                <a:solidFill>
                  <a:srgbClr val="FFFF00"/>
                </a:solidFill>
                <a:effectLst>
                  <a:outerShdw blurRad="50800" dist="101600" dir="2700000" algn="tl" rotWithShape="0">
                    <a:srgbClr val="000000"/>
                  </a:outerShdw>
                </a:effectLst>
                <a:latin typeface="Arial Narrow" charset="0"/>
                <a:ea typeface="宋体" charset="-122"/>
                <a:cs typeface="宋体" charset="-122"/>
              </a:rPr>
              <a:t>圣性</a:t>
            </a:r>
            <a:r>
              <a:rPr lang="en-US" altLang="zh-CN" sz="2800" b="1" dirty="0">
                <a:solidFill>
                  <a:srgbClr val="FFFFFF"/>
                </a:solidFill>
                <a:effectLst>
                  <a:outerShdw blurRad="50800" dist="101600" dir="2700000" algn="tl" rotWithShape="0">
                    <a:srgbClr val="000000"/>
                  </a:outerShdw>
                </a:effectLst>
                <a:latin typeface="Arial Narrow" charset="0"/>
                <a:ea typeface="宋体" charset="-122"/>
                <a:cs typeface="宋体" charset="-122"/>
              </a:rPr>
              <a:t>(2:1), </a:t>
            </a:r>
          </a:p>
          <a:p>
            <a:pPr marL="514350" indent="-514350">
              <a:buFont typeface="+mj-lt"/>
              <a:buAutoNum type="arabicPeriod"/>
              <a:defRPr/>
            </a:pPr>
            <a:r>
              <a:rPr lang="zh-CN" altLang="en-US" sz="2800" b="1" dirty="0">
                <a:solidFill>
                  <a:srgbClr val="FFFFFF"/>
                </a:solidFill>
                <a:effectLst>
                  <a:outerShdw blurRad="50800" dist="101600" dir="2700000" algn="tl" rotWithShape="0">
                    <a:srgbClr val="000000"/>
                  </a:outerShdw>
                </a:effectLst>
                <a:latin typeface="Arial Narrow" charset="0"/>
                <a:ea typeface="宋体" charset="-122"/>
                <a:cs typeface="宋体" charset="-122"/>
              </a:rPr>
              <a:t>防止</a:t>
            </a:r>
            <a:r>
              <a:rPr lang="zh-CN" altLang="en-US" sz="2800" b="1" dirty="0">
                <a:solidFill>
                  <a:srgbClr val="FFFF00"/>
                </a:solidFill>
                <a:effectLst>
                  <a:outerShdw blurRad="50800" dist="101600" dir="2700000" algn="tl" rotWithShape="0">
                    <a:srgbClr val="000000"/>
                  </a:outerShdw>
                </a:effectLst>
                <a:latin typeface="Arial Narrow" charset="0"/>
                <a:ea typeface="宋体" charset="-122"/>
                <a:cs typeface="宋体" charset="-122"/>
              </a:rPr>
              <a:t>异端邪说</a:t>
            </a:r>
            <a:r>
              <a:rPr lang="en-US" altLang="zh-CN" sz="2800" b="1" dirty="0">
                <a:solidFill>
                  <a:srgbClr val="FFFFFF"/>
                </a:solidFill>
                <a:effectLst>
                  <a:outerShdw blurRad="50800" dist="101600" dir="2700000" algn="tl" rotWithShape="0">
                    <a:srgbClr val="000000"/>
                  </a:outerShdw>
                </a:effectLst>
                <a:latin typeface="Arial Narrow" charset="0"/>
                <a:ea typeface="宋体" charset="-122"/>
                <a:cs typeface="宋体" charset="-122"/>
              </a:rPr>
              <a:t>(2:26), </a:t>
            </a:r>
          </a:p>
        </p:txBody>
      </p:sp>
      <p:sp>
        <p:nvSpPr>
          <p:cNvPr id="304131" name="Rectangle 2"/>
          <p:cNvSpPr>
            <a:spLocks noGrp="1" noChangeArrowheads="1"/>
          </p:cNvSpPr>
          <p:nvPr>
            <p:ph type="title" idx="4294967295"/>
          </p:nvPr>
        </p:nvSpPr>
        <p:spPr>
          <a:xfrm>
            <a:off x="5292725" y="765175"/>
            <a:ext cx="3873500" cy="609600"/>
          </a:xfrm>
          <a:solidFill>
            <a:srgbClr val="000000"/>
          </a:solidFill>
        </p:spPr>
        <p:txBody>
          <a:bodyPr anchor="ctr"/>
          <a:lstStyle/>
          <a:p>
            <a:pPr algn="ctr" eaLnBrk="1" hangingPunct="1"/>
            <a:r>
              <a:rPr lang="zh-CN" altLang="en-US" sz="2800" dirty="0">
                <a:solidFill>
                  <a:schemeClr val="bg1"/>
                </a:solidFill>
                <a:latin typeface="Arial" charset="0"/>
                <a:ea typeface="宋体" charset="0"/>
                <a:cs typeface="宋体" charset="0"/>
              </a:rPr>
              <a:t>论据</a:t>
            </a:r>
            <a:endParaRPr lang="en-US" sz="2800" dirty="0">
              <a:solidFill>
                <a:schemeClr val="bg1"/>
              </a:solidFill>
              <a:latin typeface="Arial" charset="0"/>
              <a:ea typeface="宋体" charset="0"/>
              <a:cs typeface="宋体" charset="0"/>
            </a:endParaRPr>
          </a:p>
        </p:txBody>
      </p:sp>
      <p:sp>
        <p:nvSpPr>
          <p:cNvPr id="304132" name="Text Box 3"/>
          <p:cNvSpPr txBox="1">
            <a:spLocks noChangeArrowheads="1"/>
          </p:cNvSpPr>
          <p:nvPr/>
        </p:nvSpPr>
        <p:spPr bwMode="auto">
          <a:xfrm>
            <a:off x="8343900" y="44450"/>
            <a:ext cx="692150" cy="457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rPr>
              <a:t>293</a:t>
            </a:r>
          </a:p>
        </p:txBody>
      </p:sp>
      <p:pic>
        <p:nvPicPr>
          <p:cNvPr id="304133" name="Picture 6" descr="j0286670"/>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6372225" y="1268413"/>
            <a:ext cx="2209800" cy="1914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3797639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62468">
                                            <p:bg/>
                                          </p:spTgt>
                                        </p:tgtEl>
                                        <p:attrNameLst>
                                          <p:attrName>style.visibility</p:attrName>
                                        </p:attrNameLst>
                                      </p:cBhvr>
                                      <p:to>
                                        <p:strVal val="visible"/>
                                      </p:to>
                                    </p:set>
                                    <p:animEffect transition="in" filter="blinds(horizontal)">
                                      <p:cBhvr>
                                        <p:cTn id="7" dur="500"/>
                                        <p:tgtEl>
                                          <p:spTgt spid="62468">
                                            <p:bg/>
                                          </p:spTgt>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62468">
                                            <p:txEl>
                                              <p:pRg st="0" end="0"/>
                                            </p:txEl>
                                          </p:spTgt>
                                        </p:tgtEl>
                                        <p:attrNameLst>
                                          <p:attrName>style.visibility</p:attrName>
                                        </p:attrNameLst>
                                      </p:cBhvr>
                                      <p:to>
                                        <p:strVal val="visible"/>
                                      </p:to>
                                    </p:set>
                                    <p:animEffect transition="in" filter="blinds(horizontal)">
                                      <p:cBhvr>
                                        <p:cTn id="10" dur="500"/>
                                        <p:tgtEl>
                                          <p:spTgt spid="62468">
                                            <p:txEl>
                                              <p:pRg st="0" end="0"/>
                                            </p:txEl>
                                          </p:spTgt>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62468">
                                            <p:txEl>
                                              <p:pRg st="1" end="1"/>
                                            </p:txEl>
                                          </p:spTgt>
                                        </p:tgtEl>
                                        <p:attrNameLst>
                                          <p:attrName>style.visibility</p:attrName>
                                        </p:attrNameLst>
                                      </p:cBhvr>
                                      <p:to>
                                        <p:strVal val="visible"/>
                                      </p:to>
                                    </p:set>
                                    <p:animEffect transition="in" filter="blinds(horizontal)">
                                      <p:cBhvr>
                                        <p:cTn id="13" dur="500"/>
                                        <p:tgtEl>
                                          <p:spTgt spid="62468">
                                            <p:txEl>
                                              <p:pRg st="1" end="1"/>
                                            </p:txEl>
                                          </p:spTgt>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62468">
                                            <p:txEl>
                                              <p:pRg st="2" end="2"/>
                                            </p:txEl>
                                          </p:spTgt>
                                        </p:tgtEl>
                                        <p:attrNameLst>
                                          <p:attrName>style.visibility</p:attrName>
                                        </p:attrNameLst>
                                      </p:cBhvr>
                                      <p:to>
                                        <p:strVal val="visible"/>
                                      </p:to>
                                    </p:set>
                                    <p:animEffect transition="in" filter="blinds(horizontal)">
                                      <p:cBhvr>
                                        <p:cTn id="16" dur="500"/>
                                        <p:tgtEl>
                                          <p:spTgt spid="62468">
                                            <p:txEl>
                                              <p:pRg st="2" end="2"/>
                                            </p:txEl>
                                          </p:spTgt>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62468">
                                            <p:txEl>
                                              <p:pRg st="3" end="3"/>
                                            </p:txEl>
                                          </p:spTgt>
                                        </p:tgtEl>
                                        <p:attrNameLst>
                                          <p:attrName>style.visibility</p:attrName>
                                        </p:attrNameLst>
                                      </p:cBhvr>
                                      <p:to>
                                        <p:strVal val="visible"/>
                                      </p:to>
                                    </p:set>
                                    <p:animEffect transition="in" filter="blinds(horizontal)">
                                      <p:cBhvr>
                                        <p:cTn id="19" dur="500"/>
                                        <p:tgtEl>
                                          <p:spTgt spid="62468">
                                            <p:txEl>
                                              <p:pRg st="3" end="3"/>
                                            </p:txEl>
                                          </p:spTgt>
                                        </p:tgtEl>
                                      </p:cBhvr>
                                    </p:animEffect>
                                  </p:childTnLst>
                                </p:cTn>
                              </p:par>
                              <p:par>
                                <p:cTn id="20" presetID="3" presetClass="entr" presetSubtype="10" fill="hold" grpId="0" nodeType="withEffect">
                                  <p:stCondLst>
                                    <p:cond delay="0"/>
                                  </p:stCondLst>
                                  <p:childTnLst>
                                    <p:set>
                                      <p:cBhvr>
                                        <p:cTn id="21" dur="1" fill="hold">
                                          <p:stCondLst>
                                            <p:cond delay="0"/>
                                          </p:stCondLst>
                                        </p:cTn>
                                        <p:tgtEl>
                                          <p:spTgt spid="62468">
                                            <p:txEl>
                                              <p:pRg st="4" end="4"/>
                                            </p:txEl>
                                          </p:spTgt>
                                        </p:tgtEl>
                                        <p:attrNameLst>
                                          <p:attrName>style.visibility</p:attrName>
                                        </p:attrNameLst>
                                      </p:cBhvr>
                                      <p:to>
                                        <p:strVal val="visible"/>
                                      </p:to>
                                    </p:set>
                                    <p:animEffect transition="in" filter="blinds(horizontal)">
                                      <p:cBhvr>
                                        <p:cTn id="22" dur="500"/>
                                        <p:tgtEl>
                                          <p:spTgt spid="6246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68" grpId="0" build="p"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6" name="Picture 4" descr="JudasGospel011"/>
          <p:cNvPicPr>
            <a:picLocks noChangeAspect="1" noChangeArrowheads="1"/>
          </p:cNvPicPr>
          <p:nvPr/>
        </p:nvPicPr>
        <p:blipFill>
          <a:blip r:embed="rId3" cstate="print">
            <a:lum bright="-30000"/>
          </a:blip>
          <a:srcRect/>
          <a:stretch>
            <a:fillRect/>
          </a:stretch>
        </p:blipFill>
        <p:spPr bwMode="auto">
          <a:xfrm>
            <a:off x="0" y="3175"/>
            <a:ext cx="9144000" cy="6850063"/>
          </a:xfrm>
          <a:prstGeom prst="rect">
            <a:avLst/>
          </a:prstGeom>
          <a:noFill/>
          <a:ln w="9525">
            <a:noFill/>
            <a:miter lim="800000"/>
            <a:headEnd/>
            <a:tailEnd/>
          </a:ln>
        </p:spPr>
      </p:pic>
      <p:sp>
        <p:nvSpPr>
          <p:cNvPr id="410626" name="Rectangle 2"/>
          <p:cNvSpPr>
            <a:spLocks noGrp="1" noChangeArrowheads="1"/>
          </p:cNvSpPr>
          <p:nvPr>
            <p:ph type="title"/>
          </p:nvPr>
        </p:nvSpPr>
        <p:spPr>
          <a:xfrm>
            <a:off x="457200" y="381000"/>
            <a:ext cx="8229600" cy="914400"/>
          </a:xfrm>
          <a:solidFill>
            <a:srgbClr val="000000"/>
          </a:solidFill>
        </p:spPr>
        <p:txBody>
          <a:bodyPr/>
          <a:lstStyle/>
          <a:p>
            <a:pPr eaLnBrk="1" hangingPunct="1">
              <a:defRPr/>
            </a:pPr>
            <a:r>
              <a:rPr lang="zh-CN" altLang="en-US" b="1" i="1">
                <a:effectLst/>
                <a:ea typeface="SimSun" pitchFamily="2" charset="-122"/>
              </a:rPr>
              <a:t>犹大的福音书</a:t>
            </a:r>
            <a:endParaRPr lang="en-US" altLang="zh-CN" i="1">
              <a:effectLst>
                <a:outerShdw blurRad="38100" dist="38100" dir="2700000" algn="tl">
                  <a:srgbClr val="000080"/>
                </a:outerShdw>
              </a:effectLst>
              <a:ea typeface="SimSun" pitchFamily="2" charset="-122"/>
            </a:endParaRPr>
          </a:p>
        </p:txBody>
      </p:sp>
      <p:sp>
        <p:nvSpPr>
          <p:cNvPr id="410627" name="Rectangle 3"/>
          <p:cNvSpPr>
            <a:spLocks noGrp="1" noChangeArrowheads="1"/>
          </p:cNvSpPr>
          <p:nvPr>
            <p:ph type="body" idx="1"/>
          </p:nvPr>
        </p:nvSpPr>
        <p:spPr>
          <a:xfrm>
            <a:off x="152400" y="1600200"/>
            <a:ext cx="8686800" cy="4800600"/>
          </a:xfrm>
        </p:spPr>
        <p:txBody>
          <a:bodyPr/>
          <a:lstStyle/>
          <a:p>
            <a:pPr eaLnBrk="1" hangingPunct="1">
              <a:defRPr/>
            </a:pPr>
            <a:r>
              <a:rPr lang="zh-CN" altLang="en-US" sz="3600" b="1">
                <a:ea typeface="SimSun" pitchFamily="2" charset="-122"/>
              </a:rPr>
              <a:t>犹大说, “师傅，我的子孙是在统治者的控制下吗</a:t>
            </a:r>
            <a:r>
              <a:rPr lang="en-US" altLang="zh-CN" sz="3600" b="1">
                <a:ea typeface="SimSun" pitchFamily="2" charset="-122"/>
              </a:rPr>
              <a:t>?” </a:t>
            </a:r>
            <a:r>
              <a:rPr lang="zh-CN" altLang="en-US" sz="3600" b="1">
                <a:ea typeface="SimSun" pitchFamily="2" charset="-122"/>
              </a:rPr>
              <a:t>耶稣回答道</a:t>
            </a:r>
            <a:r>
              <a:rPr lang="en-US" altLang="zh-CN" sz="3600" b="1">
                <a:ea typeface="SimSun" pitchFamily="2" charset="-122"/>
              </a:rPr>
              <a:t>, “</a:t>
            </a:r>
            <a:r>
              <a:rPr lang="zh-CN" altLang="en-US" sz="3600" b="1">
                <a:ea typeface="SimSun" pitchFamily="2" charset="-122"/>
              </a:rPr>
              <a:t>当你看到天国和所有它的后代时，你会很伤心…</a:t>
            </a:r>
            <a:r>
              <a:rPr lang="en-US" altLang="zh-CN" sz="3600" b="1">
                <a:ea typeface="SimSun" pitchFamily="2" charset="-122"/>
              </a:rPr>
              <a:t>.” </a:t>
            </a:r>
            <a:r>
              <a:rPr lang="zh-CN" altLang="en-US" sz="3600" b="1">
                <a:ea typeface="SimSun" pitchFamily="2" charset="-122"/>
              </a:rPr>
              <a:t>当他听到这，耶稣对他说</a:t>
            </a:r>
            <a:r>
              <a:rPr lang="en-US" altLang="zh-CN" sz="3600" b="1">
                <a:ea typeface="SimSun" pitchFamily="2" charset="-122"/>
              </a:rPr>
              <a:t>, “</a:t>
            </a:r>
            <a:r>
              <a:rPr lang="zh-CN" altLang="en-US" sz="3600" b="1">
                <a:ea typeface="SimSun" pitchFamily="2" charset="-122"/>
              </a:rPr>
              <a:t>好的是：我已经接收到它，因为你让我分开那后代</a:t>
            </a:r>
            <a:r>
              <a:rPr lang="en-US" altLang="zh-CN" sz="3600" b="1">
                <a:ea typeface="SimSun" pitchFamily="2" charset="-122"/>
              </a:rPr>
              <a:t>.”,</a:t>
            </a:r>
            <a:r>
              <a:rPr lang="zh-CN" altLang="en-US" sz="3600" b="1">
                <a:ea typeface="SimSun" pitchFamily="2" charset="-122"/>
              </a:rPr>
              <a:t>耶稣回答道</a:t>
            </a:r>
            <a:r>
              <a:rPr lang="en-US" altLang="zh-CN" sz="3600" b="1">
                <a:ea typeface="SimSun" pitchFamily="2" charset="-122"/>
              </a:rPr>
              <a:t>“</a:t>
            </a:r>
            <a:r>
              <a:rPr lang="zh-CN" altLang="en-US" sz="3600" b="1">
                <a:ea typeface="SimSun" pitchFamily="2" charset="-122"/>
              </a:rPr>
              <a:t>你将成为第十三位, 你将被其他后代诅咒</a:t>
            </a:r>
            <a:r>
              <a:rPr lang="en-US" altLang="zh-CN" sz="3600" b="1">
                <a:ea typeface="SimSun" pitchFamily="2" charset="-122"/>
              </a:rPr>
              <a:t>—</a:t>
            </a:r>
            <a:r>
              <a:rPr lang="zh-CN" altLang="en-US" sz="3600" b="1">
                <a:ea typeface="SimSun" pitchFamily="2" charset="-122"/>
              </a:rPr>
              <a:t>你将来控制他们</a:t>
            </a:r>
            <a:r>
              <a:rPr lang="en-US" altLang="zh-CN" sz="3600" b="1">
                <a:ea typeface="SimSun" pitchFamily="2" charset="-122"/>
              </a:rPr>
              <a:t>. </a:t>
            </a:r>
            <a:r>
              <a:rPr lang="zh-CN" altLang="en-US" sz="3600" b="1">
                <a:ea typeface="SimSun" pitchFamily="2" charset="-122"/>
              </a:rPr>
              <a:t>最后他们将诅咒你向圣堂的攀爬</a:t>
            </a:r>
            <a:r>
              <a:rPr lang="en-US" altLang="zh-CN" sz="3600" b="1">
                <a:ea typeface="SimSun" pitchFamily="2" charset="-122"/>
              </a:rPr>
              <a:t> </a:t>
            </a:r>
            <a:r>
              <a:rPr lang="en-US" altLang="zh-CN" sz="3600" b="1" u="sng">
                <a:ea typeface="SimSun" pitchFamily="2" charset="-122"/>
              </a:rPr>
              <a:t>[47] </a:t>
            </a:r>
            <a:r>
              <a:rPr lang="en-US" altLang="zh-CN" sz="3600" b="1">
                <a:ea typeface="SimSun" pitchFamily="2" charset="-122"/>
              </a:rPr>
              <a:t>[</a:t>
            </a:r>
            <a:r>
              <a:rPr lang="zh-CN" altLang="en-US" sz="3600" b="1">
                <a:ea typeface="SimSun" pitchFamily="2" charset="-122"/>
              </a:rPr>
              <a:t>后代].”</a:t>
            </a:r>
          </a:p>
        </p:txBody>
      </p:sp>
    </p:spTree>
    <p:extLst>
      <p:ext uri="{BB962C8B-B14F-4D97-AF65-F5344CB8AC3E}">
        <p14:creationId xmlns:p14="http://schemas.microsoft.com/office/powerpoint/2010/main" val="318015663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0" name="Picture 2" descr="JudasGospel011"/>
          <p:cNvPicPr>
            <a:picLocks noChangeAspect="1" noChangeArrowheads="1"/>
          </p:cNvPicPr>
          <p:nvPr/>
        </p:nvPicPr>
        <p:blipFill>
          <a:blip r:embed="rId3" cstate="print">
            <a:lum bright="-30000"/>
          </a:blip>
          <a:srcRect/>
          <a:stretch>
            <a:fillRect/>
          </a:stretch>
        </p:blipFill>
        <p:spPr bwMode="auto">
          <a:xfrm>
            <a:off x="0" y="3175"/>
            <a:ext cx="9144000" cy="6850063"/>
          </a:xfrm>
          <a:prstGeom prst="rect">
            <a:avLst/>
          </a:prstGeom>
          <a:noFill/>
          <a:ln w="9525">
            <a:noFill/>
            <a:miter lim="800000"/>
            <a:headEnd/>
            <a:tailEnd/>
          </a:ln>
        </p:spPr>
      </p:pic>
      <p:sp>
        <p:nvSpPr>
          <p:cNvPr id="130051" name="Rectangle 3"/>
          <p:cNvSpPr>
            <a:spLocks noGrp="1" noChangeArrowheads="1"/>
          </p:cNvSpPr>
          <p:nvPr>
            <p:ph type="title"/>
          </p:nvPr>
        </p:nvSpPr>
        <p:spPr>
          <a:xfrm>
            <a:off x="457200" y="381000"/>
            <a:ext cx="8229600" cy="914400"/>
          </a:xfrm>
          <a:solidFill>
            <a:srgbClr val="000000"/>
          </a:solidFill>
        </p:spPr>
        <p:txBody>
          <a:bodyPr/>
          <a:lstStyle/>
          <a:p>
            <a:pPr eaLnBrk="1" hangingPunct="1"/>
            <a:r>
              <a:rPr lang="zh-CN" altLang="en-US" b="1" i="1">
                <a:effectLst/>
                <a:ea typeface="SimSun" pitchFamily="2" charset="-122"/>
              </a:rPr>
              <a:t>犹大的福音书</a:t>
            </a:r>
            <a:endParaRPr lang="en-US" altLang="zh-CN" b="1" i="1">
              <a:effectLst/>
              <a:ea typeface="SimSun" pitchFamily="2" charset="-122"/>
            </a:endParaRPr>
          </a:p>
        </p:txBody>
      </p:sp>
      <p:sp>
        <p:nvSpPr>
          <p:cNvPr id="411652" name="Rectangle 4"/>
          <p:cNvSpPr>
            <a:spLocks noGrp="1" noChangeArrowheads="1"/>
          </p:cNvSpPr>
          <p:nvPr>
            <p:ph type="body" idx="1"/>
          </p:nvPr>
        </p:nvSpPr>
        <p:spPr>
          <a:xfrm>
            <a:off x="457200" y="1600200"/>
            <a:ext cx="8305800" cy="5029200"/>
          </a:xfrm>
        </p:spPr>
        <p:txBody>
          <a:bodyPr/>
          <a:lstStyle/>
          <a:p>
            <a:pPr eaLnBrk="1" hangingPunct="1">
              <a:lnSpc>
                <a:spcPct val="90000"/>
              </a:lnSpc>
              <a:defRPr/>
            </a:pPr>
            <a:r>
              <a:rPr lang="zh-CN" altLang="en-US" sz="3600" b="1">
                <a:ea typeface="SimSun" pitchFamily="2" charset="-122"/>
              </a:rPr>
              <a:t>犹大对耶稣说, “看, 那些名义上被洗礼的人将要做什么</a:t>
            </a:r>
            <a:r>
              <a:rPr lang="en-US" altLang="zh-CN" sz="3600" b="1">
                <a:ea typeface="SimSun" pitchFamily="2" charset="-122"/>
              </a:rPr>
              <a:t>?”</a:t>
            </a:r>
            <a:r>
              <a:rPr lang="zh-CN" altLang="en-US" sz="3600" b="1">
                <a:ea typeface="SimSun" pitchFamily="2" charset="-122"/>
              </a:rPr>
              <a:t>耶稣说</a:t>
            </a:r>
            <a:r>
              <a:rPr lang="en-US" altLang="zh-CN" sz="3600" b="1">
                <a:ea typeface="SimSun" pitchFamily="2" charset="-122"/>
              </a:rPr>
              <a:t>, “… </a:t>
            </a:r>
            <a:r>
              <a:rPr lang="zh-CN" altLang="en-US" sz="3600" b="1">
                <a:ea typeface="SimSun" pitchFamily="2" charset="-122"/>
              </a:rPr>
              <a:t>告诉你实话,犹大, 他们提供祭品给</a:t>
            </a:r>
            <a:r>
              <a:rPr lang="en-US" altLang="zh-CN" sz="3600" b="1">
                <a:ea typeface="SimSun" pitchFamily="2" charset="-122"/>
              </a:rPr>
              <a:t> Saklas [...]</a:t>
            </a:r>
            <a:r>
              <a:rPr lang="zh-CN" altLang="en-US" sz="3600" b="1">
                <a:ea typeface="SimSun" pitchFamily="2" charset="-122"/>
              </a:rPr>
              <a:t>上帝 [—三行丢失—] 每样东西都是邪恶的.  但你更胜一筹.因为你将献上为我提供衣服的人为祭品</a:t>
            </a:r>
            <a:r>
              <a:rPr lang="en-US" altLang="zh-CN" sz="3600" b="1">
                <a:ea typeface="SimSun" pitchFamily="2" charset="-122"/>
              </a:rPr>
              <a:t>.”</a:t>
            </a:r>
          </a:p>
        </p:txBody>
      </p:sp>
    </p:spTree>
    <p:extLst>
      <p:ext uri="{BB962C8B-B14F-4D97-AF65-F5344CB8AC3E}">
        <p14:creationId xmlns:p14="http://schemas.microsoft.com/office/powerpoint/2010/main" val="219769955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ChangeArrowheads="1"/>
          </p:cNvSpPr>
          <p:nvPr>
            <p:ph type="ctrTitle"/>
          </p:nvPr>
        </p:nvSpPr>
        <p:spPr>
          <a:xfrm>
            <a:off x="52388" y="947738"/>
            <a:ext cx="2954337" cy="692150"/>
          </a:xfrm>
        </p:spPr>
        <p:txBody>
          <a:bodyPr/>
          <a:lstStyle/>
          <a:p>
            <a:pPr eaLnBrk="1" hangingPunct="1"/>
            <a:r>
              <a:rPr lang="zh-CN" altLang="en-US" sz="3600">
                <a:latin typeface="SimSun" pitchFamily="2" charset="-122"/>
                <a:ea typeface="SimSun" pitchFamily="2" charset="-122"/>
                <a:cs typeface="Arial" pitchFamily="34" charset="0"/>
              </a:rPr>
              <a:t>爱任纽</a:t>
            </a:r>
            <a:br>
              <a:rPr lang="en-US" altLang="zh-CN" sz="3600">
                <a:latin typeface="SimSun" pitchFamily="2" charset="-122"/>
                <a:ea typeface="SimSun" pitchFamily="2" charset="-122"/>
                <a:cs typeface="Arial" pitchFamily="34" charset="0"/>
              </a:rPr>
            </a:br>
            <a:r>
              <a:rPr lang="en-US" sz="3600">
                <a:latin typeface="SimSun" pitchFamily="2" charset="-122"/>
                <a:ea typeface="SimSun" pitchFamily="2" charset="-122"/>
                <a:cs typeface="Arial" pitchFamily="34" charset="0"/>
              </a:rPr>
              <a:t> </a:t>
            </a:r>
            <a:r>
              <a:rPr lang="en-US" sz="2800">
                <a:latin typeface="SimSun" pitchFamily="2" charset="-122"/>
                <a:ea typeface="SimSun" pitchFamily="2" charset="-122"/>
                <a:cs typeface="Arial" pitchFamily="34" charset="0"/>
              </a:rPr>
              <a:t>(</a:t>
            </a:r>
            <a:r>
              <a:rPr lang="zh-CN" altLang="en-US" sz="2800">
                <a:latin typeface="SimSun" pitchFamily="2" charset="-122"/>
                <a:ea typeface="SimSun" pitchFamily="2" charset="-122"/>
                <a:cs typeface="Arial" pitchFamily="34" charset="0"/>
              </a:rPr>
              <a:t>公元 </a:t>
            </a:r>
            <a:r>
              <a:rPr lang="en-US" sz="2800">
                <a:latin typeface="SimSun" pitchFamily="2" charset="-122"/>
                <a:ea typeface="SimSun" pitchFamily="2" charset="-122"/>
                <a:cs typeface="Arial" pitchFamily="34" charset="0"/>
              </a:rPr>
              <a:t>180)</a:t>
            </a:r>
            <a:endParaRPr lang="en-US" sz="3600">
              <a:latin typeface="SimSun" pitchFamily="2" charset="-122"/>
              <a:ea typeface="SimSun" pitchFamily="2" charset="-122"/>
              <a:cs typeface="Arial" pitchFamily="34" charset="0"/>
            </a:endParaRPr>
          </a:p>
        </p:txBody>
      </p:sp>
      <p:sp>
        <p:nvSpPr>
          <p:cNvPr id="131075" name="Rectangle 4"/>
          <p:cNvSpPr>
            <a:spLocks noChangeArrowheads="1"/>
          </p:cNvSpPr>
          <p:nvPr/>
        </p:nvSpPr>
        <p:spPr bwMode="auto">
          <a:xfrm>
            <a:off x="107950" y="5627688"/>
            <a:ext cx="2879725" cy="609600"/>
          </a:xfrm>
          <a:prstGeom prst="rect">
            <a:avLst/>
          </a:prstGeom>
          <a:noFill/>
          <a:ln w="9525">
            <a:noFill/>
            <a:miter lim="800000"/>
            <a:headEnd/>
            <a:tailEnd/>
          </a:ln>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zh-CN" sz="2400" b="0" i="1" u="none" strike="noStrike" kern="1200" cap="none" spc="0" normalizeH="0" baseline="0" noProof="0">
                <a:ln>
                  <a:noFill/>
                </a:ln>
                <a:solidFill>
                  <a:srgbClr val="FFFFFF"/>
                </a:solidFill>
                <a:effectLst/>
                <a:uLnTx/>
                <a:uFillTx/>
                <a:latin typeface="Arial" pitchFamily="34" charset="0"/>
                <a:ea typeface="ＭＳ Ｐゴシック" pitchFamily="34" charset="-128"/>
                <a:cs typeface="+mn-cs"/>
              </a:rPr>
              <a:t>《</a:t>
            </a:r>
            <a:r>
              <a:rPr kumimoji="0" lang="en-US" sz="2400" b="0" i="0" u="none" strike="noStrike" kern="1200" cap="none" spc="0" normalizeH="0" baseline="0" noProof="0">
                <a:ln>
                  <a:noFill/>
                </a:ln>
                <a:solidFill>
                  <a:srgbClr val="FFFFFF"/>
                </a:solidFill>
                <a:effectLst/>
                <a:uLnTx/>
                <a:uFillTx/>
                <a:latin typeface="Arial" pitchFamily="34" charset="0"/>
                <a:ea typeface="ＭＳ Ｐゴシック" pitchFamily="34" charset="-128"/>
                <a:cs typeface="+mn-cs"/>
              </a:rPr>
              <a:t> </a:t>
            </a:r>
            <a:r>
              <a:rPr kumimoji="0" lang="zh-CN" altLang="en-US" sz="2400" b="0" i="0" u="none" strike="noStrike" kern="1200" cap="none" spc="0" normalizeH="0" baseline="0" noProof="0">
                <a:ln>
                  <a:noFill/>
                </a:ln>
                <a:solidFill>
                  <a:srgbClr val="FFFFFF"/>
                </a:solidFill>
                <a:effectLst/>
                <a:uLnTx/>
                <a:uFillTx/>
                <a:latin typeface="Arial" pitchFamily="34" charset="0"/>
                <a:ea typeface="ＭＳ Ｐゴシック" pitchFamily="34" charset="-128"/>
                <a:cs typeface="+mn-cs"/>
              </a:rPr>
              <a:t>反驳异端</a:t>
            </a:r>
            <a:r>
              <a:rPr kumimoji="0" lang="en-US" altLang="zh-CN" sz="2400" b="0" i="0" u="none" strike="noStrike" kern="1200" cap="none" spc="0" normalizeH="0" baseline="0" noProof="0">
                <a:ln>
                  <a:noFill/>
                </a:ln>
                <a:solidFill>
                  <a:srgbClr val="FFFFFF"/>
                </a:solidFill>
                <a:effectLst/>
                <a:uLnTx/>
                <a:uFillTx/>
                <a:latin typeface="Arial" pitchFamily="34" charset="0"/>
                <a:ea typeface="ＭＳ Ｐゴシック" pitchFamily="34" charset="-128"/>
                <a:cs typeface="+mn-cs"/>
              </a:rPr>
              <a:t>》</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pitchFamily="34" charset="0"/>
                <a:ea typeface="ＭＳ Ｐゴシック" pitchFamily="34" charset="-128"/>
                <a:cs typeface="+mn-cs"/>
              </a:rPr>
              <a:t>1.31.1</a:t>
            </a:r>
          </a:p>
        </p:txBody>
      </p:sp>
      <p:pic>
        <p:nvPicPr>
          <p:cNvPr id="131076" name="Picture 5" descr="180px-Saint_Irenaeus"/>
          <p:cNvPicPr>
            <a:picLocks noChangeAspect="1" noChangeArrowheads="1"/>
          </p:cNvPicPr>
          <p:nvPr/>
        </p:nvPicPr>
        <p:blipFill>
          <a:blip r:embed="rId3" cstate="print"/>
          <a:srcRect/>
          <a:stretch>
            <a:fillRect/>
          </a:stretch>
        </p:blipFill>
        <p:spPr bwMode="auto">
          <a:xfrm>
            <a:off x="187325" y="1882775"/>
            <a:ext cx="2684463" cy="3565525"/>
          </a:xfrm>
          <a:prstGeom prst="rect">
            <a:avLst/>
          </a:prstGeom>
          <a:noFill/>
          <a:ln w="9525">
            <a:noFill/>
            <a:miter lim="800000"/>
            <a:headEnd/>
            <a:tailEnd/>
          </a:ln>
        </p:spPr>
      </p:pic>
      <p:sp>
        <p:nvSpPr>
          <p:cNvPr id="131077" name="Rectangle 1"/>
          <p:cNvSpPr>
            <a:spLocks noChangeArrowheads="1"/>
          </p:cNvSpPr>
          <p:nvPr/>
        </p:nvSpPr>
        <p:spPr bwMode="auto">
          <a:xfrm>
            <a:off x="2987675" y="765175"/>
            <a:ext cx="6156325" cy="5133975"/>
          </a:xfrm>
          <a:prstGeom prst="rect">
            <a:avLst/>
          </a:prstGeom>
          <a:noFill/>
          <a:ln w="9525">
            <a:noFill/>
            <a:miter lim="800000"/>
            <a:headEnd/>
            <a:tailEnd/>
          </a:ln>
        </p:spPr>
        <p:txBody>
          <a:bodyPr>
            <a:spAutoFit/>
          </a:bodyPr>
          <a:lstStyle/>
          <a:p>
            <a:pPr marL="0" marR="0" lvl="0" indent="0" algn="l" defTabSz="914400" rtl="0" eaLnBrk="0" fontAlgn="base" latinLnBrk="0" hangingPunct="0">
              <a:lnSpc>
                <a:spcPct val="9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SimSun" pitchFamily="2" charset="-122"/>
                <a:ea typeface="SimSun" pitchFamily="2" charset="-122"/>
                <a:cs typeface="+mn-cs"/>
              </a:rPr>
              <a:t>1. </a:t>
            </a:r>
            <a:r>
              <a:rPr kumimoji="0" lang="zh-CN" altLang="en-US" sz="2800" b="1" i="0" u="none" strike="noStrike" kern="1200" cap="none" spc="0" normalizeH="0" baseline="0" noProof="0">
                <a:ln>
                  <a:noFill/>
                </a:ln>
                <a:solidFill>
                  <a:srgbClr val="FFFFFF"/>
                </a:solidFill>
                <a:effectLst/>
                <a:uLnTx/>
                <a:uFillTx/>
                <a:latin typeface="SimSun" pitchFamily="2" charset="-122"/>
                <a:ea typeface="SimSun" pitchFamily="2" charset="-122"/>
                <a:cs typeface="+mn-cs"/>
              </a:rPr>
              <a:t>此外，另一些人宣称该隐的存在来自天上的大能者，有说以扫、可拉、所有玛人和所有这样的人都与他们自己有关。 他们又说：因此他们受到创造者攻击，但是他们之中没有一个受伤。 苏菲亚从他们当中拿走属于她自己的，拿到自己那里。 他们宣称叛徒犹大彻底知悉这些事，而他比任何人都知道真理 ，只有他成就了背叛耶稣这个奥秘。 这样，地上和天上的一切事情都被他搞乱了。 他们按着这种说法捏造出一本虚构的历史书，他们叫做</a:t>
            </a:r>
            <a:r>
              <a:rPr kumimoji="0" lang="en-US" altLang="zh-CN" sz="2800" b="1" i="1" u="none" strike="noStrike" kern="1200" cap="none" spc="0" normalizeH="0" baseline="0" noProof="0">
                <a:ln>
                  <a:noFill/>
                </a:ln>
                <a:solidFill>
                  <a:srgbClr val="FFFF00"/>
                </a:solidFill>
                <a:effectLst/>
                <a:uLnTx/>
                <a:uFillTx/>
                <a:latin typeface="SimSun" pitchFamily="2" charset="-122"/>
                <a:ea typeface="SimSun" pitchFamily="2" charset="-122"/>
                <a:cs typeface="+mn-cs"/>
              </a:rPr>
              <a:t>《</a:t>
            </a:r>
            <a:r>
              <a:rPr kumimoji="0" lang="zh-CN" altLang="en-US" sz="2800" b="1" i="1" u="none" strike="noStrike" kern="1200" cap="none" spc="0" normalizeH="0" baseline="0" noProof="0">
                <a:ln>
                  <a:noFill/>
                </a:ln>
                <a:solidFill>
                  <a:srgbClr val="FFFF00"/>
                </a:solidFill>
                <a:effectLst/>
                <a:uLnTx/>
                <a:uFillTx/>
                <a:latin typeface="SimSun" pitchFamily="2" charset="-122"/>
                <a:ea typeface="SimSun" pitchFamily="2" charset="-122"/>
                <a:cs typeface="+mn-cs"/>
              </a:rPr>
              <a:t>犹大福音</a:t>
            </a:r>
            <a:r>
              <a:rPr kumimoji="0" lang="en-US" altLang="zh-CN" sz="2800" b="1" i="1" u="none" strike="noStrike" kern="1200" cap="none" spc="0" normalizeH="0" baseline="0" noProof="0">
                <a:ln>
                  <a:noFill/>
                </a:ln>
                <a:solidFill>
                  <a:srgbClr val="FFFF00"/>
                </a:solidFill>
                <a:effectLst/>
                <a:uLnTx/>
                <a:uFillTx/>
                <a:latin typeface="SimSun" pitchFamily="2" charset="-122"/>
                <a:ea typeface="SimSun" pitchFamily="2" charset="-122"/>
                <a:cs typeface="+mn-cs"/>
              </a:rPr>
              <a:t>》</a:t>
            </a:r>
            <a:r>
              <a:rPr kumimoji="0" lang="zh-CN" altLang="en-US" sz="2800" b="1" i="1" u="none" strike="noStrike" kern="1200" cap="none" spc="0" normalizeH="0" baseline="0" noProof="0">
                <a:ln>
                  <a:noFill/>
                </a:ln>
                <a:solidFill>
                  <a:srgbClr val="F2F2F2"/>
                </a:solidFill>
                <a:effectLst/>
                <a:uLnTx/>
                <a:uFillTx/>
                <a:latin typeface="SimSun" pitchFamily="2" charset="-122"/>
                <a:ea typeface="SimSun" pitchFamily="2" charset="-122"/>
                <a:cs typeface="+mn-cs"/>
              </a:rPr>
              <a:t>。</a:t>
            </a:r>
            <a:endParaRPr kumimoji="0" lang="en-US" sz="2800" b="1" i="0" u="none" strike="noStrike" kern="1200" cap="none" spc="0" normalizeH="0" baseline="0" noProof="0">
              <a:ln>
                <a:noFill/>
              </a:ln>
              <a:solidFill>
                <a:srgbClr val="F2F2F2"/>
              </a:solidFill>
              <a:effectLst/>
              <a:uLnTx/>
              <a:uFillTx/>
              <a:latin typeface="SimSun" pitchFamily="2" charset="-122"/>
              <a:ea typeface="SimSun" pitchFamily="2" charset="-122"/>
              <a:cs typeface="+mn-cs"/>
            </a:endParaRPr>
          </a:p>
        </p:txBody>
      </p:sp>
      <p:sp>
        <p:nvSpPr>
          <p:cNvPr id="131078" name="Text Box 6"/>
          <p:cNvSpPr txBox="1">
            <a:spLocks noChangeArrowheads="1"/>
          </p:cNvSpPr>
          <p:nvPr/>
        </p:nvSpPr>
        <p:spPr bwMode="auto">
          <a:xfrm>
            <a:off x="8239125" y="44450"/>
            <a:ext cx="885825" cy="461963"/>
          </a:xfrm>
          <a:prstGeom prst="rect">
            <a:avLst/>
          </a:prstGeom>
          <a:solidFill>
            <a:srgbClr val="000000"/>
          </a:solidFill>
          <a:ln w="9525">
            <a:noFill/>
            <a:miter lim="800000"/>
            <a:headEnd/>
            <a:tailEnd/>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pitchFamily="34" charset="0"/>
                <a:ea typeface="ＭＳ Ｐゴシック" pitchFamily="34" charset="-128"/>
                <a:cs typeface="+mn-cs"/>
              </a:rPr>
              <a:t>186b</a:t>
            </a:r>
            <a:endParaRPr kumimoji="0" lang="en-US" sz="2000" b="1" i="0" u="none" strike="noStrike" kern="1200" cap="none" spc="0" normalizeH="0" baseline="0" noProof="0">
              <a:ln>
                <a:noFill/>
              </a:ln>
              <a:solidFill>
                <a:srgbClr val="FFFFFF"/>
              </a:solidFill>
              <a:effectLst/>
              <a:uLnTx/>
              <a:uFillTx/>
              <a:latin typeface="Arial" pitchFamily="34" charset="0"/>
              <a:ea typeface="ＭＳ Ｐゴシック" pitchFamily="34" charset="-128"/>
              <a:cs typeface="+mn-cs"/>
            </a:endParaRPr>
          </a:p>
        </p:txBody>
      </p:sp>
    </p:spTree>
    <p:extLst>
      <p:ext uri="{BB962C8B-B14F-4D97-AF65-F5344CB8AC3E}">
        <p14:creationId xmlns:p14="http://schemas.microsoft.com/office/powerpoint/2010/main" val="221244034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looking over w jerusale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753600" cy="6872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771" name="Rectangle 3"/>
          <p:cNvSpPr>
            <a:spLocks noGrp="1" noChangeArrowheads="1"/>
          </p:cNvSpPr>
          <p:nvPr>
            <p:ph type="title" idx="4294967295"/>
          </p:nvPr>
        </p:nvSpPr>
        <p:spPr>
          <a:xfrm>
            <a:off x="2286000" y="152400"/>
            <a:ext cx="4419600" cy="609600"/>
          </a:xfrm>
          <a:solidFill>
            <a:srgbClr val="000000"/>
          </a:solidFill>
        </p:spPr>
        <p:txBody>
          <a:bodyPr/>
          <a:lstStyle/>
          <a:p>
            <a:pPr eaLnBrk="1" hangingPunct="1"/>
            <a:r>
              <a:rPr lang="ja-JP" altLang="en-US" sz="3600" b="1">
                <a:solidFill>
                  <a:schemeClr val="bg1"/>
                </a:solidFill>
                <a:ea typeface="SimSun" pitchFamily="2" charset="-122"/>
              </a:rPr>
              <a:t>综合</a:t>
            </a:r>
            <a:endParaRPr lang="en-US" altLang="en-US" sz="3600" b="1">
              <a:solidFill>
                <a:schemeClr val="bg1"/>
              </a:solidFill>
              <a:ea typeface="SimSun" pitchFamily="2" charset="-122"/>
            </a:endParaRPr>
          </a:p>
        </p:txBody>
      </p:sp>
      <p:sp>
        <p:nvSpPr>
          <p:cNvPr id="32772" name="Text Box 4"/>
          <p:cNvSpPr txBox="1">
            <a:spLocks noChangeArrowheads="1"/>
          </p:cNvSpPr>
          <p:nvPr/>
        </p:nvSpPr>
        <p:spPr bwMode="auto">
          <a:xfrm>
            <a:off x="8153400" y="228600"/>
            <a:ext cx="693738" cy="457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MS PGothic" pitchFamily="34" charset="-128"/>
              </a:defRPr>
            </a:lvl1pPr>
            <a:lvl2pPr marL="37931725" indent="-37474525" eaLnBrk="0" hangingPunct="0">
              <a:defRPr sz="2400">
                <a:solidFill>
                  <a:schemeClr val="tx1"/>
                </a:solidFill>
                <a:latin typeface="Arial" pitchFamily="34" charset="0"/>
                <a:ea typeface="MS PGothic" pitchFamily="34" charset="-128"/>
              </a:defRPr>
            </a:lvl2pPr>
            <a:lvl3pPr eaLnBrk="0" hangingPunct="0">
              <a:defRPr sz="2400">
                <a:solidFill>
                  <a:schemeClr val="tx1"/>
                </a:solidFill>
                <a:latin typeface="Arial" pitchFamily="34" charset="0"/>
                <a:ea typeface="MS PGothic" pitchFamily="34" charset="-128"/>
              </a:defRPr>
            </a:lvl3pPr>
            <a:lvl4pPr eaLnBrk="0" hangingPunct="0">
              <a:defRPr sz="2400">
                <a:solidFill>
                  <a:schemeClr val="tx1"/>
                </a:solidFill>
                <a:latin typeface="Arial" pitchFamily="34" charset="0"/>
                <a:ea typeface="MS PGothic" pitchFamily="34" charset="-128"/>
              </a:defRPr>
            </a:lvl4pPr>
            <a:lvl5pPr eaLnBrk="0" hangingPunct="0">
              <a:defRPr sz="2400">
                <a:solidFill>
                  <a:schemeClr val="tx1"/>
                </a:solidFill>
                <a:latin typeface="Arial" pitchFamily="34" charset="0"/>
                <a:ea typeface="MS PGothic" pitchFamily="34" charset="-128"/>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en-US" altLang="en-US">
                <a:solidFill>
                  <a:srgbClr val="000000"/>
                </a:solidFill>
              </a:rPr>
              <a:t>293</a:t>
            </a:r>
          </a:p>
        </p:txBody>
      </p:sp>
      <p:sp>
        <p:nvSpPr>
          <p:cNvPr id="19461" name="Text Box 5"/>
          <p:cNvSpPr txBox="1">
            <a:spLocks noChangeArrowheads="1"/>
          </p:cNvSpPr>
          <p:nvPr/>
        </p:nvSpPr>
        <p:spPr bwMode="auto">
          <a:xfrm>
            <a:off x="1257300" y="3925888"/>
            <a:ext cx="5867400" cy="528637"/>
          </a:xfrm>
          <a:prstGeom prst="rect">
            <a:avLst/>
          </a:prstGeom>
          <a:solidFill>
            <a:srgbClr val="B2B2B2"/>
          </a:solidFill>
          <a:ln w="9525">
            <a:solidFill>
              <a:srgbClr val="000000"/>
            </a:solidFill>
            <a:miter lim="800000"/>
            <a:headEnd/>
            <a:tailEnd/>
          </a:ln>
        </p:spPr>
        <p:txBody>
          <a:bodyPr>
            <a:spAutoFit/>
          </a:bodyPr>
          <a:lstStyle>
            <a:lvl1pPr eaLnBrk="0" hangingPunct="0">
              <a:defRPr sz="2400">
                <a:solidFill>
                  <a:schemeClr val="tx1"/>
                </a:solidFill>
                <a:latin typeface="Arial" pitchFamily="34" charset="0"/>
                <a:ea typeface="MS PGothic" pitchFamily="34" charset="-128"/>
              </a:defRPr>
            </a:lvl1pPr>
            <a:lvl2pPr marL="37931725" indent="-37474525" eaLnBrk="0" hangingPunct="0">
              <a:defRPr sz="2400">
                <a:solidFill>
                  <a:schemeClr val="tx1"/>
                </a:solidFill>
                <a:latin typeface="Arial" pitchFamily="34" charset="0"/>
                <a:ea typeface="MS PGothic" pitchFamily="34" charset="-128"/>
              </a:defRPr>
            </a:lvl2pPr>
            <a:lvl3pPr eaLnBrk="0" hangingPunct="0">
              <a:defRPr sz="2400">
                <a:solidFill>
                  <a:schemeClr val="tx1"/>
                </a:solidFill>
                <a:latin typeface="Arial" pitchFamily="34" charset="0"/>
                <a:ea typeface="MS PGothic" pitchFamily="34" charset="-128"/>
              </a:defRPr>
            </a:lvl3pPr>
            <a:lvl4pPr eaLnBrk="0" hangingPunct="0">
              <a:defRPr sz="2400">
                <a:solidFill>
                  <a:schemeClr val="tx1"/>
                </a:solidFill>
                <a:latin typeface="Arial" pitchFamily="34" charset="0"/>
                <a:ea typeface="MS PGothic" pitchFamily="34" charset="-128"/>
              </a:defRPr>
            </a:lvl4pPr>
            <a:lvl5pPr eaLnBrk="0" hangingPunct="0">
              <a:defRPr sz="2400">
                <a:solidFill>
                  <a:schemeClr val="tx1"/>
                </a:solidFill>
                <a:latin typeface="Arial" pitchFamily="34" charset="0"/>
                <a:ea typeface="MS PGothic" pitchFamily="34" charset="-128"/>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just" eaLnBrk="1" hangingPunct="1"/>
            <a:r>
              <a:rPr lang="en-US" altLang="zh-CN" sz="2800" b="1">
                <a:solidFill>
                  <a:srgbClr val="000000"/>
                </a:solidFill>
                <a:ea typeface="SimSun" pitchFamily="2" charset="-122"/>
              </a:rPr>
              <a:t>3:1—5:3	</a:t>
            </a:r>
            <a:r>
              <a:rPr lang="zh-CN" altLang="en-US" sz="2800" b="1">
                <a:solidFill>
                  <a:srgbClr val="000000"/>
                </a:solidFill>
                <a:ea typeface="SimSun" pitchFamily="2" charset="-122"/>
              </a:rPr>
              <a:t>爱的特征</a:t>
            </a:r>
            <a:endParaRPr lang="en-US" altLang="zh-CN" sz="2800" b="1">
              <a:solidFill>
                <a:srgbClr val="000000"/>
              </a:solidFill>
              <a:ea typeface="SimSun" pitchFamily="2" charset="-122"/>
            </a:endParaRPr>
          </a:p>
        </p:txBody>
      </p:sp>
      <p:sp>
        <p:nvSpPr>
          <p:cNvPr id="19462" name="Text Box 6"/>
          <p:cNvSpPr txBox="1">
            <a:spLocks noChangeArrowheads="1"/>
          </p:cNvSpPr>
          <p:nvPr/>
        </p:nvSpPr>
        <p:spPr bwMode="auto">
          <a:xfrm>
            <a:off x="457200" y="1909763"/>
            <a:ext cx="5105400" cy="528637"/>
          </a:xfrm>
          <a:prstGeom prst="rect">
            <a:avLst/>
          </a:prstGeom>
          <a:solidFill>
            <a:srgbClr val="B2B2B2"/>
          </a:solidFill>
          <a:ln w="9525">
            <a:solidFill>
              <a:srgbClr val="000000"/>
            </a:solidFill>
            <a:miter lim="800000"/>
            <a:headEnd/>
            <a:tailEnd/>
          </a:ln>
        </p:spPr>
        <p:txBody>
          <a:bodyPr>
            <a:spAutoFit/>
          </a:bodyPr>
          <a:lstStyle>
            <a:lvl1pPr eaLnBrk="0" hangingPunct="0">
              <a:defRPr sz="2400">
                <a:solidFill>
                  <a:schemeClr val="tx1"/>
                </a:solidFill>
                <a:latin typeface="Arial" pitchFamily="34" charset="0"/>
                <a:ea typeface="MS PGothic" pitchFamily="34" charset="-128"/>
              </a:defRPr>
            </a:lvl1pPr>
            <a:lvl2pPr marL="37931725" indent="-37474525" eaLnBrk="0" hangingPunct="0">
              <a:defRPr sz="2400">
                <a:solidFill>
                  <a:schemeClr val="tx1"/>
                </a:solidFill>
                <a:latin typeface="Arial" pitchFamily="34" charset="0"/>
                <a:ea typeface="MS PGothic" pitchFamily="34" charset="-128"/>
              </a:defRPr>
            </a:lvl2pPr>
            <a:lvl3pPr eaLnBrk="0" hangingPunct="0">
              <a:defRPr sz="2400">
                <a:solidFill>
                  <a:schemeClr val="tx1"/>
                </a:solidFill>
                <a:latin typeface="Arial" pitchFamily="34" charset="0"/>
                <a:ea typeface="MS PGothic" pitchFamily="34" charset="-128"/>
              </a:defRPr>
            </a:lvl3pPr>
            <a:lvl4pPr eaLnBrk="0" hangingPunct="0">
              <a:defRPr sz="2400">
                <a:solidFill>
                  <a:schemeClr val="tx1"/>
                </a:solidFill>
                <a:latin typeface="Arial" pitchFamily="34" charset="0"/>
                <a:ea typeface="MS PGothic" pitchFamily="34" charset="-128"/>
              </a:defRPr>
            </a:lvl4pPr>
            <a:lvl5pPr eaLnBrk="0" hangingPunct="0">
              <a:defRPr sz="2400">
                <a:solidFill>
                  <a:schemeClr val="tx1"/>
                </a:solidFill>
                <a:latin typeface="Arial" pitchFamily="34" charset="0"/>
                <a:ea typeface="MS PGothic" pitchFamily="34" charset="-128"/>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just" eaLnBrk="1" hangingPunct="1"/>
            <a:r>
              <a:rPr lang="en-US" altLang="zh-CN" sz="2800" b="1">
                <a:solidFill>
                  <a:srgbClr val="000000"/>
                </a:solidFill>
                <a:ea typeface="SimSun" pitchFamily="2" charset="-122"/>
              </a:rPr>
              <a:t>1—2	 </a:t>
            </a:r>
            <a:r>
              <a:rPr lang="zh-CN" altLang="en-US" sz="2800" b="1">
                <a:solidFill>
                  <a:srgbClr val="000000"/>
                </a:solidFill>
                <a:ea typeface="SimSun" pitchFamily="2" charset="-122"/>
              </a:rPr>
              <a:t>守纪的必要</a:t>
            </a:r>
            <a:endParaRPr lang="en-US" altLang="zh-CN" sz="2800" b="1">
              <a:solidFill>
                <a:srgbClr val="000000"/>
              </a:solidFill>
              <a:ea typeface="SimSun" pitchFamily="2" charset="-122"/>
            </a:endParaRPr>
          </a:p>
        </p:txBody>
      </p:sp>
      <p:sp>
        <p:nvSpPr>
          <p:cNvPr id="32775" name="Text Box 7"/>
          <p:cNvSpPr txBox="1">
            <a:spLocks noChangeArrowheads="1"/>
          </p:cNvSpPr>
          <p:nvPr/>
        </p:nvSpPr>
        <p:spPr bwMode="auto">
          <a:xfrm>
            <a:off x="152400" y="995363"/>
            <a:ext cx="8763000" cy="528637"/>
          </a:xfrm>
          <a:prstGeom prst="rect">
            <a:avLst/>
          </a:prstGeom>
          <a:solidFill>
            <a:srgbClr val="000000"/>
          </a:solidFill>
          <a:ln w="9525">
            <a:solidFill>
              <a:srgbClr val="000000"/>
            </a:solidFill>
            <a:miter lim="800000"/>
            <a:headEnd/>
            <a:tailEnd/>
          </a:ln>
        </p:spPr>
        <p:txBody>
          <a:bodyPr>
            <a:spAutoFit/>
          </a:bodyPr>
          <a:lstStyle>
            <a:lvl1pPr eaLnBrk="0" hangingPunct="0">
              <a:defRPr sz="2400">
                <a:solidFill>
                  <a:schemeClr val="tx1"/>
                </a:solidFill>
                <a:latin typeface="Arial" pitchFamily="34" charset="0"/>
                <a:ea typeface="MS PGothic" pitchFamily="34" charset="-128"/>
              </a:defRPr>
            </a:lvl1pPr>
            <a:lvl2pPr marL="37931725" indent="-37474525" eaLnBrk="0" hangingPunct="0">
              <a:defRPr sz="2400">
                <a:solidFill>
                  <a:schemeClr val="tx1"/>
                </a:solidFill>
                <a:latin typeface="Arial" pitchFamily="34" charset="0"/>
                <a:ea typeface="MS PGothic" pitchFamily="34" charset="-128"/>
              </a:defRPr>
            </a:lvl2pPr>
            <a:lvl3pPr eaLnBrk="0" hangingPunct="0">
              <a:defRPr sz="2400">
                <a:solidFill>
                  <a:schemeClr val="tx1"/>
                </a:solidFill>
                <a:latin typeface="Arial" pitchFamily="34" charset="0"/>
                <a:ea typeface="MS PGothic" pitchFamily="34" charset="-128"/>
              </a:defRPr>
            </a:lvl3pPr>
            <a:lvl4pPr eaLnBrk="0" hangingPunct="0">
              <a:defRPr sz="2400">
                <a:solidFill>
                  <a:schemeClr val="tx1"/>
                </a:solidFill>
                <a:latin typeface="Arial" pitchFamily="34" charset="0"/>
                <a:ea typeface="MS PGothic" pitchFamily="34" charset="-128"/>
              </a:defRPr>
            </a:lvl4pPr>
            <a:lvl5pPr eaLnBrk="0" hangingPunct="0">
              <a:defRPr sz="2400">
                <a:solidFill>
                  <a:schemeClr val="tx1"/>
                </a:solidFill>
                <a:latin typeface="Arial" pitchFamily="34" charset="0"/>
                <a:ea typeface="MS PGothic" pitchFamily="34" charset="-128"/>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zh-CN" altLang="en-US" sz="2800" b="1">
                <a:solidFill>
                  <a:srgbClr val="FFFFFF"/>
                </a:solidFill>
                <a:ea typeface="SimSun" pitchFamily="2" charset="-122"/>
              </a:rPr>
              <a:t>以爱守纪与早期的诺斯底主义交战</a:t>
            </a:r>
            <a:endParaRPr lang="en-US" altLang="zh-CN" sz="2800" b="1">
              <a:solidFill>
                <a:srgbClr val="FFFFFF"/>
              </a:solidFill>
              <a:ea typeface="SimSun" pitchFamily="2" charset="-122"/>
            </a:endParaRPr>
          </a:p>
        </p:txBody>
      </p:sp>
      <p:sp>
        <p:nvSpPr>
          <p:cNvPr id="19464" name="Text Box 8"/>
          <p:cNvSpPr txBox="1">
            <a:spLocks noChangeArrowheads="1"/>
          </p:cNvSpPr>
          <p:nvPr/>
        </p:nvSpPr>
        <p:spPr bwMode="auto">
          <a:xfrm>
            <a:off x="2819400" y="5943600"/>
            <a:ext cx="5867400" cy="528638"/>
          </a:xfrm>
          <a:prstGeom prst="rect">
            <a:avLst/>
          </a:prstGeom>
          <a:solidFill>
            <a:srgbClr val="B2B2B2"/>
          </a:solidFill>
          <a:ln w="9525">
            <a:solidFill>
              <a:srgbClr val="000000"/>
            </a:solidFill>
            <a:miter lim="800000"/>
            <a:headEnd/>
            <a:tailEnd/>
          </a:ln>
        </p:spPr>
        <p:txBody>
          <a:bodyPr>
            <a:spAutoFit/>
          </a:bodyPr>
          <a:lstStyle>
            <a:lvl1pPr eaLnBrk="0" hangingPunct="0">
              <a:defRPr sz="2400">
                <a:solidFill>
                  <a:schemeClr val="tx1"/>
                </a:solidFill>
                <a:latin typeface="Arial" pitchFamily="34" charset="0"/>
                <a:ea typeface="MS PGothic" pitchFamily="34" charset="-128"/>
              </a:defRPr>
            </a:lvl1pPr>
            <a:lvl2pPr marL="37931725" indent="-37474525" eaLnBrk="0" hangingPunct="0">
              <a:defRPr sz="2400">
                <a:solidFill>
                  <a:schemeClr val="tx1"/>
                </a:solidFill>
                <a:latin typeface="Arial" pitchFamily="34" charset="0"/>
                <a:ea typeface="MS PGothic" pitchFamily="34" charset="-128"/>
              </a:defRPr>
            </a:lvl2pPr>
            <a:lvl3pPr eaLnBrk="0" hangingPunct="0">
              <a:defRPr sz="2400">
                <a:solidFill>
                  <a:schemeClr val="tx1"/>
                </a:solidFill>
                <a:latin typeface="Arial" pitchFamily="34" charset="0"/>
                <a:ea typeface="MS PGothic" pitchFamily="34" charset="-128"/>
              </a:defRPr>
            </a:lvl3pPr>
            <a:lvl4pPr eaLnBrk="0" hangingPunct="0">
              <a:defRPr sz="2400">
                <a:solidFill>
                  <a:schemeClr val="tx1"/>
                </a:solidFill>
                <a:latin typeface="Arial" pitchFamily="34" charset="0"/>
                <a:ea typeface="MS PGothic" pitchFamily="34" charset="-128"/>
              </a:defRPr>
            </a:lvl4pPr>
            <a:lvl5pPr eaLnBrk="0" hangingPunct="0">
              <a:defRPr sz="2400">
                <a:solidFill>
                  <a:schemeClr val="tx1"/>
                </a:solidFill>
                <a:latin typeface="Arial" pitchFamily="34" charset="0"/>
                <a:ea typeface="MS PGothic" pitchFamily="34" charset="-128"/>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just" eaLnBrk="1" hangingPunct="1"/>
            <a:r>
              <a:rPr lang="en-US" altLang="zh-CN" sz="2800" b="1">
                <a:solidFill>
                  <a:srgbClr val="000000"/>
                </a:solidFill>
                <a:ea typeface="SimSun" pitchFamily="2" charset="-122"/>
              </a:rPr>
              <a:t>5:4-21	</a:t>
            </a:r>
            <a:r>
              <a:rPr lang="zh-CN" altLang="en-US" sz="2800" b="1">
                <a:solidFill>
                  <a:srgbClr val="000000"/>
                </a:solidFill>
                <a:ea typeface="SimSun" pitchFamily="2" charset="-122"/>
              </a:rPr>
              <a:t>守纪的好处</a:t>
            </a:r>
            <a:endParaRPr lang="en-US" altLang="zh-CN" sz="2800" b="1">
              <a:solidFill>
                <a:srgbClr val="000000"/>
              </a:solidFill>
              <a:ea typeface="SimSun"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9462"/>
                                        </p:tgtEl>
                                        <p:attrNameLst>
                                          <p:attrName>style.visibility</p:attrName>
                                        </p:attrNameLst>
                                      </p:cBhvr>
                                      <p:to>
                                        <p:strVal val="visible"/>
                                      </p:to>
                                    </p:set>
                                    <p:anim calcmode="lin" valueType="num">
                                      <p:cBhvr additive="base">
                                        <p:cTn id="7" dur="500" fill="hold"/>
                                        <p:tgtEl>
                                          <p:spTgt spid="19462"/>
                                        </p:tgtEl>
                                        <p:attrNameLst>
                                          <p:attrName>ppt_x</p:attrName>
                                        </p:attrNameLst>
                                      </p:cBhvr>
                                      <p:tavLst>
                                        <p:tav tm="0">
                                          <p:val>
                                            <p:strVal val="0-#ppt_w/2"/>
                                          </p:val>
                                        </p:tav>
                                        <p:tav tm="100000">
                                          <p:val>
                                            <p:strVal val="#ppt_x"/>
                                          </p:val>
                                        </p:tav>
                                      </p:tavLst>
                                    </p:anim>
                                    <p:anim calcmode="lin" valueType="num">
                                      <p:cBhvr additive="base">
                                        <p:cTn id="8" dur="500" fill="hold"/>
                                        <p:tgtEl>
                                          <p:spTgt spid="19462"/>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9461"/>
                                        </p:tgtEl>
                                        <p:attrNameLst>
                                          <p:attrName>style.visibility</p:attrName>
                                        </p:attrNameLst>
                                      </p:cBhvr>
                                      <p:to>
                                        <p:strVal val="visible"/>
                                      </p:to>
                                    </p:set>
                                    <p:anim calcmode="lin" valueType="num">
                                      <p:cBhvr additive="base">
                                        <p:cTn id="13" dur="500" fill="hold"/>
                                        <p:tgtEl>
                                          <p:spTgt spid="19461"/>
                                        </p:tgtEl>
                                        <p:attrNameLst>
                                          <p:attrName>ppt_x</p:attrName>
                                        </p:attrNameLst>
                                      </p:cBhvr>
                                      <p:tavLst>
                                        <p:tav tm="0">
                                          <p:val>
                                            <p:strVal val="0-#ppt_w/2"/>
                                          </p:val>
                                        </p:tav>
                                        <p:tav tm="100000">
                                          <p:val>
                                            <p:strVal val="#ppt_x"/>
                                          </p:val>
                                        </p:tav>
                                      </p:tavLst>
                                    </p:anim>
                                    <p:anim calcmode="lin" valueType="num">
                                      <p:cBhvr additive="base">
                                        <p:cTn id="14" dur="500" fill="hold"/>
                                        <p:tgtEl>
                                          <p:spTgt spid="19461"/>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9464"/>
                                        </p:tgtEl>
                                        <p:attrNameLst>
                                          <p:attrName>style.visibility</p:attrName>
                                        </p:attrNameLst>
                                      </p:cBhvr>
                                      <p:to>
                                        <p:strVal val="visible"/>
                                      </p:to>
                                    </p:set>
                                    <p:anim calcmode="lin" valueType="num">
                                      <p:cBhvr additive="base">
                                        <p:cTn id="19" dur="500" fill="hold"/>
                                        <p:tgtEl>
                                          <p:spTgt spid="19464"/>
                                        </p:tgtEl>
                                        <p:attrNameLst>
                                          <p:attrName>ppt_x</p:attrName>
                                        </p:attrNameLst>
                                      </p:cBhvr>
                                      <p:tavLst>
                                        <p:tav tm="0">
                                          <p:val>
                                            <p:strVal val="0-#ppt_w/2"/>
                                          </p:val>
                                        </p:tav>
                                        <p:tav tm="100000">
                                          <p:val>
                                            <p:strVal val="#ppt_x"/>
                                          </p:val>
                                        </p:tav>
                                      </p:tavLst>
                                    </p:anim>
                                    <p:anim calcmode="lin" valueType="num">
                                      <p:cBhvr additive="base">
                                        <p:cTn id="20" dur="500" fill="hold"/>
                                        <p:tgtEl>
                                          <p:spTgt spid="1946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1" grpId="0" animBg="1" autoUpdateAnimBg="0"/>
      <p:bldP spid="19462" grpId="0" animBg="1" autoUpdateAnimBg="0"/>
      <p:bldP spid="19464" grpId="0" animBg="1"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zh-SG" altLang="en-US" sz="4800" b="1" dirty="0">
                <a:effectLst>
                  <a:glow rad="127000">
                    <a:schemeClr val="tx1"/>
                  </a:glow>
                </a:effectLst>
                <a:latin typeface="Arial" charset="0"/>
                <a:ea typeface="ＭＳ Ｐゴシック" charset="0"/>
                <a:cs typeface="ＭＳ Ｐゴシック" charset="0"/>
              </a:rPr>
              <a:t>关键节</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1602008"/>
            <a:ext cx="9144000" cy="32335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“我把这些事写给你们，是指着那些欺骗你们的人说的</a:t>
            </a:r>
            <a:r>
              <a:rPr kumimoji="0" lang="en-US" altLang="zh-CN" sz="32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 </a:t>
            </a:r>
            <a:r>
              <a:rPr kumimoji="0" lang="zh-CN" altLang="en-US" sz="32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孩子们，你们要住在主里面。这样，他若显现，我们就可以坦然无惧；他来的时候，我们也不至惭愧地躲避他了。” </a:t>
            </a:r>
            <a:br>
              <a:rPr kumimoji="0" lang="zh-CN" altLang="en-US" sz="32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br>
            <a:r>
              <a:rPr kumimoji="0" lang="en-US" altLang="zh-CN" sz="32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(2:26, 28)</a:t>
            </a:r>
            <a:r>
              <a:rPr kumimoji="0" lang="zh-CN" altLang="en-US" sz="32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a:t>
            </a:r>
            <a:r>
              <a:rPr kumimoji="0" lang="en-US" altLang="zh-CN" sz="32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 </a:t>
            </a: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约翰一书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7" name="Text Box 24"/>
          <p:cNvSpPr txBox="1">
            <a:spLocks noChangeArrowheads="1"/>
          </p:cNvSpPr>
          <p:nvPr/>
        </p:nvSpPr>
        <p:spPr bwMode="auto">
          <a:xfrm>
            <a:off x="8399138" y="65344"/>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rPr>
              <a:t>290</a:t>
            </a:r>
          </a:p>
        </p:txBody>
      </p:sp>
    </p:spTree>
    <p:extLst>
      <p:ext uri="{BB962C8B-B14F-4D97-AF65-F5344CB8AC3E}">
        <p14:creationId xmlns:p14="http://schemas.microsoft.com/office/powerpoint/2010/main" val="257518265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sp>
        <p:nvSpPr>
          <p:cNvPr id="62468" name="Text Box 5"/>
          <p:cNvSpPr txBox="1">
            <a:spLocks noChangeArrowheads="1"/>
          </p:cNvSpPr>
          <p:nvPr/>
        </p:nvSpPr>
        <p:spPr bwMode="auto">
          <a:xfrm>
            <a:off x="0" y="-26988"/>
            <a:ext cx="9144000" cy="2678113"/>
          </a:xfrm>
          <a:prstGeom prst="rect">
            <a:avLst/>
          </a:prstGeom>
          <a:solidFill>
            <a:schemeClr val="accent5">
              <a:lumMod val="25000"/>
            </a:schemeClr>
          </a:solidFill>
          <a:ln w="9525">
            <a:solidFill>
              <a:schemeClr val="tx1"/>
            </a:solidFill>
            <a:miter lim="800000"/>
            <a:headEnd/>
            <a:tailEnd/>
          </a:ln>
        </p:spPr>
        <p:txBody>
          <a:bodyPr>
            <a:spAutoFit/>
          </a:bodyPr>
          <a:lstStyle/>
          <a:p>
            <a:pPr marL="419100" indent="-419100">
              <a:buFont typeface="Wingdings" charset="2"/>
              <a:buNone/>
              <a:defRPr/>
            </a:pPr>
            <a:r>
              <a:rPr lang="zh-CN" altLang="en-US" sz="2800" b="1" dirty="0">
                <a:solidFill>
                  <a:srgbClr val="FFFFFF"/>
                </a:solidFill>
                <a:effectLst>
                  <a:outerShdw blurRad="50800" dist="101600" dir="2700000" algn="tl" rotWithShape="0">
                    <a:srgbClr val="000000"/>
                  </a:outerShdw>
                </a:effectLst>
                <a:latin typeface="Arial Narrow" charset="0"/>
                <a:ea typeface="宋体" charset="-122"/>
                <a:cs typeface="宋体" charset="-122"/>
              </a:rPr>
              <a:t>约翰的信件有至少以下</a:t>
            </a:r>
            <a:r>
              <a:rPr lang="zh-CN" altLang="en-US" sz="2800" b="1" u="sng" dirty="0">
                <a:solidFill>
                  <a:srgbClr val="FFFFFF"/>
                </a:solidFill>
                <a:effectLst>
                  <a:outerShdw blurRad="50800" dist="101600" dir="2700000" algn="tl" rotWithShape="0">
                    <a:srgbClr val="000000"/>
                  </a:outerShdw>
                </a:effectLst>
                <a:latin typeface="Arial Narrow" charset="0"/>
                <a:ea typeface="宋体" charset="-122"/>
                <a:cs typeface="宋体" charset="-122"/>
              </a:rPr>
              <a:t>五个目的</a:t>
            </a:r>
            <a:r>
              <a:rPr lang="en-US" altLang="zh-CN" sz="2800" b="1" dirty="0">
                <a:solidFill>
                  <a:srgbClr val="FFFFFF"/>
                </a:solidFill>
                <a:effectLst>
                  <a:outerShdw blurRad="50800" dist="101600" dir="2700000" algn="tl" rotWithShape="0">
                    <a:srgbClr val="000000"/>
                  </a:outerShdw>
                </a:effectLst>
                <a:latin typeface="Arial Narrow" charset="0"/>
                <a:ea typeface="宋体" charset="-122"/>
                <a:cs typeface="宋体" charset="-122"/>
              </a:rPr>
              <a:t>: </a:t>
            </a:r>
          </a:p>
          <a:p>
            <a:pPr marL="514350" indent="-514350">
              <a:buFont typeface="+mj-lt"/>
              <a:buAutoNum type="arabicPeriod"/>
              <a:defRPr/>
            </a:pPr>
            <a:r>
              <a:rPr lang="zh-CN" altLang="en-US" sz="2800" b="1" dirty="0">
                <a:solidFill>
                  <a:srgbClr val="FFFFFF"/>
                </a:solidFill>
                <a:effectLst>
                  <a:outerShdw blurRad="50800" dist="101600" dir="2700000" algn="tl" rotWithShape="0">
                    <a:srgbClr val="000000"/>
                  </a:outerShdw>
                </a:effectLst>
                <a:latin typeface="Arial Narrow" charset="0"/>
                <a:ea typeface="宋体" charset="-122"/>
                <a:cs typeface="宋体" charset="-122"/>
              </a:rPr>
              <a:t>促进</a:t>
            </a:r>
            <a:r>
              <a:rPr lang="zh-CN" altLang="en-US" sz="2800" b="1" dirty="0">
                <a:solidFill>
                  <a:srgbClr val="FFFF00"/>
                </a:solidFill>
                <a:effectLst>
                  <a:outerShdw blurRad="50800" dist="101600" dir="2700000" algn="tl" rotWithShape="0">
                    <a:srgbClr val="000000"/>
                  </a:outerShdw>
                </a:effectLst>
                <a:latin typeface="Arial Narrow" charset="0"/>
                <a:ea typeface="宋体" charset="-122"/>
                <a:cs typeface="宋体" charset="-122"/>
              </a:rPr>
              <a:t>团契关系</a:t>
            </a:r>
            <a:r>
              <a:rPr lang="en-US" altLang="zh-CN" sz="2800" b="1" dirty="0">
                <a:solidFill>
                  <a:srgbClr val="FFFFFF"/>
                </a:solidFill>
                <a:effectLst>
                  <a:outerShdw blurRad="50800" dist="101600" dir="2700000" algn="tl" rotWithShape="0">
                    <a:srgbClr val="000000"/>
                  </a:outerShdw>
                </a:effectLst>
                <a:latin typeface="Arial Narrow" charset="0"/>
                <a:ea typeface="宋体" charset="-122"/>
                <a:cs typeface="宋体" charset="-122"/>
              </a:rPr>
              <a:t>(1:3), </a:t>
            </a:r>
          </a:p>
          <a:p>
            <a:pPr marL="514350" indent="-514350">
              <a:buFont typeface="+mj-lt"/>
              <a:buAutoNum type="arabicPeriod"/>
              <a:defRPr/>
            </a:pPr>
            <a:r>
              <a:rPr lang="zh-CN" altLang="en-US" sz="2800" b="1" dirty="0">
                <a:solidFill>
                  <a:srgbClr val="FFFFFF"/>
                </a:solidFill>
                <a:effectLst>
                  <a:outerShdw blurRad="50800" dist="101600" dir="2700000" algn="tl" rotWithShape="0">
                    <a:srgbClr val="000000"/>
                  </a:outerShdw>
                </a:effectLst>
                <a:latin typeface="Arial Narrow" charset="0"/>
                <a:ea typeface="宋体" charset="-122"/>
                <a:cs typeface="宋体" charset="-122"/>
              </a:rPr>
              <a:t>使</a:t>
            </a:r>
            <a:r>
              <a:rPr lang="zh-CN" altLang="en-US" sz="2800" b="1" dirty="0">
                <a:solidFill>
                  <a:srgbClr val="FFFF00"/>
                </a:solidFill>
                <a:effectLst>
                  <a:outerShdw blurRad="50800" dist="101600" dir="2700000" algn="tl" rotWithShape="0">
                    <a:srgbClr val="000000"/>
                  </a:outerShdw>
                </a:effectLst>
                <a:latin typeface="Arial Narrow" charset="0"/>
                <a:ea typeface="宋体" charset="-122"/>
                <a:cs typeface="宋体" charset="-122"/>
              </a:rPr>
              <a:t>喜悦</a:t>
            </a:r>
            <a:r>
              <a:rPr lang="zh-CN" altLang="en-US" sz="2800" b="1" dirty="0">
                <a:solidFill>
                  <a:srgbClr val="FFFFFF"/>
                </a:solidFill>
                <a:effectLst>
                  <a:outerShdw blurRad="50800" dist="101600" dir="2700000" algn="tl" rotWithShape="0">
                    <a:srgbClr val="000000"/>
                  </a:outerShdw>
                </a:effectLst>
                <a:latin typeface="Arial Narrow" charset="0"/>
                <a:ea typeface="宋体" charset="-122"/>
                <a:cs typeface="宋体" charset="-122"/>
              </a:rPr>
              <a:t>充足</a:t>
            </a:r>
            <a:r>
              <a:rPr lang="en-US" altLang="zh-CN" sz="2800" b="1" dirty="0">
                <a:solidFill>
                  <a:srgbClr val="FFFFFF"/>
                </a:solidFill>
                <a:effectLst>
                  <a:outerShdw blurRad="50800" dist="101600" dir="2700000" algn="tl" rotWithShape="0">
                    <a:srgbClr val="000000"/>
                  </a:outerShdw>
                </a:effectLst>
                <a:latin typeface="Arial Narrow" charset="0"/>
                <a:ea typeface="宋体" charset="-122"/>
                <a:cs typeface="宋体" charset="-122"/>
              </a:rPr>
              <a:t>(1:4), </a:t>
            </a:r>
          </a:p>
          <a:p>
            <a:pPr marL="514350" indent="-514350">
              <a:buFont typeface="+mj-lt"/>
              <a:buAutoNum type="arabicPeriod"/>
              <a:defRPr/>
            </a:pPr>
            <a:r>
              <a:rPr lang="zh-CN" altLang="en-US" sz="2800" b="1" dirty="0">
                <a:solidFill>
                  <a:srgbClr val="FFFFFF"/>
                </a:solidFill>
                <a:effectLst>
                  <a:outerShdw blurRad="50800" dist="101600" dir="2700000" algn="tl" rotWithShape="0">
                    <a:srgbClr val="000000"/>
                  </a:outerShdw>
                </a:effectLst>
                <a:latin typeface="Arial Narrow" charset="0"/>
                <a:ea typeface="宋体" charset="-122"/>
                <a:cs typeface="宋体" charset="-122"/>
              </a:rPr>
              <a:t>保护神</a:t>
            </a:r>
            <a:r>
              <a:rPr lang="zh-CN" altLang="en-US" sz="2800" b="1" dirty="0">
                <a:solidFill>
                  <a:srgbClr val="FFFF00"/>
                </a:solidFill>
                <a:effectLst>
                  <a:outerShdw blurRad="50800" dist="101600" dir="2700000" algn="tl" rotWithShape="0">
                    <a:srgbClr val="000000"/>
                  </a:outerShdw>
                </a:effectLst>
                <a:latin typeface="Arial Narrow" charset="0"/>
                <a:ea typeface="宋体" charset="-122"/>
                <a:cs typeface="宋体" charset="-122"/>
              </a:rPr>
              <a:t>圣性</a:t>
            </a:r>
            <a:r>
              <a:rPr lang="en-US" altLang="zh-CN" sz="2800" b="1" dirty="0">
                <a:solidFill>
                  <a:srgbClr val="FFFFFF"/>
                </a:solidFill>
                <a:effectLst>
                  <a:outerShdw blurRad="50800" dist="101600" dir="2700000" algn="tl" rotWithShape="0">
                    <a:srgbClr val="000000"/>
                  </a:outerShdw>
                </a:effectLst>
                <a:latin typeface="Arial Narrow" charset="0"/>
                <a:ea typeface="宋体" charset="-122"/>
                <a:cs typeface="宋体" charset="-122"/>
              </a:rPr>
              <a:t>(2:1), </a:t>
            </a:r>
          </a:p>
          <a:p>
            <a:pPr marL="514350" indent="-514350">
              <a:buFont typeface="+mj-lt"/>
              <a:buAutoNum type="arabicPeriod"/>
              <a:defRPr/>
            </a:pPr>
            <a:r>
              <a:rPr lang="zh-CN" altLang="en-US" sz="2800" b="1" dirty="0">
                <a:solidFill>
                  <a:srgbClr val="FFFFFF"/>
                </a:solidFill>
                <a:effectLst>
                  <a:outerShdw blurRad="50800" dist="101600" dir="2700000" algn="tl" rotWithShape="0">
                    <a:srgbClr val="000000"/>
                  </a:outerShdw>
                </a:effectLst>
                <a:latin typeface="Arial Narrow" charset="0"/>
                <a:ea typeface="宋体" charset="-122"/>
                <a:cs typeface="宋体" charset="-122"/>
              </a:rPr>
              <a:t>防止</a:t>
            </a:r>
            <a:r>
              <a:rPr lang="zh-CN" altLang="en-US" sz="2800" b="1" dirty="0">
                <a:solidFill>
                  <a:srgbClr val="FFFF00"/>
                </a:solidFill>
                <a:effectLst>
                  <a:outerShdw blurRad="50800" dist="101600" dir="2700000" algn="tl" rotWithShape="0">
                    <a:srgbClr val="000000"/>
                  </a:outerShdw>
                </a:effectLst>
                <a:latin typeface="Arial Narrow" charset="0"/>
                <a:ea typeface="宋体" charset="-122"/>
                <a:cs typeface="宋体" charset="-122"/>
              </a:rPr>
              <a:t>异端邪说</a:t>
            </a:r>
            <a:r>
              <a:rPr lang="en-US" altLang="zh-CN" sz="2800" b="1" dirty="0">
                <a:solidFill>
                  <a:srgbClr val="FFFFFF"/>
                </a:solidFill>
                <a:effectLst>
                  <a:outerShdw blurRad="50800" dist="101600" dir="2700000" algn="tl" rotWithShape="0">
                    <a:srgbClr val="000000"/>
                  </a:outerShdw>
                </a:effectLst>
                <a:latin typeface="Arial Narrow" charset="0"/>
                <a:ea typeface="宋体" charset="-122"/>
                <a:cs typeface="宋体" charset="-122"/>
              </a:rPr>
              <a:t>(2:26), </a:t>
            </a:r>
          </a:p>
          <a:p>
            <a:pPr marL="514350" indent="-514350">
              <a:buFont typeface="+mj-lt"/>
              <a:buAutoNum type="arabicPeriod"/>
              <a:defRPr/>
            </a:pPr>
            <a:r>
              <a:rPr lang="zh-CN" altLang="en-US" sz="2800" b="1" dirty="0">
                <a:solidFill>
                  <a:srgbClr val="FFFFFF"/>
                </a:solidFill>
                <a:effectLst>
                  <a:outerShdw blurRad="50800" dist="101600" dir="2700000" algn="tl" rotWithShape="0">
                    <a:srgbClr val="000000"/>
                  </a:outerShdw>
                </a:effectLst>
                <a:latin typeface="Arial Narrow" charset="0"/>
                <a:ea typeface="宋体" charset="-122"/>
                <a:cs typeface="宋体" charset="-122"/>
              </a:rPr>
              <a:t>和提供救世的</a:t>
            </a:r>
            <a:r>
              <a:rPr lang="zh-CN" altLang="en-US" sz="2800" b="1" dirty="0">
                <a:solidFill>
                  <a:srgbClr val="FFFF00"/>
                </a:solidFill>
                <a:effectLst>
                  <a:outerShdw blurRad="50800" dist="101600" dir="2700000" algn="tl" rotWithShape="0">
                    <a:srgbClr val="000000"/>
                  </a:outerShdw>
                </a:effectLst>
                <a:latin typeface="Arial Narrow" charset="0"/>
                <a:ea typeface="宋体" charset="-122"/>
                <a:cs typeface="宋体" charset="-122"/>
              </a:rPr>
              <a:t>保证</a:t>
            </a:r>
            <a:r>
              <a:rPr lang="en-US" altLang="zh-CN" sz="2800" b="1" dirty="0">
                <a:solidFill>
                  <a:srgbClr val="FFFFFF"/>
                </a:solidFill>
                <a:effectLst>
                  <a:outerShdw blurRad="50800" dist="101600" dir="2700000" algn="tl" rotWithShape="0">
                    <a:srgbClr val="000000"/>
                  </a:outerShdw>
                </a:effectLst>
                <a:latin typeface="Arial Narrow" charset="0"/>
                <a:ea typeface="宋体" charset="-122"/>
                <a:cs typeface="宋体" charset="-122"/>
              </a:rPr>
              <a:t>(5:13) </a:t>
            </a:r>
          </a:p>
        </p:txBody>
      </p:sp>
      <p:sp>
        <p:nvSpPr>
          <p:cNvPr id="304131" name="Rectangle 2"/>
          <p:cNvSpPr>
            <a:spLocks noGrp="1" noChangeArrowheads="1"/>
          </p:cNvSpPr>
          <p:nvPr>
            <p:ph type="title" idx="4294967295"/>
          </p:nvPr>
        </p:nvSpPr>
        <p:spPr>
          <a:xfrm>
            <a:off x="5292725" y="765175"/>
            <a:ext cx="3873500" cy="609600"/>
          </a:xfrm>
          <a:solidFill>
            <a:srgbClr val="000000"/>
          </a:solidFill>
        </p:spPr>
        <p:txBody>
          <a:bodyPr anchor="ctr"/>
          <a:lstStyle/>
          <a:p>
            <a:pPr algn="ctr" eaLnBrk="1" hangingPunct="1"/>
            <a:r>
              <a:rPr lang="zh-CN" altLang="en-US" sz="2800" dirty="0">
                <a:solidFill>
                  <a:schemeClr val="bg1"/>
                </a:solidFill>
                <a:latin typeface="Arial" charset="0"/>
                <a:ea typeface="宋体" charset="0"/>
                <a:cs typeface="宋体" charset="0"/>
              </a:rPr>
              <a:t>论据</a:t>
            </a:r>
            <a:endParaRPr lang="en-US" sz="2800" dirty="0">
              <a:solidFill>
                <a:schemeClr val="bg1"/>
              </a:solidFill>
              <a:latin typeface="Arial" charset="0"/>
              <a:ea typeface="宋体" charset="0"/>
              <a:cs typeface="宋体" charset="0"/>
            </a:endParaRPr>
          </a:p>
        </p:txBody>
      </p:sp>
      <p:sp>
        <p:nvSpPr>
          <p:cNvPr id="304132" name="Text Box 3"/>
          <p:cNvSpPr txBox="1">
            <a:spLocks noChangeArrowheads="1"/>
          </p:cNvSpPr>
          <p:nvPr/>
        </p:nvSpPr>
        <p:spPr bwMode="auto">
          <a:xfrm>
            <a:off x="8343900" y="44450"/>
            <a:ext cx="692150" cy="457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rPr>
              <a:t>293</a:t>
            </a:r>
          </a:p>
        </p:txBody>
      </p:sp>
      <p:pic>
        <p:nvPicPr>
          <p:cNvPr id="304133" name="Picture 6" descr="j0286670"/>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6372225" y="1268413"/>
            <a:ext cx="2209800" cy="1914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37006835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62468">
                                            <p:bg/>
                                          </p:spTgt>
                                        </p:tgtEl>
                                        <p:attrNameLst>
                                          <p:attrName>style.visibility</p:attrName>
                                        </p:attrNameLst>
                                      </p:cBhvr>
                                      <p:to>
                                        <p:strVal val="visible"/>
                                      </p:to>
                                    </p:set>
                                    <p:animEffect transition="in" filter="blinds(horizontal)">
                                      <p:cBhvr>
                                        <p:cTn id="7" dur="500"/>
                                        <p:tgtEl>
                                          <p:spTgt spid="62468">
                                            <p:bg/>
                                          </p:spTgt>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62468">
                                            <p:txEl>
                                              <p:pRg st="0" end="0"/>
                                            </p:txEl>
                                          </p:spTgt>
                                        </p:tgtEl>
                                        <p:attrNameLst>
                                          <p:attrName>style.visibility</p:attrName>
                                        </p:attrNameLst>
                                      </p:cBhvr>
                                      <p:to>
                                        <p:strVal val="visible"/>
                                      </p:to>
                                    </p:set>
                                    <p:animEffect transition="in" filter="blinds(horizontal)">
                                      <p:cBhvr>
                                        <p:cTn id="10" dur="500"/>
                                        <p:tgtEl>
                                          <p:spTgt spid="62468">
                                            <p:txEl>
                                              <p:pRg st="0" end="0"/>
                                            </p:txEl>
                                          </p:spTgt>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62468">
                                            <p:txEl>
                                              <p:pRg st="1" end="1"/>
                                            </p:txEl>
                                          </p:spTgt>
                                        </p:tgtEl>
                                        <p:attrNameLst>
                                          <p:attrName>style.visibility</p:attrName>
                                        </p:attrNameLst>
                                      </p:cBhvr>
                                      <p:to>
                                        <p:strVal val="visible"/>
                                      </p:to>
                                    </p:set>
                                    <p:animEffect transition="in" filter="blinds(horizontal)">
                                      <p:cBhvr>
                                        <p:cTn id="13" dur="500"/>
                                        <p:tgtEl>
                                          <p:spTgt spid="62468">
                                            <p:txEl>
                                              <p:pRg st="1" end="1"/>
                                            </p:txEl>
                                          </p:spTgt>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62468">
                                            <p:txEl>
                                              <p:pRg st="2" end="2"/>
                                            </p:txEl>
                                          </p:spTgt>
                                        </p:tgtEl>
                                        <p:attrNameLst>
                                          <p:attrName>style.visibility</p:attrName>
                                        </p:attrNameLst>
                                      </p:cBhvr>
                                      <p:to>
                                        <p:strVal val="visible"/>
                                      </p:to>
                                    </p:set>
                                    <p:animEffect transition="in" filter="blinds(horizontal)">
                                      <p:cBhvr>
                                        <p:cTn id="16" dur="500"/>
                                        <p:tgtEl>
                                          <p:spTgt spid="62468">
                                            <p:txEl>
                                              <p:pRg st="2" end="2"/>
                                            </p:txEl>
                                          </p:spTgt>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62468">
                                            <p:txEl>
                                              <p:pRg st="3" end="3"/>
                                            </p:txEl>
                                          </p:spTgt>
                                        </p:tgtEl>
                                        <p:attrNameLst>
                                          <p:attrName>style.visibility</p:attrName>
                                        </p:attrNameLst>
                                      </p:cBhvr>
                                      <p:to>
                                        <p:strVal val="visible"/>
                                      </p:to>
                                    </p:set>
                                    <p:animEffect transition="in" filter="blinds(horizontal)">
                                      <p:cBhvr>
                                        <p:cTn id="19" dur="500"/>
                                        <p:tgtEl>
                                          <p:spTgt spid="62468">
                                            <p:txEl>
                                              <p:pRg st="3" end="3"/>
                                            </p:txEl>
                                          </p:spTgt>
                                        </p:tgtEl>
                                      </p:cBhvr>
                                    </p:animEffect>
                                  </p:childTnLst>
                                </p:cTn>
                              </p:par>
                              <p:par>
                                <p:cTn id="20" presetID="3" presetClass="entr" presetSubtype="10" fill="hold" grpId="0" nodeType="withEffect">
                                  <p:stCondLst>
                                    <p:cond delay="0"/>
                                  </p:stCondLst>
                                  <p:childTnLst>
                                    <p:set>
                                      <p:cBhvr>
                                        <p:cTn id="21" dur="1" fill="hold">
                                          <p:stCondLst>
                                            <p:cond delay="0"/>
                                          </p:stCondLst>
                                        </p:cTn>
                                        <p:tgtEl>
                                          <p:spTgt spid="62468">
                                            <p:txEl>
                                              <p:pRg st="4" end="4"/>
                                            </p:txEl>
                                          </p:spTgt>
                                        </p:tgtEl>
                                        <p:attrNameLst>
                                          <p:attrName>style.visibility</p:attrName>
                                        </p:attrNameLst>
                                      </p:cBhvr>
                                      <p:to>
                                        <p:strVal val="visible"/>
                                      </p:to>
                                    </p:set>
                                    <p:animEffect transition="in" filter="blinds(horizontal)">
                                      <p:cBhvr>
                                        <p:cTn id="22" dur="500"/>
                                        <p:tgtEl>
                                          <p:spTgt spid="62468">
                                            <p:txEl>
                                              <p:pRg st="4" end="4"/>
                                            </p:txEl>
                                          </p:spTgt>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62468">
                                            <p:txEl>
                                              <p:pRg st="5" end="5"/>
                                            </p:txEl>
                                          </p:spTgt>
                                        </p:tgtEl>
                                        <p:attrNameLst>
                                          <p:attrName>style.visibility</p:attrName>
                                        </p:attrNameLst>
                                      </p:cBhvr>
                                      <p:to>
                                        <p:strVal val="visible"/>
                                      </p:to>
                                    </p:set>
                                    <p:animEffect transition="in" filter="blinds(horizontal)">
                                      <p:cBhvr>
                                        <p:cTn id="25" dur="500"/>
                                        <p:tgtEl>
                                          <p:spTgt spid="6246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68" grpId="0" build="p" animBg="1"/>
    </p:bldLst>
  </p:timing>
</p:sld>
</file>

<file path=ppt/slides/slide41.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pic>
        <p:nvPicPr>
          <p:cNvPr id="436226"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36227" name="Rectangle 2"/>
          <p:cNvSpPr>
            <a:spLocks noGrp="1" noChangeArrowheads="1"/>
          </p:cNvSpPr>
          <p:nvPr>
            <p:ph type="title" idx="4294967295"/>
          </p:nvPr>
        </p:nvSpPr>
        <p:spPr>
          <a:xfrm>
            <a:off x="828840" y="152400"/>
            <a:ext cx="6840538" cy="609600"/>
          </a:xfrm>
          <a:solidFill>
            <a:srgbClr val="000000"/>
          </a:solidFill>
        </p:spPr>
        <p:txBody>
          <a:bodyPr anchor="ctr"/>
          <a:lstStyle/>
          <a:p>
            <a:pPr algn="ctr" eaLnBrk="1" hangingPunct="1"/>
            <a:r>
              <a:rPr lang="zh-CN" altLang="en-US" sz="3200" dirty="0">
                <a:solidFill>
                  <a:schemeClr val="bg1"/>
                </a:solidFill>
                <a:latin typeface="MS PGothic" panose="020B0600070205080204" pitchFamily="34" charset="-128"/>
                <a:ea typeface="MS PGothic" panose="020B0600070205080204" pitchFamily="34" charset="-128"/>
              </a:rPr>
              <a:t>约翰一书</a:t>
            </a:r>
            <a:r>
              <a:rPr lang="en-US" altLang="zh-CN" sz="3200" dirty="0">
                <a:solidFill>
                  <a:schemeClr val="bg1"/>
                </a:solidFill>
                <a:latin typeface="MS PGothic" panose="020B0600070205080204" pitchFamily="34" charset="-128"/>
                <a:ea typeface="MS PGothic" panose="020B0600070205080204" pitchFamily="34" charset="-128"/>
              </a:rPr>
              <a:t>5</a:t>
            </a:r>
            <a:r>
              <a:rPr lang="zh-CN" altLang="en-US" sz="3200" dirty="0">
                <a:solidFill>
                  <a:schemeClr val="bg1"/>
                </a:solidFill>
                <a:latin typeface="MS PGothic" panose="020B0600070205080204" pitchFamily="34" charset="-128"/>
                <a:ea typeface="MS PGothic" panose="020B0600070205080204" pitchFamily="34" charset="-128"/>
              </a:rPr>
              <a:t>：</a:t>
            </a:r>
            <a:r>
              <a:rPr lang="en-US" altLang="zh-CN" sz="3200" dirty="0">
                <a:solidFill>
                  <a:schemeClr val="bg1"/>
                </a:solidFill>
                <a:latin typeface="MS PGothic" panose="020B0600070205080204" pitchFamily="34" charset="-128"/>
                <a:ea typeface="MS PGothic" panose="020B0600070205080204" pitchFamily="34" charset="-128"/>
              </a:rPr>
              <a:t>11-13 </a:t>
            </a:r>
            <a:r>
              <a:rPr lang="zh-CN" altLang="en-US" sz="3200" dirty="0">
                <a:solidFill>
                  <a:schemeClr val="bg1"/>
                </a:solidFill>
                <a:latin typeface="MS PGothic" panose="020B0600070205080204" pitchFamily="34" charset="-128"/>
                <a:ea typeface="MS PGothic" panose="020B0600070205080204" pitchFamily="34" charset="-128"/>
              </a:rPr>
              <a:t>中的保证</a:t>
            </a:r>
            <a:endParaRPr lang="en-US" sz="3200" dirty="0">
              <a:solidFill>
                <a:schemeClr val="bg1"/>
              </a:solidFill>
              <a:latin typeface="MS PGothic" panose="020B0600070205080204" pitchFamily="34" charset="-128"/>
              <a:ea typeface="MS PGothic" panose="020B0600070205080204" pitchFamily="34" charset="-128"/>
            </a:endParaRPr>
          </a:p>
        </p:txBody>
      </p:sp>
      <p:sp>
        <p:nvSpPr>
          <p:cNvPr id="436228" name="Text Box 3"/>
          <p:cNvSpPr txBox="1">
            <a:spLocks noChangeArrowheads="1"/>
          </p:cNvSpPr>
          <p:nvPr/>
        </p:nvSpPr>
        <p:spPr bwMode="auto">
          <a:xfrm>
            <a:off x="8385196" y="115888"/>
            <a:ext cx="527007" cy="46166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dirty="0">
                <a:solidFill>
                  <a:srgbClr val="000000"/>
                </a:solidFill>
                <a:latin typeface="Arial" charset="0"/>
              </a:rPr>
              <a:t>63</a:t>
            </a:r>
          </a:p>
        </p:txBody>
      </p:sp>
      <p:sp>
        <p:nvSpPr>
          <p:cNvPr id="65540" name="Text Box 6"/>
          <p:cNvSpPr txBox="1">
            <a:spLocks noChangeArrowheads="1"/>
          </p:cNvSpPr>
          <p:nvPr/>
        </p:nvSpPr>
        <p:spPr bwMode="auto">
          <a:xfrm>
            <a:off x="-111760" y="3263071"/>
            <a:ext cx="9144000" cy="2862322"/>
          </a:xfrm>
          <a:prstGeom prst="rect">
            <a:avLst/>
          </a:prstGeom>
          <a:noFill/>
          <a:ln w="9525">
            <a:no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zh-CN" altLang="en-US" sz="3600" dirty="0">
                <a:solidFill>
                  <a:srgbClr val="FFFFFF"/>
                </a:solidFill>
                <a:latin typeface="MS PGothic" panose="020B0600070205080204" pitchFamily="34" charset="-128"/>
                <a:ea typeface="MS PGothic" panose="020B0600070205080204" pitchFamily="34" charset="-128"/>
              </a:rPr>
              <a:t>                                  </a:t>
            </a:r>
            <a:r>
              <a:rPr lang="zh-CN" altLang="en-US" sz="3600" b="1" dirty="0">
                <a:solidFill>
                  <a:srgbClr val="FFFFFF"/>
                </a:solidFill>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rPr>
              <a:t>“这是神所证明的：</a:t>
            </a:r>
            <a:endParaRPr lang="en-SG" altLang="zh-CN" sz="3600" b="1" dirty="0">
              <a:solidFill>
                <a:srgbClr val="FFFFFF"/>
              </a:solidFill>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endParaRPr>
          </a:p>
          <a:p>
            <a:pPr eaLnBrk="1" hangingPunct="1">
              <a:defRPr/>
            </a:pPr>
            <a:r>
              <a:rPr lang="zh-CN" altLang="en-US" sz="3600" b="1" dirty="0">
                <a:solidFill>
                  <a:srgbClr val="FFFFFF"/>
                </a:solidFill>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rPr>
              <a:t>他</a:t>
            </a:r>
            <a:r>
              <a:rPr lang="zh-CN" altLang="en-US" sz="3600" b="1" u="sng" dirty="0">
                <a:solidFill>
                  <a:srgbClr val="FFFF00"/>
                </a:solidFill>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rPr>
              <a:t>已经给了我们永生</a:t>
            </a:r>
            <a:r>
              <a:rPr lang="zh-CN" altLang="en-US" sz="3600" dirty="0">
                <a:solidFill>
                  <a:srgbClr val="FFFFFF"/>
                </a:solidFill>
                <a:latin typeface="MS PGothic" panose="020B0600070205080204" pitchFamily="34" charset="-128"/>
                <a:ea typeface="MS PGothic" panose="020B0600070205080204" pitchFamily="34" charset="-128"/>
              </a:rPr>
              <a:t>，</a:t>
            </a:r>
            <a:r>
              <a:rPr lang="zh-CN" altLang="en-US" sz="3600" b="1" dirty="0">
                <a:solidFill>
                  <a:srgbClr val="FFFFFF"/>
                </a:solidFill>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rPr>
              <a:t>这生命在他的儿子身上。</a:t>
            </a:r>
            <a:r>
              <a:rPr lang="en-US" altLang="zh-CN" sz="3600" b="1" dirty="0">
                <a:solidFill>
                  <a:srgbClr val="FFFFFF"/>
                </a:solidFill>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rPr>
              <a:t>12</a:t>
            </a:r>
            <a:r>
              <a:rPr lang="zh-CN" altLang="en-US" sz="3600" b="1" dirty="0">
                <a:solidFill>
                  <a:srgbClr val="FFFFFF"/>
                </a:solidFill>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rPr>
              <a:t>凡有儿子</a:t>
            </a:r>
            <a:r>
              <a:rPr lang="zh-CN" altLang="en-US" sz="3600" b="1" u="sng" dirty="0">
                <a:solidFill>
                  <a:srgbClr val="FFFF00"/>
                </a:solidFill>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rPr>
              <a:t>有生命</a:t>
            </a:r>
            <a:r>
              <a:rPr lang="zh-CN" altLang="en-US" sz="3600" dirty="0">
                <a:solidFill>
                  <a:srgbClr val="FFFFFF"/>
                </a:solidFill>
                <a:latin typeface="MS PGothic" panose="020B0600070205080204" pitchFamily="34" charset="-128"/>
                <a:ea typeface="MS PGothic" panose="020B0600070205080204" pitchFamily="34" charset="-128"/>
              </a:rPr>
              <a:t>，</a:t>
            </a:r>
            <a:r>
              <a:rPr lang="zh-CN" altLang="en-US" sz="3600" b="1" dirty="0">
                <a:solidFill>
                  <a:srgbClr val="FFFFFF"/>
                </a:solidFill>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rPr>
              <a:t>没有神的儿子，就没有生命。</a:t>
            </a:r>
            <a:r>
              <a:rPr lang="en-US" altLang="zh-CN" sz="3600" b="1" dirty="0">
                <a:solidFill>
                  <a:srgbClr val="FFFFFF"/>
                </a:solidFill>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rPr>
              <a:t>13</a:t>
            </a:r>
            <a:r>
              <a:rPr lang="zh-CN" altLang="en-US" sz="3600" b="1" dirty="0">
                <a:solidFill>
                  <a:srgbClr val="FFFFFF"/>
                </a:solidFill>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rPr>
              <a:t>我已经写给你们</a:t>
            </a:r>
            <a:r>
              <a:rPr lang="zh-CN" altLang="en-US" sz="3600" b="1" dirty="0">
                <a:solidFill>
                  <a:srgbClr val="003366"/>
                </a:solidFill>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rPr>
              <a:t> </a:t>
            </a:r>
            <a:r>
              <a:rPr lang="zh-CN" altLang="en-US" sz="3600" b="1" dirty="0">
                <a:solidFill>
                  <a:srgbClr val="FFFFFF"/>
                </a:solidFill>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rPr>
              <a:t>相信神的儿子的名，使你们知道</a:t>
            </a:r>
            <a:r>
              <a:rPr lang="zh-CN" altLang="en-US" sz="3600" b="1" u="sng" dirty="0">
                <a:solidFill>
                  <a:srgbClr val="FFFF00"/>
                </a:solidFill>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rPr>
              <a:t>你有永生</a:t>
            </a:r>
            <a:endParaRPr lang="en-US" altLang="zh-CN" sz="3600" b="1" dirty="0">
              <a:solidFill>
                <a:srgbClr val="FFFFFF"/>
              </a:solidFill>
              <a:effectLst>
                <a:glow rad="127000">
                  <a:srgbClr val="000000">
                    <a:alpha val="99000"/>
                  </a:srgbClr>
                </a:glow>
              </a:effectLst>
              <a:latin typeface="MS PGothic" panose="020B0600070205080204" pitchFamily="34" charset="-128"/>
              <a:ea typeface="MS PGothic" panose="020B0600070205080204" pitchFamily="34" charset="-128"/>
              <a:cs typeface="宋体" charset="0"/>
            </a:endParaRPr>
          </a:p>
        </p:txBody>
      </p:sp>
      <p:sp>
        <p:nvSpPr>
          <p:cNvPr id="3" name="Oval Callout 2"/>
          <p:cNvSpPr>
            <a:spLocks noChangeArrowheads="1"/>
          </p:cNvSpPr>
          <p:nvPr/>
        </p:nvSpPr>
        <p:spPr bwMode="auto">
          <a:xfrm>
            <a:off x="284480" y="1128395"/>
            <a:ext cx="2376488" cy="1295400"/>
          </a:xfrm>
          <a:prstGeom prst="wedgeEllipseCallout">
            <a:avLst>
              <a:gd name="adj1" fmla="val 3000"/>
              <a:gd name="adj2" fmla="val 168022"/>
            </a:avLst>
          </a:prstGeom>
          <a:solidFill>
            <a:srgbClr val="FFFFFF"/>
          </a:solidFill>
          <a:ln w="9525">
            <a:solidFill>
              <a:schemeClr val="tx1"/>
            </a:solidFill>
            <a:miter lim="800000"/>
            <a:headEnd/>
            <a:tailEnd/>
          </a:ln>
        </p:spPr>
        <p:txBody>
          <a:bodyPr wrap="none"/>
          <a:lstStyle/>
          <a:p>
            <a:pPr algn="ctr"/>
            <a:r>
              <a:rPr lang="zh-CN" altLang="en-US" sz="2400" dirty="0">
                <a:solidFill>
                  <a:srgbClr val="003366"/>
                </a:solidFill>
                <a:latin typeface="MS PGothic" panose="020B0600070205080204" pitchFamily="34" charset="-128"/>
              </a:rPr>
              <a:t>我们</a:t>
            </a:r>
            <a:r>
              <a:rPr lang="zh-CN" altLang="en-US" sz="2400" b="1" u="sng" dirty="0">
                <a:solidFill>
                  <a:srgbClr val="7030A0"/>
                </a:solidFill>
                <a:effectLst>
                  <a:outerShdw blurRad="38100" dist="38100" dir="2700000" algn="tl">
                    <a:srgbClr val="000000">
                      <a:alpha val="43137"/>
                    </a:srgbClr>
                  </a:outerShdw>
                </a:effectLst>
                <a:latin typeface="MS PGothic" panose="020B0600070205080204" pitchFamily="34" charset="-128"/>
              </a:rPr>
              <a:t>应该</a:t>
            </a:r>
            <a:endParaRPr lang="en-SG" altLang="zh-CN" sz="2400" b="1" u="sng" dirty="0">
              <a:solidFill>
                <a:srgbClr val="7030A0"/>
              </a:solidFill>
              <a:effectLst>
                <a:outerShdw blurRad="38100" dist="38100" dir="2700000" algn="tl">
                  <a:srgbClr val="000000">
                    <a:alpha val="43137"/>
                  </a:srgbClr>
                </a:outerShdw>
              </a:effectLst>
              <a:latin typeface="MS PGothic" panose="020B0600070205080204" pitchFamily="34" charset="-128"/>
            </a:endParaRPr>
          </a:p>
          <a:p>
            <a:pPr algn="ctr"/>
            <a:r>
              <a:rPr lang="zh-CN" altLang="en-US" sz="2400" dirty="0">
                <a:solidFill>
                  <a:srgbClr val="003366"/>
                </a:solidFill>
                <a:latin typeface="MS PGothic" panose="020B0600070205080204" pitchFamily="34" charset="-128"/>
              </a:rPr>
              <a:t>怀疑吗？</a:t>
            </a:r>
            <a:endParaRPr lang="en-US" sz="2400" b="1" dirty="0">
              <a:solidFill>
                <a:srgbClr val="003366"/>
              </a:solidFill>
              <a:latin typeface="MS PGothic" panose="020B0600070205080204" pitchFamily="34" charset="-128"/>
              <a:cs typeface="Arial" charset="0"/>
            </a:endParaRPr>
          </a:p>
        </p:txBody>
      </p:sp>
      <p:sp>
        <p:nvSpPr>
          <p:cNvPr id="7" name="Oval Callout 6"/>
          <p:cNvSpPr>
            <a:spLocks noChangeArrowheads="1"/>
          </p:cNvSpPr>
          <p:nvPr/>
        </p:nvSpPr>
        <p:spPr bwMode="auto">
          <a:xfrm>
            <a:off x="6272212" y="5477693"/>
            <a:ext cx="2376487" cy="1295400"/>
          </a:xfrm>
          <a:prstGeom prst="wedgeEllipseCallout">
            <a:avLst>
              <a:gd name="adj1" fmla="val -111042"/>
              <a:gd name="adj2" fmla="val -24153"/>
            </a:avLst>
          </a:prstGeom>
          <a:solidFill>
            <a:srgbClr val="FFFFFF"/>
          </a:solidFill>
          <a:ln w="9525">
            <a:solidFill>
              <a:schemeClr val="tx1"/>
            </a:solidFill>
            <a:miter lim="800000"/>
            <a:headEnd/>
            <a:tailEnd/>
          </a:ln>
        </p:spPr>
        <p:txBody>
          <a:bodyPr wrap="none"/>
          <a:lstStyle/>
          <a:p>
            <a:pPr algn="ctr"/>
            <a:r>
              <a:rPr lang="zh-CN" altLang="en-US" sz="2400" dirty="0">
                <a:solidFill>
                  <a:srgbClr val="003366"/>
                </a:solidFill>
                <a:latin typeface="MS PGothic" panose="020B0600070205080204" pitchFamily="34" charset="-128"/>
              </a:rPr>
              <a:t>我们</a:t>
            </a:r>
            <a:r>
              <a:rPr lang="zh-CN" altLang="en-US" sz="2400" b="1" u="sng" dirty="0">
                <a:solidFill>
                  <a:srgbClr val="7030A0"/>
                </a:solidFill>
                <a:effectLst>
                  <a:outerShdw blurRad="38100" dist="38100" dir="2700000" algn="tl">
                    <a:srgbClr val="000000">
                      <a:alpha val="43137"/>
                    </a:srgbClr>
                  </a:outerShdw>
                </a:effectLst>
                <a:latin typeface="MS PGothic" panose="020B0600070205080204" pitchFamily="34" charset="-128"/>
              </a:rPr>
              <a:t>应该</a:t>
            </a:r>
            <a:endParaRPr lang="en-SG" altLang="zh-CN" sz="2400" b="1" u="sng" dirty="0">
              <a:solidFill>
                <a:srgbClr val="7030A0"/>
              </a:solidFill>
              <a:effectLst>
                <a:outerShdw blurRad="38100" dist="38100" dir="2700000" algn="tl">
                  <a:srgbClr val="000000">
                    <a:alpha val="43137"/>
                  </a:srgbClr>
                </a:outerShdw>
              </a:effectLst>
              <a:latin typeface="MS PGothic" panose="020B0600070205080204" pitchFamily="34" charset="-128"/>
            </a:endParaRPr>
          </a:p>
          <a:p>
            <a:pPr algn="ctr"/>
            <a:r>
              <a:rPr lang="zh-CN" altLang="en-US" sz="2400" dirty="0">
                <a:solidFill>
                  <a:srgbClr val="003366"/>
                </a:solidFill>
                <a:latin typeface="MS PGothic" panose="020B0600070205080204" pitchFamily="34" charset="-128"/>
              </a:rPr>
              <a:t>怀疑吗？</a:t>
            </a:r>
            <a:endParaRPr lang="en-US" sz="2400" b="1" dirty="0">
              <a:solidFill>
                <a:srgbClr val="003366"/>
              </a:solidFill>
              <a:latin typeface="MS PGothic" panose="020B0600070205080204" pitchFamily="34" charset="-128"/>
              <a:cs typeface="Arial" charset="0"/>
            </a:endParaRPr>
          </a:p>
        </p:txBody>
      </p:sp>
      <p:sp>
        <p:nvSpPr>
          <p:cNvPr id="8" name="Oval Callout 7"/>
          <p:cNvSpPr>
            <a:spLocks noChangeArrowheads="1"/>
          </p:cNvSpPr>
          <p:nvPr/>
        </p:nvSpPr>
        <p:spPr bwMode="auto">
          <a:xfrm>
            <a:off x="3617278" y="1184910"/>
            <a:ext cx="2376487" cy="1295400"/>
          </a:xfrm>
          <a:prstGeom prst="wedgeEllipseCallout">
            <a:avLst>
              <a:gd name="adj1" fmla="val -26068"/>
              <a:gd name="adj2" fmla="val 212226"/>
            </a:avLst>
          </a:prstGeom>
          <a:solidFill>
            <a:srgbClr val="FFFFFF"/>
          </a:solidFill>
          <a:ln w="9525">
            <a:solidFill>
              <a:schemeClr val="tx1"/>
            </a:solidFill>
            <a:miter lim="800000"/>
            <a:headEnd/>
            <a:tailEnd/>
          </a:ln>
        </p:spPr>
        <p:txBody>
          <a:bodyPr wrap="none"/>
          <a:lstStyle/>
          <a:p>
            <a:pPr algn="ctr"/>
            <a:r>
              <a:rPr lang="zh-CN" altLang="en-US" sz="2400" dirty="0">
                <a:solidFill>
                  <a:srgbClr val="003366"/>
                </a:solidFill>
                <a:latin typeface="MS PGothic" panose="020B0600070205080204" pitchFamily="34" charset="-128"/>
              </a:rPr>
              <a:t>我们</a:t>
            </a:r>
            <a:r>
              <a:rPr lang="zh-CN" altLang="en-US" sz="2400" b="1" u="sng" dirty="0">
                <a:solidFill>
                  <a:srgbClr val="7030A0"/>
                </a:solidFill>
                <a:effectLst>
                  <a:outerShdw blurRad="38100" dist="38100" dir="2700000" algn="tl">
                    <a:srgbClr val="000000">
                      <a:alpha val="43137"/>
                    </a:srgbClr>
                  </a:outerShdw>
                </a:effectLst>
                <a:latin typeface="MS PGothic" panose="020B0600070205080204" pitchFamily="34" charset="-128"/>
              </a:rPr>
              <a:t>应该</a:t>
            </a:r>
            <a:endParaRPr lang="en-SG" altLang="zh-CN" sz="2400" b="1" u="sng" dirty="0">
              <a:solidFill>
                <a:srgbClr val="7030A0"/>
              </a:solidFill>
              <a:effectLst>
                <a:outerShdw blurRad="38100" dist="38100" dir="2700000" algn="tl">
                  <a:srgbClr val="000000">
                    <a:alpha val="43137"/>
                  </a:srgbClr>
                </a:outerShdw>
              </a:effectLst>
              <a:latin typeface="MS PGothic" panose="020B0600070205080204" pitchFamily="34" charset="-128"/>
            </a:endParaRPr>
          </a:p>
          <a:p>
            <a:pPr algn="ctr"/>
            <a:r>
              <a:rPr lang="zh-CN" altLang="en-US" sz="2400" dirty="0">
                <a:solidFill>
                  <a:srgbClr val="003366"/>
                </a:solidFill>
                <a:latin typeface="MS PGothic" panose="020B0600070205080204" pitchFamily="34" charset="-128"/>
              </a:rPr>
              <a:t>怀疑吗？</a:t>
            </a:r>
            <a:endParaRPr lang="en-US" sz="2400" b="1" dirty="0">
              <a:solidFill>
                <a:srgbClr val="003366"/>
              </a:solidFill>
              <a:latin typeface="MS PGothic" panose="020B0600070205080204" pitchFamily="34" charset="-128"/>
              <a:cs typeface="Arial" charset="0"/>
            </a:endParaRPr>
          </a:p>
        </p:txBody>
      </p:sp>
      <p:sp>
        <p:nvSpPr>
          <p:cNvPr id="9" name="Text Box 9"/>
          <p:cNvSpPr txBox="1">
            <a:spLocks noChangeArrowheads="1"/>
          </p:cNvSpPr>
          <p:nvPr/>
        </p:nvSpPr>
        <p:spPr bwMode="auto">
          <a:xfrm>
            <a:off x="7779323" y="27082"/>
            <a:ext cx="1364677" cy="830997"/>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defPPr>
              <a:defRPr lang="en-US"/>
            </a:defPPr>
            <a:lvl1pPr algn="ctr" defTabSz="914400" fontAlgn="base">
              <a:spcBef>
                <a:spcPct val="0"/>
              </a:spcBef>
              <a:spcAft>
                <a:spcPct val="0"/>
              </a:spcAft>
              <a:defRPr sz="2400" b="1">
                <a:solidFill>
                  <a:srgbClr val="000000"/>
                </a:solidFill>
                <a:latin typeface="Arial" charset="0"/>
                <a:ea typeface="ＭＳ Ｐゴシック" charset="0"/>
                <a:cs typeface="ＭＳ Ｐゴシック" charset="0"/>
              </a:defRPr>
            </a:lvl1pPr>
            <a:lvl2pPr marL="742950" indent="-285750" eaLnBrk="0" hangingPunct="0">
              <a:defRPr sz="2400">
                <a:latin typeface="Times New Roman" charset="0"/>
                <a:ea typeface="ＭＳ Ｐゴシック" charset="0"/>
              </a:defRPr>
            </a:lvl2pPr>
            <a:lvl3pPr marL="1143000" indent="-228600" eaLnBrk="0" hangingPunct="0">
              <a:defRPr sz="2400">
                <a:latin typeface="Times New Roman" charset="0"/>
                <a:ea typeface="ＭＳ Ｐゴシック" charset="0"/>
              </a:defRPr>
            </a:lvl3pPr>
            <a:lvl4pPr marL="1600200" indent="-228600" eaLnBrk="0" hangingPunct="0">
              <a:defRPr sz="2400">
                <a:latin typeface="Times New Roman" charset="0"/>
                <a:ea typeface="ＭＳ Ｐゴシック" charset="0"/>
              </a:defRPr>
            </a:lvl4pPr>
            <a:lvl5pPr marL="2057400" indent="-228600" eaLnBrk="0" hangingPunct="0">
              <a:defRPr sz="2400">
                <a:latin typeface="Times New Roman" charset="0"/>
                <a:ea typeface="ＭＳ Ｐゴシック" charset="0"/>
              </a:defRPr>
            </a:lvl5pPr>
            <a:lvl6pPr marL="2514600" indent="-228600" eaLnBrk="0" fontAlgn="base" hangingPunct="0">
              <a:spcBef>
                <a:spcPct val="0"/>
              </a:spcBef>
              <a:spcAft>
                <a:spcPct val="0"/>
              </a:spcAft>
              <a:defRPr sz="2400">
                <a:latin typeface="Times New Roman" charset="0"/>
                <a:ea typeface="ＭＳ Ｐゴシック" charset="0"/>
              </a:defRPr>
            </a:lvl6pPr>
            <a:lvl7pPr marL="2971800" indent="-228600" eaLnBrk="0" fontAlgn="base" hangingPunct="0">
              <a:spcBef>
                <a:spcPct val="0"/>
              </a:spcBef>
              <a:spcAft>
                <a:spcPct val="0"/>
              </a:spcAft>
              <a:defRPr sz="2400">
                <a:latin typeface="Times New Roman" charset="0"/>
                <a:ea typeface="ＭＳ Ｐゴシック" charset="0"/>
              </a:defRPr>
            </a:lvl7pPr>
            <a:lvl8pPr marL="3429000" indent="-228600" eaLnBrk="0" fontAlgn="base" hangingPunct="0">
              <a:spcBef>
                <a:spcPct val="0"/>
              </a:spcBef>
              <a:spcAft>
                <a:spcPct val="0"/>
              </a:spcAft>
              <a:defRPr sz="2400">
                <a:latin typeface="Times New Roman" charset="0"/>
                <a:ea typeface="ＭＳ Ｐゴシック" charset="0"/>
              </a:defRPr>
            </a:lvl8pPr>
            <a:lvl9pPr marL="3886200" indent="-228600" eaLnBrk="0" fontAlgn="base" hangingPunct="0">
              <a:spcBef>
                <a:spcPct val="0"/>
              </a:spcBef>
              <a:spcAft>
                <a:spcPct val="0"/>
              </a:spcAft>
              <a:defRPr sz="2400">
                <a:latin typeface="Times New Roman" charset="0"/>
                <a:ea typeface="ＭＳ Ｐゴシック" charset="0"/>
              </a:defRPr>
            </a:lvl9pPr>
          </a:lstStyle>
          <a:p>
            <a:r>
              <a:rPr lang="en-US" dirty="0"/>
              <a:t>62 b) (2)</a:t>
            </a:r>
            <a:br>
              <a:rPr lang="en-US" dirty="0"/>
            </a:br>
            <a:r>
              <a:rPr lang="en-US" dirty="0"/>
              <a:t>63 </a:t>
            </a:r>
          </a:p>
        </p:txBody>
      </p:sp>
    </p:spTree>
    <p:extLst>
      <p:ext uri="{BB962C8B-B14F-4D97-AF65-F5344CB8AC3E}">
        <p14:creationId xmlns:p14="http://schemas.microsoft.com/office/powerpoint/2010/main" val="26876022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8" grpId="0" animBg="1"/>
    </p:bldLst>
  </p:timing>
</p:sld>
</file>

<file path=ppt/slides/slide42.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sp>
        <p:nvSpPr>
          <p:cNvPr id="313346" name="Rectangle 45"/>
          <p:cNvSpPr>
            <a:spLocks noGrp="1" noChangeArrowheads="1"/>
          </p:cNvSpPr>
          <p:nvPr>
            <p:ph type="title" idx="4294967295"/>
          </p:nvPr>
        </p:nvSpPr>
        <p:spPr>
          <a:xfrm>
            <a:off x="3733800" y="685800"/>
            <a:ext cx="1219200" cy="533400"/>
          </a:xfrm>
        </p:spPr>
        <p:txBody>
          <a:bodyPr/>
          <a:lstStyle/>
          <a:p>
            <a:pPr eaLnBrk="1" hangingPunct="1"/>
            <a:r>
              <a:rPr lang="en-US" sz="2000">
                <a:latin typeface="Arial" charset="0"/>
              </a:rPr>
              <a:t>Key Word</a:t>
            </a:r>
          </a:p>
        </p:txBody>
      </p:sp>
      <p:sp>
        <p:nvSpPr>
          <p:cNvPr id="313347" name="Text Box 4"/>
          <p:cNvSpPr txBox="1">
            <a:spLocks noChangeArrowheads="1"/>
          </p:cNvSpPr>
          <p:nvPr/>
        </p:nvSpPr>
        <p:spPr bwMode="auto">
          <a:xfrm>
            <a:off x="8153400" y="228600"/>
            <a:ext cx="692150" cy="457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solidFill>
                  <a:srgbClr val="000000"/>
                </a:solidFill>
                <a:latin typeface="Arial" charset="0"/>
              </a:rPr>
              <a:t>290</a:t>
            </a:r>
          </a:p>
        </p:txBody>
      </p:sp>
      <p:sp>
        <p:nvSpPr>
          <p:cNvPr id="313348" name="Text Box 42"/>
          <p:cNvSpPr txBox="1">
            <a:spLocks noChangeArrowheads="1"/>
          </p:cNvSpPr>
          <p:nvPr/>
        </p:nvSpPr>
        <p:spPr bwMode="auto">
          <a:xfrm>
            <a:off x="3696560" y="533400"/>
            <a:ext cx="1266693" cy="954107"/>
          </a:xfrm>
          <a:prstGeom prst="rect">
            <a:avLst/>
          </a:prstGeom>
          <a:solidFill>
            <a:schemeClr val="bg2"/>
          </a:solidFill>
          <a:ln w="9525">
            <a:solidFill>
              <a:schemeClr val="tx1"/>
            </a:solid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2800" b="1" u="sng" dirty="0">
                <a:solidFill>
                  <a:schemeClr val="bg1"/>
                </a:solidFill>
                <a:ea typeface="SimSun" pitchFamily="2" charset="-122"/>
              </a:rPr>
              <a:t>关键词</a:t>
            </a:r>
          </a:p>
          <a:p>
            <a:pPr algn="ctr" eaLnBrk="1" hangingPunct="1"/>
            <a:r>
              <a:rPr lang="zh-CN" altLang="en-US" sz="2800" b="1" dirty="0">
                <a:solidFill>
                  <a:schemeClr val="bg1"/>
                </a:solidFill>
                <a:ea typeface="SimSun" pitchFamily="2" charset="-122"/>
              </a:rPr>
              <a:t>爱</a:t>
            </a:r>
            <a:endParaRPr lang="en-US" altLang="zh-CN" sz="2800" b="1" dirty="0">
              <a:solidFill>
                <a:schemeClr val="bg1"/>
              </a:solidFill>
              <a:ea typeface="SimSun" pitchFamily="2" charset="-122"/>
            </a:endParaRPr>
          </a:p>
        </p:txBody>
      </p:sp>
      <p:pic>
        <p:nvPicPr>
          <p:cNvPr id="313349" name="Picture 44" descr="jesuswashesfee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736725"/>
            <a:ext cx="9144000" cy="5121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61259603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show="0">
  <p:cSld>
    <p:bg>
      <p:bgPr>
        <a:solidFill>
          <a:schemeClr val="accent1"/>
        </a:solidFill>
        <a:effectLst/>
      </p:bgPr>
    </p:bg>
    <p:spTree>
      <p:nvGrpSpPr>
        <p:cNvPr id="1" name=""/>
        <p:cNvGrpSpPr/>
        <p:nvPr/>
      </p:nvGrpSpPr>
      <p:grpSpPr>
        <a:xfrm>
          <a:off x="0" y="0"/>
          <a:ext cx="0" cy="0"/>
          <a:chOff x="0" y="0"/>
          <a:chExt cx="0" cy="0"/>
        </a:xfrm>
      </p:grpSpPr>
      <p:sp>
        <p:nvSpPr>
          <p:cNvPr id="315394" name="Rectangle 45"/>
          <p:cNvSpPr>
            <a:spLocks noGrp="1" noChangeArrowheads="1"/>
          </p:cNvSpPr>
          <p:nvPr>
            <p:ph type="title" idx="4294967295"/>
          </p:nvPr>
        </p:nvSpPr>
        <p:spPr>
          <a:xfrm>
            <a:off x="3733800" y="685800"/>
            <a:ext cx="1219200" cy="533400"/>
          </a:xfrm>
        </p:spPr>
        <p:txBody>
          <a:bodyPr/>
          <a:lstStyle/>
          <a:p>
            <a:pPr eaLnBrk="1" hangingPunct="1"/>
            <a:r>
              <a:rPr lang="en-US" sz="2000">
                <a:latin typeface="Arial" charset="0"/>
              </a:rPr>
              <a:t>Key Word</a:t>
            </a:r>
          </a:p>
        </p:txBody>
      </p:sp>
      <p:pic>
        <p:nvPicPr>
          <p:cNvPr id="315395"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6513" y="0"/>
            <a:ext cx="918051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5396" name="Text Box 4"/>
          <p:cNvSpPr txBox="1">
            <a:spLocks noChangeArrowheads="1"/>
          </p:cNvSpPr>
          <p:nvPr/>
        </p:nvSpPr>
        <p:spPr bwMode="auto">
          <a:xfrm>
            <a:off x="8153400" y="228600"/>
            <a:ext cx="692150" cy="457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solidFill>
                  <a:srgbClr val="000000"/>
                </a:solidFill>
                <a:latin typeface="Arial" charset="0"/>
              </a:rPr>
              <a:t>290</a:t>
            </a:r>
          </a:p>
        </p:txBody>
      </p:sp>
      <p:sp>
        <p:nvSpPr>
          <p:cNvPr id="315397" name="Text Box 42"/>
          <p:cNvSpPr txBox="1">
            <a:spLocks noChangeArrowheads="1"/>
          </p:cNvSpPr>
          <p:nvPr/>
        </p:nvSpPr>
        <p:spPr bwMode="auto">
          <a:xfrm>
            <a:off x="-20638" y="6484938"/>
            <a:ext cx="9164638" cy="40005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2000" b="1">
                <a:solidFill>
                  <a:srgbClr val="FFFFFF"/>
                </a:solidFill>
                <a:latin typeface="Arial" charset="0"/>
                <a:ea typeface="宋体" charset="0"/>
                <a:cs typeface="宋体" charset="0"/>
              </a:rPr>
              <a:t>Both Nero (AD 60s) and Domitian (AD 90s) tested love for God</a:t>
            </a:r>
          </a:p>
        </p:txBody>
      </p:sp>
    </p:spTree>
    <p:extLst>
      <p:ext uri="{BB962C8B-B14F-4D97-AF65-F5344CB8AC3E}">
        <p14:creationId xmlns:p14="http://schemas.microsoft.com/office/powerpoint/2010/main" val="178262189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2"/>
          <p:cNvSpPr>
            <a:spLocks noGrp="1" noChangeArrowheads="1"/>
          </p:cNvSpPr>
          <p:nvPr>
            <p:ph type="title" idx="4294967295"/>
          </p:nvPr>
        </p:nvSpPr>
        <p:spPr/>
        <p:txBody>
          <a:bodyPr/>
          <a:lstStyle/>
          <a:p>
            <a:pPr eaLnBrk="1" hangingPunct="1"/>
            <a:r>
              <a:rPr lang="en-US" altLang="en-US"/>
              <a:t>Song – “I Love You, Lord”</a:t>
            </a:r>
          </a:p>
        </p:txBody>
      </p:sp>
      <p:graphicFrame>
        <p:nvGraphicFramePr>
          <p:cNvPr id="17410" name="Object 2"/>
          <p:cNvGraphicFramePr>
            <a:graphicFrameLocks noChangeAspect="1"/>
          </p:cNvGraphicFramePr>
          <p:nvPr/>
        </p:nvGraphicFramePr>
        <p:xfrm>
          <a:off x="0" y="0"/>
          <a:ext cx="9144000" cy="6853238"/>
        </p:xfrm>
        <a:graphic>
          <a:graphicData uri="http://schemas.openxmlformats.org/presentationml/2006/ole">
            <mc:AlternateContent xmlns:mc="http://schemas.openxmlformats.org/markup-compatibility/2006">
              <mc:Choice xmlns:v="urn:schemas-microsoft-com:vml" Requires="v">
                <p:oleObj spid="_x0000_s17443" name="Slide" r:id="rId3" imgW="3589104" imgH="2692420" progId="PowerPoint.Slide.8">
                  <p:embed/>
                </p:oleObj>
              </mc:Choice>
              <mc:Fallback>
                <p:oleObj name="Slide" r:id="rId3" imgW="3589104" imgH="2692420" progId="PowerPoint.Slide.8">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32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218" name="Picture 2">
            <a:extLst>
              <a:ext uri="{FF2B5EF4-FFF2-40B4-BE49-F238E27FC236}">
                <a16:creationId xmlns:a16="http://schemas.microsoft.com/office/drawing/2014/main" id="{01A4DFE2-D7FE-FE45-803D-199E2070DFED}"/>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3813" y="-3812"/>
            <a:ext cx="9096374" cy="6064249"/>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23813" y="3391851"/>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SG" altLang="en-US" sz="5400" b="1" i="1"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约翰一书</a:t>
            </a:r>
          </a:p>
        </p:txBody>
      </p:sp>
      <p:sp>
        <p:nvSpPr>
          <p:cNvPr id="900098" name="Rectangle 2"/>
          <p:cNvSpPr>
            <a:spLocks noGrp="1" noChangeArrowheads="1"/>
          </p:cNvSpPr>
          <p:nvPr>
            <p:ph type="ctrTitle"/>
          </p:nvPr>
        </p:nvSpPr>
        <p:spPr>
          <a:xfrm>
            <a:off x="0" y="1046826"/>
            <a:ext cx="9120187" cy="1446653"/>
          </a:xfrm>
          <a:effectLst>
            <a:outerShdw blurRad="63500" dist="35921" dir="2700000" algn="ctr" rotWithShape="0">
              <a:schemeClr val="tx2">
                <a:alpha val="74998"/>
              </a:schemeClr>
            </a:outerShdw>
          </a:effectLst>
        </p:spPr>
        <p:txBody>
          <a:bodyPr/>
          <a:lstStyle/>
          <a:p>
            <a:pPr>
              <a:defRPr/>
            </a:pPr>
            <a:r>
              <a:rPr lang="zh-CN" altLang="en-US" sz="8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要互相服从</a:t>
            </a:r>
            <a:endParaRPr lang="en-US" sz="8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Rick Griffith </a:t>
            </a:r>
            <a:r>
              <a:rPr kumimoji="0" lang="zh-SG" alt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博士</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 • Crossroads International Church Singapore</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BibleStudyDownloads.org</a:t>
            </a:r>
          </a:p>
        </p:txBody>
      </p:sp>
    </p:spTree>
    <p:extLst>
      <p:ext uri="{BB962C8B-B14F-4D97-AF65-F5344CB8AC3E}">
        <p14:creationId xmlns:p14="http://schemas.microsoft.com/office/powerpoint/2010/main" val="85617550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54037FA8-2193-F142-A5B8-9250A389F634}"/>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1906" y="739211"/>
            <a:ext cx="9144000" cy="6118789"/>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0"/>
            <a:ext cx="9144000" cy="1001357"/>
          </a:xfrm>
          <a:solidFill>
            <a:schemeClr val="tx1"/>
          </a:solidFill>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Arial" charset="0"/>
                <a:ea typeface="ＭＳ Ｐゴシック" charset="0"/>
                <a:cs typeface="ＭＳ Ｐゴシック" charset="0"/>
              </a:rPr>
              <a:t>你是一只羊</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6724468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羊趋向迷失方向</a:t>
            </a:r>
            <a:endParaRPr 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pic>
        <p:nvPicPr>
          <p:cNvPr id="5122" name="Picture 2">
            <a:extLst>
              <a:ext uri="{FF2B5EF4-FFF2-40B4-BE49-F238E27FC236}">
                <a16:creationId xmlns:a16="http://schemas.microsoft.com/office/drawing/2014/main" id="{3A2ECD8B-31FA-6440-A804-F8B7D47607B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010" y="1133061"/>
            <a:ext cx="9144000" cy="572493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038EC5B3-D945-904E-BCE4-52850365DF43}"/>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约翰一书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2677905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194" name="Picture 2">
            <a:extLst>
              <a:ext uri="{FF2B5EF4-FFF2-40B4-BE49-F238E27FC236}">
                <a16:creationId xmlns:a16="http://schemas.microsoft.com/office/drawing/2014/main" id="{42A4768C-2501-D84B-8A61-0DE7325A2AA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762000"/>
            <a:ext cx="9144000" cy="6096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0"/>
            <a:ext cx="9144000" cy="1001357"/>
          </a:xfrm>
          <a:solidFill>
            <a:schemeClr val="tx1"/>
          </a:solidFill>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Lost sheep get lonely.</a:t>
            </a:r>
          </a:p>
        </p:txBody>
      </p:sp>
    </p:spTree>
    <p:extLst>
      <p:ext uri="{BB962C8B-B14F-4D97-AF65-F5344CB8AC3E}">
        <p14:creationId xmlns:p14="http://schemas.microsoft.com/office/powerpoint/2010/main" val="180109181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146" name="Picture 2">
            <a:extLst>
              <a:ext uri="{FF2B5EF4-FFF2-40B4-BE49-F238E27FC236}">
                <a16:creationId xmlns:a16="http://schemas.microsoft.com/office/drawing/2014/main" id="{B6AC65DD-A5AF-FF4E-9507-F66C10F19BA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4792"/>
            <a:ext cx="9144000" cy="6862792"/>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Sheep tend to return.</a:t>
            </a:r>
          </a:p>
        </p:txBody>
      </p:sp>
    </p:spTree>
    <p:extLst>
      <p:ext uri="{BB962C8B-B14F-4D97-AF65-F5344CB8AC3E}">
        <p14:creationId xmlns:p14="http://schemas.microsoft.com/office/powerpoint/2010/main" val="30782539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3574" y="609600"/>
            <a:ext cx="9385345" cy="908091"/>
          </a:xfrm>
          <a:solidFill>
            <a:srgbClr val="001933"/>
          </a:solidFill>
          <a:ln w="28575" cmpd="sng">
            <a:solidFill>
              <a:srgbClr val="FFFFFF"/>
            </a:solidFill>
          </a:ln>
        </p:spPr>
        <p:txBody>
          <a:bodyPr/>
          <a:lstStyle/>
          <a:p>
            <a:r>
              <a:rPr lang="zh-SG" altLang="en-US" b="1" dirty="0">
                <a:latin typeface="Microsoft YaHei UI" panose="020B0503020204020204" pitchFamily="34" charset="-122"/>
                <a:ea typeface="Microsoft YaHei UI" panose="020B0503020204020204" pitchFamily="34" charset="-122"/>
              </a:rPr>
              <a:t>总结概要</a:t>
            </a:r>
            <a:endParaRPr lang="en-US" b="1" dirty="0">
              <a:latin typeface="Microsoft YaHei UI" panose="020B0503020204020204" pitchFamily="34" charset="-122"/>
              <a:ea typeface="Microsoft YaHei UI" panose="020B0503020204020204" pitchFamily="34" charset="-122"/>
            </a:endParaRPr>
          </a:p>
        </p:txBody>
      </p:sp>
      <p:sp>
        <p:nvSpPr>
          <p:cNvPr id="3" name="Content Placeholder 2"/>
          <p:cNvSpPr>
            <a:spLocks noGrp="1"/>
          </p:cNvSpPr>
          <p:nvPr>
            <p:ph idx="1"/>
          </p:nvPr>
        </p:nvSpPr>
        <p:spPr>
          <a:xfrm>
            <a:off x="361232" y="1981200"/>
            <a:ext cx="8459240" cy="3608040"/>
          </a:xfrm>
        </p:spPr>
        <p:txBody>
          <a:bodyPr anchor="ctr"/>
          <a:lstStyle/>
          <a:p>
            <a:pPr marL="0" indent="0" algn="ctr">
              <a:buNone/>
            </a:pPr>
            <a:r>
              <a:rPr lang="zh-CN" altLang="en-US" sz="3600" b="1" dirty="0">
                <a:latin typeface="Microsoft YaHei UI" panose="020B0503020204020204" pitchFamily="34" charset="-122"/>
                <a:ea typeface="Microsoft YaHei UI" panose="020B0503020204020204" pitchFamily="34" charset="-122"/>
              </a:rPr>
              <a:t>约翰写了一封笼统的书信，鼓励他的读者通过爱他人来顺从上帝的命令，以保护他们免受早期的诺斯底主义的影响，诺斯底主义否认基督的神性或人性。</a:t>
            </a:r>
          </a:p>
        </p:txBody>
      </p:sp>
      <p:sp>
        <p:nvSpPr>
          <p:cNvPr id="4" name="Text Box 24"/>
          <p:cNvSpPr txBox="1">
            <a:spLocks noChangeArrowheads="1"/>
          </p:cNvSpPr>
          <p:nvPr/>
        </p:nvSpPr>
        <p:spPr bwMode="auto">
          <a:xfrm>
            <a:off x="8399138" y="65344"/>
            <a:ext cx="75212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Microsoft YaHei UI" panose="020B0503020204020204" pitchFamily="34" charset="-122"/>
                <a:ea typeface="Microsoft YaHei UI" panose="020B0503020204020204" pitchFamily="34" charset="-122"/>
                <a:cs typeface="Arial"/>
              </a:rPr>
              <a:t>290</a:t>
            </a:r>
          </a:p>
        </p:txBody>
      </p:sp>
      <p:sp>
        <p:nvSpPr>
          <p:cNvPr id="6" name="Rectangle 2">
            <a:extLst>
              <a:ext uri="{FF2B5EF4-FFF2-40B4-BE49-F238E27FC236}">
                <a16:creationId xmlns:a16="http://schemas.microsoft.com/office/drawing/2014/main" id="{707B90DB-4EDD-3E43-BB3E-9B17CF14DD88}"/>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约翰一书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2488292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But straying has a price.</a:t>
            </a:r>
          </a:p>
        </p:txBody>
      </p:sp>
      <p:pic>
        <p:nvPicPr>
          <p:cNvPr id="7170" name="Picture 2" descr="When he was found, Chris was carrying years worth of wool on his body, making it difficult for him to walk. ">
            <a:extLst>
              <a:ext uri="{FF2B5EF4-FFF2-40B4-BE49-F238E27FC236}">
                <a16:creationId xmlns:a16="http://schemas.microsoft.com/office/drawing/2014/main" id="{54673ED3-89A7-D14B-B49B-CBF4B647CB4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268760"/>
            <a:ext cx="9144000" cy="5133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993650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1907"/>
            <a:ext cx="9144000" cy="1104643"/>
          </a:xfrm>
          <a:effectLst>
            <a:outerShdw blurRad="63500" dist="35921" dir="2700000" algn="ctr" rotWithShape="0">
              <a:schemeClr val="tx2">
                <a:alpha val="74998"/>
              </a:schemeClr>
            </a:outerShdw>
          </a:effectLst>
        </p:spPr>
        <p:txBody>
          <a:bodyPr/>
          <a:lstStyle/>
          <a:p>
            <a:pPr>
              <a:defRPr/>
            </a:pPr>
            <a:r>
              <a:rPr lang="en-SG" sz="3200" b="1" dirty="0"/>
              <a:t>GPS Tracking Shows How Much Wolf Packs Avoid Each Other’s Range</a:t>
            </a:r>
            <a:endParaRPr lang="en-US" sz="3200" b="1" dirty="0">
              <a:effectLst>
                <a:glow rad="127000">
                  <a:schemeClr val="tx1"/>
                </a:glow>
              </a:effectLst>
              <a:latin typeface="Arial" charset="0"/>
              <a:ea typeface="ＭＳ Ｐゴシック" charset="0"/>
              <a:cs typeface="ＭＳ Ｐゴシック" charset="0"/>
            </a:endParaRPr>
          </a:p>
        </p:txBody>
      </p:sp>
      <p:pic>
        <p:nvPicPr>
          <p:cNvPr id="1026" name="Picture 2">
            <a:extLst>
              <a:ext uri="{FF2B5EF4-FFF2-40B4-BE49-F238E27FC236}">
                <a16:creationId xmlns:a16="http://schemas.microsoft.com/office/drawing/2014/main" id="{7861E550-08AC-B147-B5A6-95C56BA4EF0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001357"/>
            <a:ext cx="9215415" cy="59766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026665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8E56C8F2-E6B7-8145-9FE6-F31BB212FE7F}"/>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0"/>
            <a:ext cx="9144000" cy="687909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7384"/>
            <a:ext cx="9144000" cy="3052976"/>
          </a:xfrm>
          <a:effectLst>
            <a:outerShdw blurRad="63500" dist="35921" dir="2700000" algn="ctr" rotWithShape="0">
              <a:schemeClr val="tx2">
                <a:alpha val="74998"/>
              </a:schemeClr>
            </a:outerShdw>
          </a:effectLst>
        </p:spPr>
        <p:txBody>
          <a:bodyPr anchor="t"/>
          <a:lstStyle/>
          <a:p>
            <a:pPr>
              <a:defRPr/>
            </a:pPr>
            <a:r>
              <a:rPr lang="en-US" sz="6600" b="1" dirty="0">
                <a:effectLst>
                  <a:glow rad="127000">
                    <a:schemeClr val="tx1"/>
                  </a:glow>
                </a:effectLst>
                <a:latin typeface="Arial" charset="0"/>
                <a:ea typeface="ＭＳ Ｐゴシック" charset="0"/>
                <a:cs typeface="ＭＳ Ｐゴシック" charset="0"/>
              </a:rPr>
              <a:t>Have you strayed?</a:t>
            </a:r>
          </a:p>
        </p:txBody>
      </p:sp>
      <p:sp>
        <p:nvSpPr>
          <p:cNvPr id="6" name="Rectangle 2">
            <a:extLst>
              <a:ext uri="{FF2B5EF4-FFF2-40B4-BE49-F238E27FC236}">
                <a16:creationId xmlns:a16="http://schemas.microsoft.com/office/drawing/2014/main" id="{FF47549B-616B-5949-874C-4B02473B5A99}"/>
              </a:ext>
            </a:extLst>
          </p:cNvPr>
          <p:cNvSpPr txBox="1">
            <a:spLocks noChangeArrowheads="1"/>
          </p:cNvSpPr>
          <p:nvPr/>
        </p:nvSpPr>
        <p:spPr bwMode="auto">
          <a:xfrm>
            <a:off x="0" y="1499104"/>
            <a:ext cx="6300192" cy="473820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Buying?</a:t>
            </a:r>
          </a:p>
          <a:p>
            <a:pPr marL="0" marR="0" lvl="0" indent="0" defTabSz="457200" rtl="0" eaLnBrk="0" fontAlgn="base" latinLnBrk="0" hangingPunct="0">
              <a:lnSpc>
                <a:spcPct val="100000"/>
              </a:lnSpc>
              <a:spcBef>
                <a:spcPct val="0"/>
              </a:spcBef>
              <a:spcAft>
                <a:spcPct val="0"/>
              </a:spcAft>
              <a:buClrTx/>
              <a:buSzTx/>
              <a:buFontTx/>
              <a:buNone/>
              <a:tabLst/>
              <a:defRPr/>
            </a:pPr>
            <a:r>
              <a:rPr lang="en-US" sz="4800" b="1" dirty="0">
                <a:solidFill>
                  <a:srgbClr val="FFFFFF"/>
                </a:solidFill>
                <a:effectLst>
                  <a:glow rad="127000">
                    <a:srgbClr val="000000"/>
                  </a:glow>
                </a:effectLst>
                <a:latin typeface="Arial" charset="0"/>
                <a:ea typeface="ＭＳ Ｐゴシック" charset="0"/>
                <a:cs typeface="ＭＳ Ｐゴシック" charset="0"/>
              </a:rPr>
              <a:t>Porn?</a:t>
            </a:r>
          </a:p>
          <a:p>
            <a:pPr marL="0" marR="0" lvl="0" indent="0"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Law v. </a:t>
            </a:r>
            <a:r>
              <a:rPr lang="en-US" sz="4800" b="1" dirty="0">
                <a:solidFill>
                  <a:srgbClr val="FFFFFF"/>
                </a:solidFill>
                <a:effectLst>
                  <a:glow rad="127000">
                    <a:srgbClr val="000000"/>
                  </a:glow>
                </a:effectLst>
                <a:latin typeface="Arial" charset="0"/>
                <a:ea typeface="ＭＳ Ｐゴシック" charset="0"/>
                <a:cs typeface="ＭＳ Ｐゴシック" charset="0"/>
              </a:rPr>
              <a:t>Grace</a:t>
            </a: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a:p>
            <a:pPr marL="0" marR="0" lvl="0" indent="0" defTabSz="457200" rtl="0" eaLnBrk="0" fontAlgn="base" latinLnBrk="0" hangingPunct="0">
              <a:lnSpc>
                <a:spcPct val="100000"/>
              </a:lnSpc>
              <a:spcBef>
                <a:spcPct val="0"/>
              </a:spcBef>
              <a:spcAft>
                <a:spcPct val="0"/>
              </a:spcAft>
              <a:buClrTx/>
              <a:buSzTx/>
              <a:buFontTx/>
              <a:buNone/>
              <a:tabLst/>
              <a:defRPr/>
            </a:pPr>
            <a:r>
              <a:rPr lang="en-US" sz="4800" b="1" dirty="0">
                <a:solidFill>
                  <a:srgbClr val="FFFFFF"/>
                </a:solidFill>
                <a:effectLst>
                  <a:glow rad="127000">
                    <a:srgbClr val="000000"/>
                  </a:glow>
                </a:effectLst>
                <a:latin typeface="Arial" charset="0"/>
                <a:ea typeface="ＭＳ Ｐゴシック" charset="0"/>
                <a:cs typeface="ＭＳ Ｐゴシック" charset="0"/>
              </a:rPr>
              <a:t>Imbalanced?</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812812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 calcmode="lin" valueType="num">
                                      <p:cBhvr additive="base">
                                        <p:cTn id="19"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xEl>
                                              <p:pRg st="3" end="3"/>
                                            </p:txEl>
                                          </p:spTgt>
                                        </p:tgtEl>
                                        <p:attrNameLst>
                                          <p:attrName>style.visibility</p:attrName>
                                        </p:attrNameLst>
                                      </p:cBhvr>
                                      <p:to>
                                        <p:strVal val="visible"/>
                                      </p:to>
                                    </p:set>
                                    <p:anim calcmode="lin" valueType="num">
                                      <p:cBhvr additive="base">
                                        <p:cTn id="25"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8E56C8F2-E6B7-8145-9FE6-F31BB212FE7F}"/>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0"/>
            <a:ext cx="9144000" cy="687909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7384"/>
            <a:ext cx="9144000" cy="3052976"/>
          </a:xfrm>
          <a:effectLst>
            <a:outerShdw blurRad="63500" dist="35921" dir="2700000" algn="ctr" rotWithShape="0">
              <a:schemeClr val="tx2">
                <a:alpha val="74998"/>
              </a:schemeClr>
            </a:outerShdw>
          </a:effectLst>
        </p:spPr>
        <p:txBody>
          <a:bodyPr anchor="ctr"/>
          <a:lstStyle/>
          <a:p>
            <a:pPr>
              <a:defRPr/>
            </a:pPr>
            <a:r>
              <a:rPr lang="zh-CN" altLang="en-US" sz="66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怎么不因为假教诲而</a:t>
            </a:r>
            <a:br>
              <a:rPr lang="en-US" altLang="zh-CN" sz="66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br>
            <a:r>
              <a:rPr lang="zh-CN" altLang="en-US" sz="6600"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迷失方向</a:t>
            </a:r>
            <a:r>
              <a:rPr lang="en-US" sz="66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a:t>
            </a:r>
          </a:p>
        </p:txBody>
      </p:sp>
      <p:sp>
        <p:nvSpPr>
          <p:cNvPr id="6" name="Rectangle 2">
            <a:extLst>
              <a:ext uri="{FF2B5EF4-FFF2-40B4-BE49-F238E27FC236}">
                <a16:creationId xmlns:a16="http://schemas.microsoft.com/office/drawing/2014/main" id="{FF47549B-616B-5949-874C-4B02473B5A99}"/>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约翰一书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2238004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p:spPr>
        <p:txBody>
          <a:bodyPr/>
          <a:lstStyle/>
          <a:p>
            <a:r>
              <a:rPr lang="zh-CN" altLang="en-US" sz="48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rPr>
              <a:t>主题</a:t>
            </a:r>
            <a:endParaRPr lang="en-US" sz="48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Microsoft YaHei UI" panose="020B0503020204020204" pitchFamily="34" charset="-122"/>
              <a:ea typeface="Microsoft YaHei UI" panose="020B0503020204020204" pitchFamily="34" charset="-122"/>
            </a:endParaRPr>
          </a:p>
        </p:txBody>
      </p:sp>
      <p:sp>
        <p:nvSpPr>
          <p:cNvPr id="4" name="Rectangle 2"/>
          <p:cNvSpPr txBox="1">
            <a:spLocks noChangeArrowheads="1"/>
          </p:cNvSpPr>
          <p:nvPr/>
        </p:nvSpPr>
        <p:spPr bwMode="auto">
          <a:xfrm>
            <a:off x="14766" y="1341868"/>
            <a:ext cx="9144000" cy="403221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a:t>
            </a: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在爱中顺服可抵抗</a:t>
            </a:r>
            <a:endParaRPr kumimoji="0" lang="en-US" altLang="zh-CN"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早期</a:t>
            </a: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诺斯替教</a:t>
            </a: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主意</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23</a:t>
            </a: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约翰一书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231617378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5.xml><?xml version="1.0" encoding="utf-8"?>
<p:sld xmlns:a="http://schemas.openxmlformats.org/drawingml/2006/main" xmlns:r="http://schemas.openxmlformats.org/officeDocument/2006/relationships" xmlns:p="http://schemas.openxmlformats.org/presentationml/2006/main">
  <p:cSld>
    <p:bg>
      <p:bgPr>
        <a:gradFill rotWithShape="1">
          <a:gsLst>
            <a:gs pos="0">
              <a:srgbClr val="32946A"/>
            </a:gs>
            <a:gs pos="100000">
              <a:srgbClr val="000000"/>
            </a:gs>
          </a:gsLst>
          <a:path path="rect">
            <a:fillToRect l="100000" t="100000"/>
          </a:path>
        </a:gradFill>
        <a:effectLst/>
      </p:bgPr>
    </p:bg>
    <p:spTree>
      <p:nvGrpSpPr>
        <p:cNvPr id="1" name=""/>
        <p:cNvGrpSpPr/>
        <p:nvPr/>
      </p:nvGrpSpPr>
      <p:grpSpPr>
        <a:xfrm>
          <a:off x="0" y="0"/>
          <a:ext cx="0" cy="0"/>
          <a:chOff x="0" y="0"/>
          <a:chExt cx="0" cy="0"/>
        </a:xfrm>
      </p:grpSpPr>
      <p:pic>
        <p:nvPicPr>
          <p:cNvPr id="202754" name="Picture 3" descr="I:\DEPTCOMM\Zamcomm\Jody\ChartsEPS\43 copy.jpg"/>
          <p:cNvPicPr>
            <a:picLocks noChangeAspect="1" noChangeArrowheads="1"/>
          </p:cNvPicPr>
          <p:nvPr/>
        </p:nvPicPr>
        <p:blipFill>
          <a:blip r:embed="rId3" cstate="print"/>
          <a:srcRect/>
          <a:stretch>
            <a:fillRect/>
          </a:stretch>
        </p:blipFill>
        <p:spPr bwMode="auto">
          <a:xfrm>
            <a:off x="-3581400" y="1219200"/>
            <a:ext cx="3436937" cy="4038600"/>
          </a:xfrm>
          <a:prstGeom prst="rect">
            <a:avLst/>
          </a:prstGeom>
          <a:noFill/>
          <a:ln w="9525">
            <a:noFill/>
            <a:miter lim="800000"/>
            <a:headEnd/>
            <a:tailEnd/>
          </a:ln>
        </p:spPr>
      </p:pic>
      <p:sp>
        <p:nvSpPr>
          <p:cNvPr id="202755" name="Text Box 3"/>
          <p:cNvSpPr txBox="1">
            <a:spLocks noChangeArrowheads="1"/>
          </p:cNvSpPr>
          <p:nvPr/>
        </p:nvSpPr>
        <p:spPr bwMode="auto">
          <a:xfrm>
            <a:off x="0" y="6521450"/>
            <a:ext cx="9144000" cy="341198"/>
          </a:xfrm>
          <a:prstGeom prst="rect">
            <a:avLst/>
          </a:prstGeom>
          <a:noFill/>
          <a:ln w="9525">
            <a:noFill/>
            <a:miter lim="800000"/>
            <a:headEnd/>
            <a:tailEnd/>
          </a:ln>
        </p:spPr>
        <p:txBody>
          <a:bodyPr lIns="91425" tIns="45713" rIns="91425" bIns="45713">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FFFFFF"/>
                </a:solidFill>
                <a:effectLst/>
                <a:uLnTx/>
                <a:uFillTx/>
                <a:latin typeface="Arial" pitchFamily="34" charset="0"/>
                <a:ea typeface="ＭＳ Ｐゴシック"/>
                <a:cs typeface="Arial" pitchFamily="34" charset="0"/>
              </a:rPr>
              <a:t>John D. Hannah, </a:t>
            </a:r>
            <a:r>
              <a:rPr kumimoji="0" lang="en-US" altLang="en-US" sz="1600" b="0" i="1" u="none" strike="noStrike" kern="1200" cap="none" spc="0" normalizeH="0" baseline="0" noProof="0">
                <a:ln>
                  <a:noFill/>
                </a:ln>
                <a:solidFill>
                  <a:srgbClr val="FFFFFF"/>
                </a:solidFill>
                <a:effectLst/>
                <a:uLnTx/>
                <a:uFillTx/>
                <a:latin typeface="Arial" pitchFamily="34" charset="0"/>
                <a:ea typeface="ＭＳ Ｐゴシック"/>
                <a:cs typeface="Arial" pitchFamily="34" charset="0"/>
              </a:rPr>
              <a:t>Charts of Ancient &amp; Medieval Church History</a:t>
            </a:r>
            <a:r>
              <a:rPr kumimoji="0" lang="en-US" altLang="en-US" sz="1600" b="0" i="0" u="none" strike="noStrike" kern="1200" cap="none" spc="0" normalizeH="0" baseline="0" noProof="0">
                <a:ln>
                  <a:noFill/>
                </a:ln>
                <a:solidFill>
                  <a:srgbClr val="FFFFFF"/>
                </a:solidFill>
                <a:effectLst/>
                <a:uLnTx/>
                <a:uFillTx/>
                <a:latin typeface="Arial" pitchFamily="34" charset="0"/>
                <a:ea typeface="ＭＳ Ｐゴシック"/>
                <a:cs typeface="Arial" pitchFamily="34" charset="0"/>
              </a:rPr>
              <a:t> (Grand Rapids: Zondervan, 2001)</a:t>
            </a:r>
          </a:p>
        </p:txBody>
      </p:sp>
      <p:sp>
        <p:nvSpPr>
          <p:cNvPr id="202756" name="Title 1"/>
          <p:cNvSpPr>
            <a:spLocks noGrp="1"/>
          </p:cNvSpPr>
          <p:nvPr>
            <p:ph type="title" idx="4294967295"/>
          </p:nvPr>
        </p:nvSpPr>
        <p:spPr>
          <a:xfrm>
            <a:off x="5334000" y="30163"/>
            <a:ext cx="3833813" cy="2438400"/>
          </a:xfrm>
        </p:spPr>
        <p:txBody>
          <a:bodyPr/>
          <a:lstStyle/>
          <a:p>
            <a:pPr eaLnBrk="1" hangingPunct="1"/>
            <a:r>
              <a:rPr lang="en-US" altLang="en-US" sz="4000" b="0">
                <a:solidFill>
                  <a:srgbClr val="FFFFFF"/>
                </a:solidFill>
                <a:latin typeface="SimSun" pitchFamily="2" charset="-122"/>
                <a:ea typeface="SimSun" pitchFamily="2" charset="-122"/>
                <a:cs typeface="Arial" pitchFamily="34" charset="0"/>
              </a:rPr>
              <a:t> 诺斯底主义：</a:t>
            </a:r>
            <a:br>
              <a:rPr lang="en-US" altLang="en-US" sz="4000" b="0">
                <a:solidFill>
                  <a:srgbClr val="FFFFFF"/>
                </a:solidFill>
                <a:latin typeface="SimSun" pitchFamily="2" charset="-122"/>
                <a:ea typeface="SimSun" pitchFamily="2" charset="-122"/>
                <a:cs typeface="Arial" pitchFamily="34" charset="0"/>
              </a:rPr>
            </a:br>
            <a:r>
              <a:rPr lang="en-US" altLang="en-US" sz="4000" b="0">
                <a:solidFill>
                  <a:srgbClr val="FFFFFF"/>
                </a:solidFill>
                <a:latin typeface="SimSun" pitchFamily="2" charset="-122"/>
                <a:ea typeface="SimSun" pitchFamily="2" charset="-122"/>
                <a:cs typeface="Arial" pitchFamily="34" charset="0"/>
              </a:rPr>
              <a:t>令人困惑的问题</a:t>
            </a:r>
            <a:endParaRPr lang="en-US" sz="4000" b="0">
              <a:solidFill>
                <a:srgbClr val="FFFFFF"/>
              </a:solidFill>
              <a:latin typeface="SimSun" pitchFamily="2" charset="-122"/>
              <a:ea typeface="SimSun" pitchFamily="2" charset="-122"/>
              <a:cs typeface="Arial" pitchFamily="34" charset="0"/>
            </a:endParaRPr>
          </a:p>
        </p:txBody>
      </p:sp>
      <p:sp>
        <p:nvSpPr>
          <p:cNvPr id="7" name="TextBox 6"/>
          <p:cNvSpPr txBox="1"/>
          <p:nvPr/>
        </p:nvSpPr>
        <p:spPr>
          <a:xfrm>
            <a:off x="1447800" y="596205"/>
            <a:ext cx="3886200" cy="1087796"/>
          </a:xfrm>
          <a:prstGeom prst="rect">
            <a:avLst/>
          </a:prstGeom>
          <a:solidFill>
            <a:schemeClr val="bg1"/>
          </a:solidFill>
          <a:effectLst>
            <a:glow rad="228600">
              <a:schemeClr val="accent1">
                <a:satMod val="175000"/>
                <a:alpha val="40000"/>
              </a:schemeClr>
            </a:glow>
          </a:effectLst>
        </p:spPr>
        <p:txBody>
          <a:bodyPr lIns="91425" tIns="45713" rIns="91425" bIns="45713">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x-none" altLang="en-US" sz="3200" b="0" i="0" u="none" strike="noStrike" kern="1200" cap="none" spc="0" normalizeH="0" baseline="0" noProof="0" dirty="0">
                <a:ln>
                  <a:noFill/>
                </a:ln>
                <a:solidFill>
                  <a:srgbClr val="000000"/>
                </a:solidFill>
                <a:effectLst/>
                <a:uLnTx/>
                <a:uFillTx/>
                <a:latin typeface="SimSun" charset="0"/>
                <a:ea typeface="SimSun" charset="0"/>
                <a:cs typeface="SimSun" charset="0"/>
              </a:rPr>
              <a:t>要如何解释创造</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x-none" altLang="en-US" sz="3200" b="0" i="0" u="none" strike="noStrike" kern="1200" cap="none" spc="0" normalizeH="0" baseline="0" noProof="0" dirty="0">
                <a:ln>
                  <a:noFill/>
                </a:ln>
                <a:solidFill>
                  <a:srgbClr val="000000"/>
                </a:solidFill>
                <a:effectLst/>
                <a:uLnTx/>
                <a:uFillTx/>
                <a:latin typeface="SimSun" charset="0"/>
                <a:ea typeface="SimSun" charset="0"/>
                <a:cs typeface="SimSun" charset="0"/>
              </a:rPr>
              <a:t>的存在？</a:t>
            </a:r>
            <a:endParaRPr kumimoji="0" lang="en-US" sz="3200" b="0" i="0" u="none" strike="noStrike" kern="1200" cap="none" spc="0" normalizeH="0" baseline="0" noProof="0" dirty="0">
              <a:ln>
                <a:noFill/>
              </a:ln>
              <a:solidFill>
                <a:srgbClr val="000000"/>
              </a:solidFill>
              <a:effectLst/>
              <a:uLnTx/>
              <a:uFillTx/>
              <a:latin typeface="SimSun" charset="0"/>
              <a:ea typeface="SimSun" charset="0"/>
              <a:cs typeface="SimSun" charset="0"/>
            </a:endParaRPr>
          </a:p>
        </p:txBody>
      </p:sp>
      <p:sp>
        <p:nvSpPr>
          <p:cNvPr id="8" name="TextBox 7"/>
          <p:cNvSpPr txBox="1"/>
          <p:nvPr/>
        </p:nvSpPr>
        <p:spPr>
          <a:xfrm>
            <a:off x="4533900" y="4603348"/>
            <a:ext cx="3576404" cy="1087796"/>
          </a:xfrm>
          <a:prstGeom prst="rect">
            <a:avLst/>
          </a:prstGeom>
          <a:solidFill>
            <a:schemeClr val="bg1"/>
          </a:solidFill>
          <a:effectLst>
            <a:glow rad="228600">
              <a:schemeClr val="accent1">
                <a:satMod val="175000"/>
                <a:alpha val="40000"/>
              </a:schemeClr>
            </a:glow>
          </a:effectLst>
        </p:spPr>
        <p:txBody>
          <a:bodyPr lIns="91425" tIns="45713" rIns="91425" bIns="45713">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x-none" altLang="en-US" sz="3200" b="0" i="0" u="none" strike="noStrike" kern="1200" cap="none" spc="0" normalizeH="0" baseline="0" noProof="0" dirty="0">
                <a:ln>
                  <a:noFill/>
                </a:ln>
                <a:solidFill>
                  <a:srgbClr val="000000"/>
                </a:solidFill>
                <a:effectLst/>
                <a:uLnTx/>
                <a:uFillTx/>
                <a:latin typeface="SimSun" charset="0"/>
                <a:ea typeface="SimSun" charset="0"/>
                <a:cs typeface="SimSun" charset="0"/>
              </a:rPr>
              <a:t>圣洁的神怎么能创造有罪恶的宇宙？</a:t>
            </a:r>
            <a:endParaRPr kumimoji="0" lang="en-US" sz="3200" b="0" i="0" u="none" strike="noStrike" kern="1200" cap="none" spc="0" normalizeH="0" baseline="0" noProof="0" dirty="0">
              <a:ln>
                <a:noFill/>
              </a:ln>
              <a:solidFill>
                <a:srgbClr val="000000"/>
              </a:solidFill>
              <a:effectLst/>
              <a:uLnTx/>
              <a:uFillTx/>
              <a:latin typeface="SimSun" charset="0"/>
              <a:ea typeface="SimSun" charset="0"/>
              <a:cs typeface="SimSun" charset="0"/>
            </a:endParaRPr>
          </a:p>
        </p:txBody>
      </p:sp>
      <p:sp>
        <p:nvSpPr>
          <p:cNvPr id="9" name="TextBox 8"/>
          <p:cNvSpPr txBox="1"/>
          <p:nvPr/>
        </p:nvSpPr>
        <p:spPr>
          <a:xfrm>
            <a:off x="3124201" y="2562138"/>
            <a:ext cx="3352800" cy="1200329"/>
          </a:xfrm>
          <a:prstGeom prst="rect">
            <a:avLst/>
          </a:prstGeom>
          <a:solidFill>
            <a:schemeClr val="tx1"/>
          </a:solidFill>
          <a:effectLst>
            <a:glow rad="228600">
              <a:schemeClr val="accent1">
                <a:satMod val="175000"/>
                <a:alpha val="40000"/>
              </a:schemeClr>
            </a:glow>
          </a:effectLst>
        </p:spPr>
        <p:txBody>
          <a:bodyPr lIns="91425" tIns="45713" rIns="91425" bIns="45713">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x-none" altLang="en-US" sz="3600" b="0" i="0" u="none" strike="noStrike" kern="1200" cap="none" spc="0" normalizeH="0" baseline="0" noProof="0" dirty="0">
                <a:ln>
                  <a:noFill/>
                </a:ln>
                <a:solidFill>
                  <a:srgbClr val="FFFFFF"/>
                </a:solidFill>
                <a:effectLst/>
                <a:uLnTx/>
                <a:uFillTx/>
                <a:latin typeface="SimSun" charset="0"/>
                <a:ea typeface="SimSun" charset="0"/>
                <a:cs typeface="SimSun" charset="0"/>
              </a:rPr>
              <a:t>什么是罪恶的起源？</a:t>
            </a:r>
            <a:endParaRPr kumimoji="0" lang="en-US" sz="3600" b="0" i="0" u="none" strike="noStrike" kern="1200" cap="none" spc="0" normalizeH="0" baseline="0" noProof="0" dirty="0">
              <a:ln>
                <a:noFill/>
              </a:ln>
              <a:solidFill>
                <a:srgbClr val="FFFFFF"/>
              </a:solidFill>
              <a:effectLst/>
              <a:uLnTx/>
              <a:uFillTx/>
              <a:latin typeface="SimSun" charset="0"/>
              <a:ea typeface="SimSun" charset="0"/>
              <a:cs typeface="SimSun" charset="0"/>
            </a:endParaRPr>
          </a:p>
        </p:txBody>
      </p:sp>
      <p:sp>
        <p:nvSpPr>
          <p:cNvPr id="202766" name="TextBox 9"/>
          <p:cNvSpPr txBox="1">
            <a:spLocks noChangeArrowheads="1"/>
          </p:cNvSpPr>
          <p:nvPr/>
        </p:nvSpPr>
        <p:spPr bwMode="auto">
          <a:xfrm>
            <a:off x="3962400" y="6096000"/>
            <a:ext cx="1143000" cy="338138"/>
          </a:xfrm>
          <a:prstGeom prst="rect">
            <a:avLst/>
          </a:prstGeom>
          <a:solidFill>
            <a:srgbClr val="000000"/>
          </a:solidFill>
          <a:ln w="9525">
            <a:noFill/>
            <a:miter lim="800000"/>
            <a:headEnd/>
            <a:tailEnd/>
          </a:ln>
        </p:spPr>
        <p:txBody>
          <a:bodyPr lIns="91425" tIns="45713" rIns="91425" bIns="45713">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FFFFFF"/>
                </a:solidFill>
                <a:effectLst/>
                <a:uLnTx/>
                <a:uFillTx/>
                <a:latin typeface="Arial" pitchFamily="34" charset="0"/>
                <a:ea typeface="ＭＳ Ｐゴシック"/>
                <a:cs typeface="Arial" pitchFamily="34" charset="0"/>
              </a:rPr>
              <a:t>图 43</a:t>
            </a:r>
          </a:p>
        </p:txBody>
      </p:sp>
      <p:sp>
        <p:nvSpPr>
          <p:cNvPr id="152591" name="Text Box 7"/>
          <p:cNvSpPr txBox="1">
            <a:spLocks noChangeArrowheads="1"/>
          </p:cNvSpPr>
          <p:nvPr/>
        </p:nvSpPr>
        <p:spPr bwMode="auto">
          <a:xfrm>
            <a:off x="8243888" y="1"/>
            <a:ext cx="869950" cy="461963"/>
          </a:xfrm>
          <a:prstGeom prst="rect">
            <a:avLst/>
          </a:prstGeom>
          <a:solidFill>
            <a:schemeClr val="tx1"/>
          </a:solidFill>
          <a:ln>
            <a:noFill/>
          </a:ln>
          <a:effectLst>
            <a:outerShdw blurRad="63500" dist="38099" dir="2700000" algn="ctr" rotWithShape="0">
              <a:srgbClr val="000000">
                <a:alpha val="74997"/>
              </a:srgbClr>
            </a:outerShdw>
          </a:effectLst>
        </p:spPr>
        <p:txBody>
          <a:bodyPr wrap="none" lIns="91425" tIns="45713" rIns="91425" bIns="45713">
            <a:spAutoFit/>
          </a:bodyPr>
          <a:lstStyle>
            <a:lvl1pPr>
              <a:spcBef>
                <a:spcPct val="20000"/>
              </a:spcBef>
              <a:buChar char="•"/>
              <a:defRPr sz="3200" b="1">
                <a:solidFill>
                  <a:schemeClr val="tx1"/>
                </a:solidFill>
                <a:latin typeface="Arial" charset="0"/>
                <a:ea typeface="MS PGothic" charset="-128"/>
                <a:cs typeface="Arial" charset="0"/>
              </a:defRPr>
            </a:lvl1pPr>
            <a:lvl2pPr marL="742950" indent="-285750">
              <a:spcBef>
                <a:spcPct val="20000"/>
              </a:spcBef>
              <a:buChar char="–"/>
              <a:defRPr sz="2800" b="1">
                <a:solidFill>
                  <a:schemeClr val="tx1"/>
                </a:solidFill>
                <a:latin typeface="Arial" charset="0"/>
                <a:ea typeface="MS PGothic" charset="-128"/>
                <a:cs typeface="Arial" charset="0"/>
              </a:defRPr>
            </a:lvl2pPr>
            <a:lvl3pPr marL="1143000" indent="-228600">
              <a:spcBef>
                <a:spcPct val="20000"/>
              </a:spcBef>
              <a:buChar char="•"/>
              <a:defRPr sz="2400" b="1">
                <a:solidFill>
                  <a:schemeClr val="tx1"/>
                </a:solidFill>
                <a:latin typeface="Arial" charset="0"/>
                <a:ea typeface="MS PGothic" charset="-128"/>
                <a:cs typeface="Arial" charset="0"/>
              </a:defRPr>
            </a:lvl3pPr>
            <a:lvl4pPr marL="1600200" indent="-228600">
              <a:spcBef>
                <a:spcPct val="20000"/>
              </a:spcBef>
              <a:buChar char="–"/>
              <a:defRPr sz="2000" b="1">
                <a:solidFill>
                  <a:schemeClr val="tx1"/>
                </a:solidFill>
                <a:latin typeface="Arial" charset="0"/>
                <a:ea typeface="MS PGothic" charset="-128"/>
                <a:cs typeface="Arial" charset="0"/>
              </a:defRPr>
            </a:lvl4pPr>
            <a:lvl5pPr marL="2057400" indent="-228600">
              <a:spcBef>
                <a:spcPct val="20000"/>
              </a:spcBef>
              <a:buChar char="»"/>
              <a:defRPr sz="2000" b="1">
                <a:solidFill>
                  <a:schemeClr val="tx1"/>
                </a:solidFill>
                <a:latin typeface="Arial" charset="0"/>
                <a:ea typeface="MS PGothic" charset="-128"/>
                <a:cs typeface="Arial" charset="0"/>
              </a:defRPr>
            </a:lvl5pPr>
            <a:lvl6pPr marL="2514600" indent="-228600" eaLnBrk="0" fontAlgn="base" hangingPunct="0">
              <a:spcBef>
                <a:spcPct val="20000"/>
              </a:spcBef>
              <a:spcAft>
                <a:spcPct val="0"/>
              </a:spcAft>
              <a:buChar char="»"/>
              <a:defRPr sz="2000" b="1">
                <a:solidFill>
                  <a:schemeClr val="tx1"/>
                </a:solidFill>
                <a:latin typeface="Arial" charset="0"/>
                <a:ea typeface="MS PGothic" charset="-128"/>
                <a:cs typeface="Arial" charset="0"/>
              </a:defRPr>
            </a:lvl6pPr>
            <a:lvl7pPr marL="2971800" indent="-228600" eaLnBrk="0" fontAlgn="base" hangingPunct="0">
              <a:spcBef>
                <a:spcPct val="20000"/>
              </a:spcBef>
              <a:spcAft>
                <a:spcPct val="0"/>
              </a:spcAft>
              <a:buChar char="»"/>
              <a:defRPr sz="2000" b="1">
                <a:solidFill>
                  <a:schemeClr val="tx1"/>
                </a:solidFill>
                <a:latin typeface="Arial" charset="0"/>
                <a:ea typeface="MS PGothic" charset="-128"/>
                <a:cs typeface="Arial" charset="0"/>
              </a:defRPr>
            </a:lvl7pPr>
            <a:lvl8pPr marL="3429000" indent="-228600" eaLnBrk="0" fontAlgn="base" hangingPunct="0">
              <a:spcBef>
                <a:spcPct val="20000"/>
              </a:spcBef>
              <a:spcAft>
                <a:spcPct val="0"/>
              </a:spcAft>
              <a:buChar char="»"/>
              <a:defRPr sz="2000" b="1">
                <a:solidFill>
                  <a:schemeClr val="tx1"/>
                </a:solidFill>
                <a:latin typeface="Arial" charset="0"/>
                <a:ea typeface="MS PGothic" charset="-128"/>
                <a:cs typeface="Arial" charset="0"/>
              </a:defRPr>
            </a:lvl8pPr>
            <a:lvl9pPr marL="3886200" indent="-228600" eaLnBrk="0" fontAlgn="base" hangingPunct="0">
              <a:spcBef>
                <a:spcPct val="20000"/>
              </a:spcBef>
              <a:spcAft>
                <a:spcPct val="0"/>
              </a:spcAft>
              <a:buChar char="»"/>
              <a:defRPr sz="2000" b="1">
                <a:solidFill>
                  <a:schemeClr val="tx1"/>
                </a:solidFill>
                <a:latin typeface="Arial" charset="0"/>
                <a:ea typeface="MS PGothic" charset="-128"/>
                <a:cs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FFFF"/>
                </a:solidFill>
                <a:effectLst/>
                <a:uLnTx/>
                <a:uFillTx/>
                <a:latin typeface="Arial" charset="0"/>
                <a:ea typeface="MS PGothic" charset="-128"/>
                <a:cs typeface="Arial" charset="0"/>
              </a:rPr>
              <a:t>153a</a:t>
            </a:r>
            <a:endParaRPr kumimoji="0" lang="en-US" altLang="en-US" sz="1800" b="0" i="0" u="none" strike="noStrike" kern="1200" cap="none" spc="0" normalizeH="0" baseline="0" noProof="0">
              <a:ln>
                <a:noFill/>
              </a:ln>
              <a:solidFill>
                <a:srgbClr val="FFFFFF"/>
              </a:solidFill>
              <a:effectLst/>
              <a:uLnTx/>
              <a:uFillTx/>
              <a:latin typeface="Arial" charset="0"/>
              <a:ea typeface="MS PGothic" charset="-128"/>
              <a:cs typeface="Arial" charset="0"/>
            </a:endParaRPr>
          </a:p>
        </p:txBody>
      </p:sp>
    </p:spTree>
    <p:extLst>
      <p:ext uri="{BB962C8B-B14F-4D97-AF65-F5344CB8AC3E}">
        <p14:creationId xmlns:p14="http://schemas.microsoft.com/office/powerpoint/2010/main" val="360863708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3778" name="Picture 14" descr="earth middle east.jpg"/>
          <p:cNvPicPr>
            <a:picLocks noChangeAspect="1"/>
          </p:cNvPicPr>
          <p:nvPr/>
        </p:nvPicPr>
        <p:blipFill>
          <a:blip r:embed="rId3" cstate="print"/>
          <a:srcRect b="50000"/>
          <a:stretch>
            <a:fillRect/>
          </a:stretch>
        </p:blipFill>
        <p:spPr bwMode="auto">
          <a:xfrm>
            <a:off x="2438401" y="3962400"/>
            <a:ext cx="4267200" cy="2133600"/>
          </a:xfrm>
          <a:prstGeom prst="rect">
            <a:avLst/>
          </a:prstGeom>
          <a:noFill/>
          <a:ln w="9525">
            <a:noFill/>
            <a:miter lim="800000"/>
            <a:headEnd/>
            <a:tailEnd/>
          </a:ln>
        </p:spPr>
      </p:pic>
      <p:pic>
        <p:nvPicPr>
          <p:cNvPr id="203779" name="Picture 3" descr="I:\DEPTCOMM\Zamcomm\Jody\ChartsEPS\44copy.jpg"/>
          <p:cNvPicPr>
            <a:picLocks noChangeAspect="1" noChangeArrowheads="1"/>
          </p:cNvPicPr>
          <p:nvPr/>
        </p:nvPicPr>
        <p:blipFill>
          <a:blip r:embed="rId4" cstate="print"/>
          <a:srcRect/>
          <a:stretch>
            <a:fillRect/>
          </a:stretch>
        </p:blipFill>
        <p:spPr bwMode="auto">
          <a:xfrm>
            <a:off x="-4419600" y="1066801"/>
            <a:ext cx="4343400" cy="4495800"/>
          </a:xfrm>
          <a:prstGeom prst="rect">
            <a:avLst/>
          </a:prstGeom>
          <a:noFill/>
          <a:ln w="9525">
            <a:noFill/>
            <a:miter lim="800000"/>
            <a:headEnd/>
            <a:tailEnd/>
          </a:ln>
        </p:spPr>
      </p:pic>
      <p:sp>
        <p:nvSpPr>
          <p:cNvPr id="203780" name="Title 1"/>
          <p:cNvSpPr>
            <a:spLocks noGrp="1"/>
          </p:cNvSpPr>
          <p:nvPr>
            <p:ph type="title" idx="4294967295"/>
          </p:nvPr>
        </p:nvSpPr>
        <p:spPr>
          <a:xfrm>
            <a:off x="0" y="152400"/>
            <a:ext cx="9144000" cy="914400"/>
          </a:xfrm>
        </p:spPr>
        <p:txBody>
          <a:bodyPr/>
          <a:lstStyle/>
          <a:p>
            <a:pPr eaLnBrk="1" hangingPunct="1"/>
            <a:r>
              <a:rPr lang="en-US" altLang="en-US" sz="3600">
                <a:solidFill>
                  <a:schemeClr val="bg1"/>
                </a:solidFill>
                <a:latin typeface="SimSun" pitchFamily="2" charset="-122"/>
                <a:ea typeface="SimSun" pitchFamily="2" charset="-122"/>
                <a:cs typeface="Arial" pitchFamily="34" charset="0"/>
              </a:rPr>
              <a:t>诺斯底主义的重要组成部分</a:t>
            </a:r>
            <a:endParaRPr lang="en-US" sz="3600">
              <a:solidFill>
                <a:schemeClr val="bg1"/>
              </a:solidFill>
              <a:latin typeface="SimSun" pitchFamily="2" charset="-122"/>
              <a:ea typeface="SimSun" pitchFamily="2" charset="-122"/>
              <a:cs typeface="Arial" pitchFamily="34" charset="0"/>
            </a:endParaRPr>
          </a:p>
        </p:txBody>
      </p:sp>
      <p:sp>
        <p:nvSpPr>
          <p:cNvPr id="203781" name="Text Box 3"/>
          <p:cNvSpPr txBox="1">
            <a:spLocks noChangeArrowheads="1"/>
          </p:cNvSpPr>
          <p:nvPr/>
        </p:nvSpPr>
        <p:spPr bwMode="auto">
          <a:xfrm>
            <a:off x="0" y="6521450"/>
            <a:ext cx="9144000" cy="341198"/>
          </a:xfrm>
          <a:prstGeom prst="rect">
            <a:avLst/>
          </a:prstGeom>
          <a:noFill/>
          <a:ln w="9525">
            <a:noFill/>
            <a:miter lim="800000"/>
            <a:headEnd/>
            <a:tailEnd/>
          </a:ln>
        </p:spPr>
        <p:txBody>
          <a:bodyPr lIns="91425" tIns="45713" rIns="91425" bIns="45713">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FFFFFF"/>
                </a:solidFill>
                <a:effectLst/>
                <a:uLnTx/>
                <a:uFillTx/>
                <a:latin typeface="Arial" pitchFamily="34" charset="0"/>
                <a:ea typeface="ＭＳ Ｐゴシック"/>
                <a:cs typeface="Arial" pitchFamily="34" charset="0"/>
              </a:rPr>
              <a:t>John D. Hannah, </a:t>
            </a:r>
            <a:r>
              <a:rPr kumimoji="0" lang="en-US" altLang="en-US" sz="1600" b="0" i="1" u="none" strike="noStrike" kern="1200" cap="none" spc="0" normalizeH="0" baseline="0" noProof="0">
                <a:ln>
                  <a:noFill/>
                </a:ln>
                <a:solidFill>
                  <a:srgbClr val="FFFFFF"/>
                </a:solidFill>
                <a:effectLst/>
                <a:uLnTx/>
                <a:uFillTx/>
                <a:latin typeface="Arial" pitchFamily="34" charset="0"/>
                <a:ea typeface="ＭＳ Ｐゴシック"/>
                <a:cs typeface="Arial" pitchFamily="34" charset="0"/>
              </a:rPr>
              <a:t>Charts of Ancient &amp; Medieval Church History</a:t>
            </a:r>
            <a:r>
              <a:rPr kumimoji="0" lang="en-US" altLang="en-US" sz="1600" b="0" i="0" u="none" strike="noStrike" kern="1200" cap="none" spc="0" normalizeH="0" baseline="0" noProof="0">
                <a:ln>
                  <a:noFill/>
                </a:ln>
                <a:solidFill>
                  <a:srgbClr val="FFFFFF"/>
                </a:solidFill>
                <a:effectLst/>
                <a:uLnTx/>
                <a:uFillTx/>
                <a:latin typeface="Arial" pitchFamily="34" charset="0"/>
                <a:ea typeface="ＭＳ Ｐゴシック"/>
                <a:cs typeface="Arial" pitchFamily="34" charset="0"/>
              </a:rPr>
              <a:t> (Grand Rapids: Zondervan, 2001)</a:t>
            </a:r>
          </a:p>
        </p:txBody>
      </p:sp>
      <p:sp>
        <p:nvSpPr>
          <p:cNvPr id="203782" name="TextBox 7"/>
          <p:cNvSpPr txBox="1">
            <a:spLocks noChangeArrowheads="1"/>
          </p:cNvSpPr>
          <p:nvPr/>
        </p:nvSpPr>
        <p:spPr bwMode="auto">
          <a:xfrm>
            <a:off x="1714500" y="4114803"/>
            <a:ext cx="1409700" cy="523875"/>
          </a:xfrm>
          <a:prstGeom prst="rect">
            <a:avLst/>
          </a:prstGeom>
          <a:noFill/>
          <a:ln w="9525">
            <a:noFill/>
            <a:miter lim="800000"/>
            <a:headEnd/>
            <a:tailEnd/>
          </a:ln>
        </p:spPr>
        <p:txBody>
          <a:bodyPr lIns="91425" tIns="45713" rIns="91425" bIns="45713">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FFFFFF"/>
                </a:solidFill>
                <a:effectLst/>
                <a:uLnTx/>
                <a:uFillTx/>
                <a:latin typeface="Arial" pitchFamily="34" charset="0"/>
                <a:ea typeface="ＭＳ Ｐゴシック"/>
                <a:cs typeface="Arial" pitchFamily="34" charset="0"/>
              </a:rPr>
              <a:t>世界</a:t>
            </a:r>
          </a:p>
        </p:txBody>
      </p:sp>
      <p:sp>
        <p:nvSpPr>
          <p:cNvPr id="10" name="TextBox 9"/>
          <p:cNvSpPr txBox="1">
            <a:spLocks noChangeArrowheads="1"/>
          </p:cNvSpPr>
          <p:nvPr/>
        </p:nvSpPr>
        <p:spPr bwMode="auto">
          <a:xfrm>
            <a:off x="3505200" y="3590928"/>
            <a:ext cx="2209800" cy="523875"/>
          </a:xfrm>
          <a:prstGeom prst="rect">
            <a:avLst/>
          </a:prstGeom>
          <a:noFill/>
          <a:ln w="9525">
            <a:noFill/>
            <a:miter lim="800000"/>
            <a:headEnd/>
            <a:tailEnd/>
          </a:ln>
        </p:spPr>
        <p:txBody>
          <a:bodyPr lIns="91425" tIns="45713" rIns="91425" bIns="45713">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FFFFFF"/>
                </a:solidFill>
                <a:effectLst/>
                <a:uLnTx/>
                <a:uFillTx/>
                <a:latin typeface="Arial" pitchFamily="34" charset="0"/>
                <a:ea typeface="ＭＳ Ｐゴシック"/>
                <a:cs typeface="Arial" pitchFamily="34" charset="0"/>
              </a:rPr>
              <a:t>造物主</a:t>
            </a:r>
          </a:p>
        </p:txBody>
      </p:sp>
      <p:sp>
        <p:nvSpPr>
          <p:cNvPr id="203784" name="TextBox 10"/>
          <p:cNvSpPr txBox="1">
            <a:spLocks noChangeArrowheads="1"/>
          </p:cNvSpPr>
          <p:nvPr/>
        </p:nvSpPr>
        <p:spPr bwMode="auto">
          <a:xfrm>
            <a:off x="3962400" y="6248401"/>
            <a:ext cx="1143000" cy="338138"/>
          </a:xfrm>
          <a:prstGeom prst="rect">
            <a:avLst/>
          </a:prstGeom>
          <a:noFill/>
          <a:ln w="9525">
            <a:noFill/>
            <a:miter lim="800000"/>
            <a:headEnd/>
            <a:tailEnd/>
          </a:ln>
        </p:spPr>
        <p:txBody>
          <a:bodyPr lIns="91425" tIns="45713" rIns="91425" bIns="45713">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FFFFFF"/>
                </a:solidFill>
                <a:effectLst/>
                <a:uLnTx/>
                <a:uFillTx/>
                <a:latin typeface="Arial" pitchFamily="34" charset="0"/>
                <a:ea typeface="ＭＳ Ｐゴシック"/>
                <a:cs typeface="Arial" pitchFamily="34" charset="0"/>
              </a:rPr>
              <a:t>图 44</a:t>
            </a:r>
          </a:p>
        </p:txBody>
      </p:sp>
      <p:sp>
        <p:nvSpPr>
          <p:cNvPr id="203785" name="TextBox 11"/>
          <p:cNvSpPr txBox="1">
            <a:spLocks noChangeArrowheads="1"/>
          </p:cNvSpPr>
          <p:nvPr/>
        </p:nvSpPr>
        <p:spPr bwMode="auto">
          <a:xfrm>
            <a:off x="6019800" y="4114803"/>
            <a:ext cx="1409700" cy="523875"/>
          </a:xfrm>
          <a:prstGeom prst="rect">
            <a:avLst/>
          </a:prstGeom>
          <a:noFill/>
          <a:ln w="9525">
            <a:noFill/>
            <a:miter lim="800000"/>
            <a:headEnd/>
            <a:tailEnd/>
          </a:ln>
        </p:spPr>
        <p:txBody>
          <a:bodyPr lIns="91425" tIns="45713" rIns="91425" bIns="45713">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FFFFFF"/>
                </a:solidFill>
                <a:effectLst/>
                <a:uLnTx/>
                <a:uFillTx/>
                <a:latin typeface="Arial" pitchFamily="34" charset="0"/>
                <a:ea typeface="ＭＳ Ｐゴシック"/>
                <a:cs typeface="Arial" pitchFamily="34" charset="0"/>
              </a:rPr>
              <a:t>人</a:t>
            </a:r>
          </a:p>
        </p:txBody>
      </p:sp>
      <p:sp>
        <p:nvSpPr>
          <p:cNvPr id="14" name="TextBox 13"/>
          <p:cNvSpPr txBox="1">
            <a:spLocks noChangeArrowheads="1"/>
          </p:cNvSpPr>
          <p:nvPr/>
        </p:nvSpPr>
        <p:spPr bwMode="auto">
          <a:xfrm>
            <a:off x="611188" y="1636716"/>
            <a:ext cx="3816350" cy="585787"/>
          </a:xfrm>
          <a:prstGeom prst="rect">
            <a:avLst/>
          </a:prstGeom>
          <a:noFill/>
          <a:ln w="9525">
            <a:noFill/>
            <a:miter lim="800000"/>
            <a:headEnd/>
            <a:tailEnd/>
          </a:ln>
        </p:spPr>
        <p:txBody>
          <a:bodyPr lIns="91425" tIns="45713" rIns="91425" bIns="45713">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200" b="1" i="1" u="none" strike="noStrike" kern="1200" cap="none" spc="0" normalizeH="0" baseline="0" noProof="0">
                <a:ln>
                  <a:noFill/>
                </a:ln>
                <a:solidFill>
                  <a:srgbClr val="FFFFFF"/>
                </a:solidFill>
                <a:effectLst/>
                <a:uLnTx/>
                <a:uFillTx/>
                <a:latin typeface="SimSun" pitchFamily="2" charset="-122"/>
                <a:ea typeface="SimSun" pitchFamily="2" charset="-122"/>
                <a:cs typeface="+mn-cs"/>
              </a:rPr>
              <a:t>(1) 二元论</a:t>
            </a:r>
          </a:p>
        </p:txBody>
      </p:sp>
      <p:sp>
        <p:nvSpPr>
          <p:cNvPr id="16" name="TextBox 15"/>
          <p:cNvSpPr txBox="1">
            <a:spLocks noChangeArrowheads="1"/>
          </p:cNvSpPr>
          <p:nvPr/>
        </p:nvSpPr>
        <p:spPr bwMode="auto">
          <a:xfrm>
            <a:off x="611191" y="2132016"/>
            <a:ext cx="4103687" cy="585787"/>
          </a:xfrm>
          <a:prstGeom prst="rect">
            <a:avLst/>
          </a:prstGeom>
          <a:noFill/>
          <a:ln w="9525">
            <a:noFill/>
            <a:miter lim="800000"/>
            <a:headEnd/>
            <a:tailEnd/>
          </a:ln>
        </p:spPr>
        <p:txBody>
          <a:bodyPr lIns="91425" tIns="45713" rIns="91425" bIns="45713">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200" b="1" i="1" u="none" strike="noStrike" kern="1200" cap="none" spc="0" normalizeH="0" baseline="0" noProof="0">
                <a:ln>
                  <a:noFill/>
                </a:ln>
                <a:solidFill>
                  <a:srgbClr val="FFFFFF"/>
                </a:solidFill>
                <a:effectLst/>
                <a:uLnTx/>
                <a:uFillTx/>
                <a:latin typeface="SimSun" pitchFamily="2" charset="-122"/>
                <a:ea typeface="SimSun" pitchFamily="2" charset="-122"/>
                <a:cs typeface="+mn-cs"/>
              </a:rPr>
              <a:t>(2) 放射物</a:t>
            </a:r>
          </a:p>
        </p:txBody>
      </p:sp>
      <p:sp>
        <p:nvSpPr>
          <p:cNvPr id="17" name="TextBox 16"/>
          <p:cNvSpPr txBox="1">
            <a:spLocks noChangeArrowheads="1"/>
          </p:cNvSpPr>
          <p:nvPr/>
        </p:nvSpPr>
        <p:spPr bwMode="auto">
          <a:xfrm>
            <a:off x="611189" y="2627316"/>
            <a:ext cx="4441825" cy="585787"/>
          </a:xfrm>
          <a:prstGeom prst="rect">
            <a:avLst/>
          </a:prstGeom>
          <a:noFill/>
          <a:ln w="9525">
            <a:noFill/>
            <a:miter lim="800000"/>
            <a:headEnd/>
            <a:tailEnd/>
          </a:ln>
        </p:spPr>
        <p:txBody>
          <a:bodyPr lIns="91425" tIns="45713" rIns="91425" bIns="45713">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200" b="1" i="1" u="none" strike="noStrike" kern="1200" cap="none" spc="0" normalizeH="0" baseline="0" noProof="0">
                <a:ln>
                  <a:noFill/>
                </a:ln>
                <a:solidFill>
                  <a:srgbClr val="FFFFFF"/>
                </a:solidFill>
                <a:effectLst/>
                <a:uLnTx/>
                <a:uFillTx/>
                <a:latin typeface="SimSun" pitchFamily="2" charset="-122"/>
                <a:ea typeface="SimSun" pitchFamily="2" charset="-122"/>
                <a:cs typeface="+mn-cs"/>
              </a:rPr>
              <a:t>(3) 知识</a:t>
            </a:r>
          </a:p>
        </p:txBody>
      </p:sp>
      <p:sp>
        <p:nvSpPr>
          <p:cNvPr id="203789" name="TextBox 12"/>
          <p:cNvSpPr txBox="1">
            <a:spLocks noChangeAspect="1"/>
          </p:cNvSpPr>
          <p:nvPr/>
        </p:nvSpPr>
        <p:spPr bwMode="auto">
          <a:xfrm>
            <a:off x="4495800" y="1281113"/>
            <a:ext cx="3886200" cy="1755775"/>
          </a:xfrm>
          <a:prstGeom prst="rect">
            <a:avLst/>
          </a:prstGeom>
          <a:noFill/>
          <a:ln w="9525">
            <a:noFill/>
            <a:miter lim="800000"/>
            <a:headEnd/>
            <a:tailEnd/>
          </a:ln>
        </p:spPr>
        <p:txBody>
          <a:bodyPr lIns="91425" tIns="45713" rIns="91425" bIns="45713"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0" i="0" u="none" strike="noStrike" kern="1200" cap="none" spc="0" normalizeH="0" baseline="0" noProof="0">
                <a:ln>
                  <a:noFill/>
                </a:ln>
                <a:solidFill>
                  <a:srgbClr val="FFFFFF"/>
                </a:solidFill>
                <a:effectLst/>
                <a:uLnTx/>
                <a:uFillTx/>
                <a:latin typeface="SimSun" pitchFamily="2" charset="-122"/>
                <a:ea typeface="SimSun" pitchFamily="2" charset="-122"/>
                <a:cs typeface="+mn-cs"/>
              </a:rPr>
              <a:t>神</a:t>
            </a:r>
            <a:br>
              <a:rPr kumimoji="0" lang="en-US" altLang="en-US" sz="3600" b="0" i="0" u="none" strike="noStrike" kern="1200" cap="none" spc="0" normalizeH="0" baseline="0" noProof="0">
                <a:ln>
                  <a:noFill/>
                </a:ln>
                <a:solidFill>
                  <a:srgbClr val="FFFFFF"/>
                </a:solidFill>
                <a:effectLst/>
                <a:uLnTx/>
                <a:uFillTx/>
                <a:latin typeface="SimSun" pitchFamily="2" charset="-122"/>
                <a:ea typeface="SimSun" pitchFamily="2" charset="-122"/>
                <a:cs typeface="+mn-cs"/>
              </a:rPr>
            </a:br>
            <a:r>
              <a:rPr kumimoji="0" lang="en-US" altLang="en-US" sz="3600" b="0" i="0" u="none" strike="noStrike" kern="1200" cap="none" spc="0" normalizeH="0" baseline="0" noProof="0">
                <a:ln>
                  <a:noFill/>
                </a:ln>
                <a:solidFill>
                  <a:srgbClr val="FFFFFF"/>
                </a:solidFill>
                <a:effectLst/>
                <a:uLnTx/>
                <a:uFillTx/>
                <a:latin typeface="SimSun" pitchFamily="2" charset="-122"/>
                <a:ea typeface="SimSun" pitchFamily="2" charset="-122"/>
                <a:cs typeface="+mn-cs"/>
              </a:rPr>
              <a:t>（纯洁的灵）</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3600" b="0" i="0" u="none" strike="noStrike" kern="1200" cap="none" spc="0" normalizeH="0" baseline="0" noProof="0">
              <a:ln>
                <a:noFill/>
              </a:ln>
              <a:solidFill>
                <a:srgbClr val="FFFFFF"/>
              </a:solidFill>
              <a:effectLst/>
              <a:uLnTx/>
              <a:uFillTx/>
              <a:latin typeface="SimSun" pitchFamily="2" charset="-122"/>
              <a:ea typeface="SimSun" pitchFamily="2" charset="-122"/>
              <a:cs typeface="+mn-cs"/>
            </a:endParaRPr>
          </a:p>
        </p:txBody>
      </p:sp>
      <p:sp>
        <p:nvSpPr>
          <p:cNvPr id="153614" name="Text Box 7"/>
          <p:cNvSpPr txBox="1">
            <a:spLocks noChangeArrowheads="1"/>
          </p:cNvSpPr>
          <p:nvPr/>
        </p:nvSpPr>
        <p:spPr bwMode="auto">
          <a:xfrm>
            <a:off x="8243888" y="1"/>
            <a:ext cx="885825" cy="461963"/>
          </a:xfrm>
          <a:prstGeom prst="rect">
            <a:avLst/>
          </a:prstGeom>
          <a:solidFill>
            <a:schemeClr val="tx1"/>
          </a:solidFill>
          <a:ln>
            <a:noFill/>
          </a:ln>
          <a:effectLst>
            <a:outerShdw blurRad="63500" dist="38099" dir="2700000" algn="ctr" rotWithShape="0">
              <a:srgbClr val="000000">
                <a:alpha val="74997"/>
              </a:srgbClr>
            </a:outerShdw>
          </a:effectLst>
        </p:spPr>
        <p:txBody>
          <a:bodyPr wrap="none" lIns="91425" tIns="45713" rIns="91425" bIns="45713">
            <a:spAutoFit/>
          </a:bodyPr>
          <a:lstStyle>
            <a:lvl1pPr>
              <a:spcBef>
                <a:spcPct val="20000"/>
              </a:spcBef>
              <a:buChar char="•"/>
              <a:defRPr sz="3200" b="1">
                <a:solidFill>
                  <a:schemeClr val="tx1"/>
                </a:solidFill>
                <a:latin typeface="Arial" charset="0"/>
                <a:ea typeface="MS PGothic" charset="-128"/>
                <a:cs typeface="Arial" charset="0"/>
              </a:defRPr>
            </a:lvl1pPr>
            <a:lvl2pPr marL="742950" indent="-285750">
              <a:spcBef>
                <a:spcPct val="20000"/>
              </a:spcBef>
              <a:buChar char="–"/>
              <a:defRPr sz="2800" b="1">
                <a:solidFill>
                  <a:schemeClr val="tx1"/>
                </a:solidFill>
                <a:latin typeface="Arial" charset="0"/>
                <a:ea typeface="MS PGothic" charset="-128"/>
                <a:cs typeface="Arial" charset="0"/>
              </a:defRPr>
            </a:lvl2pPr>
            <a:lvl3pPr marL="1143000" indent="-228600">
              <a:spcBef>
                <a:spcPct val="20000"/>
              </a:spcBef>
              <a:buChar char="•"/>
              <a:defRPr sz="2400" b="1">
                <a:solidFill>
                  <a:schemeClr val="tx1"/>
                </a:solidFill>
                <a:latin typeface="Arial" charset="0"/>
                <a:ea typeface="MS PGothic" charset="-128"/>
                <a:cs typeface="Arial" charset="0"/>
              </a:defRPr>
            </a:lvl3pPr>
            <a:lvl4pPr marL="1600200" indent="-228600">
              <a:spcBef>
                <a:spcPct val="20000"/>
              </a:spcBef>
              <a:buChar char="–"/>
              <a:defRPr sz="2000" b="1">
                <a:solidFill>
                  <a:schemeClr val="tx1"/>
                </a:solidFill>
                <a:latin typeface="Arial" charset="0"/>
                <a:ea typeface="MS PGothic" charset="-128"/>
                <a:cs typeface="Arial" charset="0"/>
              </a:defRPr>
            </a:lvl4pPr>
            <a:lvl5pPr marL="2057400" indent="-228600">
              <a:spcBef>
                <a:spcPct val="20000"/>
              </a:spcBef>
              <a:buChar char="»"/>
              <a:defRPr sz="2000" b="1">
                <a:solidFill>
                  <a:schemeClr val="tx1"/>
                </a:solidFill>
                <a:latin typeface="Arial" charset="0"/>
                <a:ea typeface="MS PGothic" charset="-128"/>
                <a:cs typeface="Arial" charset="0"/>
              </a:defRPr>
            </a:lvl5pPr>
            <a:lvl6pPr marL="2514600" indent="-228600" eaLnBrk="0" fontAlgn="base" hangingPunct="0">
              <a:spcBef>
                <a:spcPct val="20000"/>
              </a:spcBef>
              <a:spcAft>
                <a:spcPct val="0"/>
              </a:spcAft>
              <a:buChar char="»"/>
              <a:defRPr sz="2000" b="1">
                <a:solidFill>
                  <a:schemeClr val="tx1"/>
                </a:solidFill>
                <a:latin typeface="Arial" charset="0"/>
                <a:ea typeface="MS PGothic" charset="-128"/>
                <a:cs typeface="Arial" charset="0"/>
              </a:defRPr>
            </a:lvl6pPr>
            <a:lvl7pPr marL="2971800" indent="-228600" eaLnBrk="0" fontAlgn="base" hangingPunct="0">
              <a:spcBef>
                <a:spcPct val="20000"/>
              </a:spcBef>
              <a:spcAft>
                <a:spcPct val="0"/>
              </a:spcAft>
              <a:buChar char="»"/>
              <a:defRPr sz="2000" b="1">
                <a:solidFill>
                  <a:schemeClr val="tx1"/>
                </a:solidFill>
                <a:latin typeface="Arial" charset="0"/>
                <a:ea typeface="MS PGothic" charset="-128"/>
                <a:cs typeface="Arial" charset="0"/>
              </a:defRPr>
            </a:lvl7pPr>
            <a:lvl8pPr marL="3429000" indent="-228600" eaLnBrk="0" fontAlgn="base" hangingPunct="0">
              <a:spcBef>
                <a:spcPct val="20000"/>
              </a:spcBef>
              <a:spcAft>
                <a:spcPct val="0"/>
              </a:spcAft>
              <a:buChar char="»"/>
              <a:defRPr sz="2000" b="1">
                <a:solidFill>
                  <a:schemeClr val="tx1"/>
                </a:solidFill>
                <a:latin typeface="Arial" charset="0"/>
                <a:ea typeface="MS PGothic" charset="-128"/>
                <a:cs typeface="Arial" charset="0"/>
              </a:defRPr>
            </a:lvl8pPr>
            <a:lvl9pPr marL="3886200" indent="-228600" eaLnBrk="0" fontAlgn="base" hangingPunct="0">
              <a:spcBef>
                <a:spcPct val="20000"/>
              </a:spcBef>
              <a:spcAft>
                <a:spcPct val="0"/>
              </a:spcAft>
              <a:buChar char="»"/>
              <a:defRPr sz="2000" b="1">
                <a:solidFill>
                  <a:schemeClr val="tx1"/>
                </a:solidFill>
                <a:latin typeface="Arial" charset="0"/>
                <a:ea typeface="MS PGothic" charset="-128"/>
                <a:cs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FFFF"/>
                </a:solidFill>
                <a:effectLst/>
                <a:uLnTx/>
                <a:uFillTx/>
                <a:latin typeface="Arial" charset="0"/>
                <a:ea typeface="MS PGothic" charset="-128"/>
                <a:cs typeface="Arial" charset="0"/>
              </a:rPr>
              <a:t>153b</a:t>
            </a:r>
            <a:endParaRPr kumimoji="0" lang="en-US" altLang="en-US" sz="1800" b="0" i="0" u="none" strike="noStrike" kern="1200" cap="none" spc="0" normalizeH="0" baseline="0" noProof="0">
              <a:ln>
                <a:noFill/>
              </a:ln>
              <a:solidFill>
                <a:srgbClr val="FFFFFF"/>
              </a:solidFill>
              <a:effectLst/>
              <a:uLnTx/>
              <a:uFillTx/>
              <a:latin typeface="Arial" charset="0"/>
              <a:ea typeface="MS PGothic" charset="-128"/>
              <a:cs typeface="Arial" charset="0"/>
            </a:endParaRPr>
          </a:p>
        </p:txBody>
      </p:sp>
    </p:spTree>
    <p:extLst>
      <p:ext uri="{BB962C8B-B14F-4D97-AF65-F5344CB8AC3E}">
        <p14:creationId xmlns:p14="http://schemas.microsoft.com/office/powerpoint/2010/main" val="332175782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par>
                          <p:cTn id="11" fill="hold" nodeType="afterGroup">
                            <p:stCondLst>
                              <p:cond delay="0"/>
                            </p:stCondLst>
                            <p:childTnLst>
                              <p:par>
                                <p:cTn id="12" presetID="1" presetClass="entr" presetSubtype="0" fill="hold" grpId="0" nodeType="afterEffect">
                                  <p:stCondLst>
                                    <p:cond delay="0"/>
                                  </p:stCondLst>
                                  <p:childTnLst>
                                    <p:set>
                                      <p:cBhvr>
                                        <p:cTn id="13" dur="1" fill="hold">
                                          <p:stCondLst>
                                            <p:cond delay="0"/>
                                          </p:stCondLst>
                                        </p:cTn>
                                        <p:tgtEl>
                                          <p:spTgt spid="10"/>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P spid="16" grpId="0"/>
      <p:bldP spid="17" grpId="0"/>
    </p:bld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4802" name="Text Box 3"/>
          <p:cNvSpPr txBox="1">
            <a:spLocks noChangeArrowheads="1"/>
          </p:cNvSpPr>
          <p:nvPr/>
        </p:nvSpPr>
        <p:spPr bwMode="auto">
          <a:xfrm>
            <a:off x="0" y="6521450"/>
            <a:ext cx="9144000" cy="341198"/>
          </a:xfrm>
          <a:prstGeom prst="rect">
            <a:avLst/>
          </a:prstGeom>
          <a:noFill/>
          <a:ln w="9525">
            <a:noFill/>
            <a:miter lim="800000"/>
            <a:headEnd/>
            <a:tailEnd/>
          </a:ln>
        </p:spPr>
        <p:txBody>
          <a:bodyPr lIns="91425" tIns="45713" rIns="91425" bIns="45713">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808080"/>
                </a:solidFill>
                <a:effectLst/>
                <a:uLnTx/>
                <a:uFillTx/>
                <a:latin typeface="Arial" pitchFamily="34" charset="0"/>
                <a:ea typeface="ＭＳ Ｐゴシック"/>
                <a:cs typeface="Arial" pitchFamily="34" charset="0"/>
              </a:rPr>
              <a:t>John D. Hannah, </a:t>
            </a:r>
            <a:r>
              <a:rPr kumimoji="0" lang="en-US" altLang="en-US" sz="1600" b="0" i="1" u="none" strike="noStrike" kern="1200" cap="none" spc="0" normalizeH="0" baseline="0" noProof="0">
                <a:ln>
                  <a:noFill/>
                </a:ln>
                <a:solidFill>
                  <a:srgbClr val="808080"/>
                </a:solidFill>
                <a:effectLst/>
                <a:uLnTx/>
                <a:uFillTx/>
                <a:latin typeface="Arial" pitchFamily="34" charset="0"/>
                <a:ea typeface="ＭＳ Ｐゴシック"/>
                <a:cs typeface="Arial" pitchFamily="34" charset="0"/>
              </a:rPr>
              <a:t>Charts of Ancient &amp; Medieval Church History</a:t>
            </a:r>
            <a:r>
              <a:rPr kumimoji="0" lang="en-US" altLang="en-US" sz="1600" b="0" i="0" u="none" strike="noStrike" kern="1200" cap="none" spc="0" normalizeH="0" baseline="0" noProof="0">
                <a:ln>
                  <a:noFill/>
                </a:ln>
                <a:solidFill>
                  <a:srgbClr val="808080"/>
                </a:solidFill>
                <a:effectLst/>
                <a:uLnTx/>
                <a:uFillTx/>
                <a:latin typeface="Arial" pitchFamily="34" charset="0"/>
                <a:ea typeface="ＭＳ Ｐゴシック"/>
                <a:cs typeface="Arial" pitchFamily="34" charset="0"/>
              </a:rPr>
              <a:t> (Grand Rapids: Zondervan, 2001)</a:t>
            </a:r>
          </a:p>
        </p:txBody>
      </p:sp>
      <p:sp>
        <p:nvSpPr>
          <p:cNvPr id="2" name="Title 1"/>
          <p:cNvSpPr>
            <a:spLocks noGrp="1"/>
          </p:cNvSpPr>
          <p:nvPr>
            <p:ph type="title" idx="4294967295"/>
          </p:nvPr>
        </p:nvSpPr>
        <p:spPr>
          <a:xfrm>
            <a:off x="0" y="76200"/>
            <a:ext cx="9144000" cy="914400"/>
          </a:xfrm>
          <a:solidFill>
            <a:schemeClr val="accent6">
              <a:lumMod val="75000"/>
            </a:schemeClr>
          </a:solidFill>
        </p:spPr>
        <p:txBody>
          <a:bodyPr/>
          <a:lstStyle/>
          <a:p>
            <a:pPr eaLnBrk="1" hangingPunct="1">
              <a:defRPr/>
            </a:pPr>
            <a:r>
              <a:rPr lang="x-none" altLang="en-US" sz="3600" dirty="0">
                <a:solidFill>
                  <a:srgbClr val="FFFFFF"/>
                </a:solidFill>
                <a:effectLst>
                  <a:outerShdw blurRad="38100" dist="38100" dir="2700000" algn="tl">
                    <a:srgbClr val="000000"/>
                  </a:outerShdw>
                </a:effectLst>
                <a:latin typeface="SimSun" charset="0"/>
                <a:ea typeface="SimSun" charset="0"/>
                <a:cs typeface="SimSun" charset="0"/>
              </a:rPr>
              <a:t>诺斯底主义对于救赎的概念</a:t>
            </a:r>
            <a:endParaRPr lang="en-US" altLang="en-US" sz="3600" dirty="0">
              <a:solidFill>
                <a:srgbClr val="FFFFFF"/>
              </a:solidFill>
              <a:effectLst>
                <a:outerShdw blurRad="38100" dist="38100" dir="2700000" algn="tl">
                  <a:srgbClr val="000000"/>
                </a:outerShdw>
              </a:effectLst>
              <a:latin typeface="SimSun" charset="0"/>
              <a:ea typeface="SimSun" charset="0"/>
              <a:cs typeface="SimSun" charset="0"/>
            </a:endParaRPr>
          </a:p>
        </p:txBody>
      </p:sp>
      <p:sp>
        <p:nvSpPr>
          <p:cNvPr id="6" name="TextBox 5"/>
          <p:cNvSpPr txBox="1">
            <a:spLocks noChangeArrowheads="1"/>
          </p:cNvSpPr>
          <p:nvPr/>
        </p:nvSpPr>
        <p:spPr bwMode="auto">
          <a:xfrm>
            <a:off x="5264150" y="1143000"/>
            <a:ext cx="838200" cy="400050"/>
          </a:xfrm>
          <a:prstGeom prst="rect">
            <a:avLst/>
          </a:prstGeom>
          <a:noFill/>
          <a:ln w="9525">
            <a:noFill/>
            <a:miter lim="800000"/>
            <a:headEnd/>
            <a:tailEnd/>
          </a:ln>
        </p:spPr>
        <p:txBody>
          <a:bodyPr lIns="91425" tIns="45713" rIns="91425" bIns="45713">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FFFFFF"/>
                </a:solidFill>
                <a:effectLst/>
                <a:uLnTx/>
                <a:uFillTx/>
                <a:latin typeface="Arial" pitchFamily="34" charset="0"/>
                <a:ea typeface="ＭＳ Ｐゴシック"/>
                <a:cs typeface="Arial" pitchFamily="34" charset="0"/>
              </a:rPr>
              <a:t>灵</a:t>
            </a:r>
          </a:p>
        </p:txBody>
      </p:sp>
      <p:sp>
        <p:nvSpPr>
          <p:cNvPr id="8" name="TextBox 7"/>
          <p:cNvSpPr txBox="1">
            <a:spLocks noChangeArrowheads="1"/>
          </p:cNvSpPr>
          <p:nvPr/>
        </p:nvSpPr>
        <p:spPr bwMode="auto">
          <a:xfrm>
            <a:off x="5264150" y="1600200"/>
            <a:ext cx="838200" cy="400050"/>
          </a:xfrm>
          <a:prstGeom prst="rect">
            <a:avLst/>
          </a:prstGeom>
          <a:noFill/>
          <a:ln w="9525">
            <a:noFill/>
            <a:miter lim="800000"/>
            <a:headEnd/>
            <a:tailEnd/>
          </a:ln>
        </p:spPr>
        <p:txBody>
          <a:bodyPr lIns="91425" tIns="45713" rIns="91425" bIns="45713">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FFFFFF"/>
                </a:solidFill>
                <a:effectLst/>
                <a:uLnTx/>
                <a:uFillTx/>
                <a:latin typeface="Arial" pitchFamily="34" charset="0"/>
                <a:ea typeface="ＭＳ Ｐゴシック"/>
                <a:cs typeface="Arial" pitchFamily="34" charset="0"/>
              </a:rPr>
              <a:t>魂</a:t>
            </a:r>
          </a:p>
        </p:txBody>
      </p:sp>
      <p:sp>
        <p:nvSpPr>
          <p:cNvPr id="9" name="TextBox 8"/>
          <p:cNvSpPr txBox="1">
            <a:spLocks noChangeArrowheads="1"/>
          </p:cNvSpPr>
          <p:nvPr/>
        </p:nvSpPr>
        <p:spPr bwMode="auto">
          <a:xfrm>
            <a:off x="5264150" y="1981200"/>
            <a:ext cx="838200" cy="400050"/>
          </a:xfrm>
          <a:prstGeom prst="rect">
            <a:avLst/>
          </a:prstGeom>
          <a:noFill/>
          <a:ln w="9525">
            <a:noFill/>
            <a:miter lim="800000"/>
            <a:headEnd/>
            <a:tailEnd/>
          </a:ln>
        </p:spPr>
        <p:txBody>
          <a:bodyPr lIns="91425" tIns="45713" rIns="91425" bIns="45713">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FFFFFF"/>
                </a:solidFill>
                <a:effectLst/>
                <a:uLnTx/>
                <a:uFillTx/>
                <a:latin typeface="Arial" pitchFamily="34" charset="0"/>
                <a:ea typeface="ＭＳ Ｐゴシック"/>
                <a:cs typeface="Arial" pitchFamily="34" charset="0"/>
              </a:rPr>
              <a:t>肌体</a:t>
            </a:r>
          </a:p>
        </p:txBody>
      </p:sp>
      <p:sp>
        <p:nvSpPr>
          <p:cNvPr id="11" name="TextBox 10"/>
          <p:cNvSpPr txBox="1">
            <a:spLocks noChangeAspect="1"/>
          </p:cNvSpPr>
          <p:nvPr/>
        </p:nvSpPr>
        <p:spPr>
          <a:xfrm>
            <a:off x="1600200" y="1653459"/>
            <a:ext cx="1856998" cy="2246769"/>
          </a:xfrm>
          <a:prstGeom prst="rect">
            <a:avLst/>
          </a:prstGeom>
          <a:solidFill>
            <a:srgbClr val="FFFFFF"/>
          </a:solidFill>
          <a:effectLst>
            <a:glow rad="228600">
              <a:schemeClr val="accent1">
                <a:satMod val="175000"/>
                <a:alpha val="40000"/>
              </a:schemeClr>
            </a:glow>
          </a:effectLst>
        </p:spPr>
        <p:txBody>
          <a:bodyPr lIns="91425" tIns="45713" rIns="91425" bIns="45713" anchor="ctr">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800" b="0" i="0" u="none" strike="noStrike" kern="1200" cap="none" spc="0" normalizeH="0" baseline="0" noProof="0" dirty="0">
              <a:ln>
                <a:noFill/>
              </a:ln>
              <a:solidFill>
                <a:srgbClr val="2D2DB9"/>
              </a:solidFill>
              <a:effectLst/>
              <a:uLnTx/>
              <a:uFillTx/>
              <a:latin typeface="Bradley Hand ITC TT-Bold" pitchFamily="-84" charset="0"/>
              <a:ea typeface="MS PGothic" pitchFamily="34"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x-none" altLang="en-US" sz="2800" b="0" i="0" u="none" strike="noStrike" kern="1200" cap="none" spc="0" normalizeH="0" baseline="0" noProof="0" dirty="0">
                <a:ln>
                  <a:noFill/>
                </a:ln>
                <a:solidFill>
                  <a:srgbClr val="2D2DB9"/>
                </a:solidFill>
                <a:effectLst/>
                <a:uLnTx/>
                <a:uFillTx/>
                <a:latin typeface="Bradley Hand ITC TT-Bold" pitchFamily="-84" charset="0"/>
                <a:ea typeface="MS PGothic" pitchFamily="34" charset="-128"/>
                <a:cs typeface="+mn-cs"/>
              </a:rPr>
              <a:t>至高的神</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x-none" altLang="en-US" sz="2800" b="0" i="0" u="none" strike="noStrike" kern="1200" cap="none" spc="0" normalizeH="0" baseline="0" noProof="0" dirty="0">
                <a:ln>
                  <a:noFill/>
                </a:ln>
                <a:solidFill>
                  <a:srgbClr val="2D2DB9"/>
                </a:solidFill>
                <a:effectLst/>
                <a:uLnTx/>
                <a:uFillTx/>
                <a:latin typeface="Bradley Hand ITC TT-Bold" pitchFamily="-84" charset="0"/>
                <a:ea typeface="MS PGothic" pitchFamily="34" charset="-128"/>
                <a:cs typeface="+mn-cs"/>
              </a:rPr>
              <a:t>“好的”</a:t>
            </a:r>
            <a:endParaRPr kumimoji="0" lang="en-US" altLang="en-US" sz="2800" b="0" i="0" u="none" strike="noStrike" kern="1200" cap="none" spc="0" normalizeH="0" baseline="0" noProof="0" dirty="0">
              <a:ln>
                <a:noFill/>
              </a:ln>
              <a:solidFill>
                <a:srgbClr val="2D2DB9"/>
              </a:solidFill>
              <a:effectLst/>
              <a:uLnTx/>
              <a:uFillTx/>
              <a:latin typeface="Bradley Hand ITC TT-Bold" pitchFamily="-84" charset="0"/>
              <a:ea typeface="MS PGothic" pitchFamily="34"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800" b="0" i="0" u="none" strike="noStrike" kern="1200" cap="none" spc="0" normalizeH="0" baseline="0" noProof="0" dirty="0">
              <a:ln>
                <a:noFill/>
              </a:ln>
              <a:solidFill>
                <a:srgbClr val="2D2DB9"/>
              </a:solidFill>
              <a:effectLst/>
              <a:uLnTx/>
              <a:uFillTx/>
              <a:latin typeface="Bradley Hand ITC TT-Bold" pitchFamily="-84" charset="0"/>
              <a:ea typeface="MS PGothic" pitchFamily="34"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800" b="0" i="0" u="none" strike="noStrike" kern="1200" cap="none" spc="0" normalizeH="0" baseline="0" noProof="0" dirty="0">
              <a:ln>
                <a:noFill/>
              </a:ln>
              <a:solidFill>
                <a:srgbClr val="2D2DB9"/>
              </a:solidFill>
              <a:effectLst/>
              <a:uLnTx/>
              <a:uFillTx/>
              <a:latin typeface="Bradley Hand ITC TT-Bold" pitchFamily="-84" charset="0"/>
              <a:ea typeface="MS PGothic" pitchFamily="34" charset="-128"/>
              <a:cs typeface="+mn-cs"/>
            </a:endParaRPr>
          </a:p>
        </p:txBody>
      </p:sp>
      <p:grpSp>
        <p:nvGrpSpPr>
          <p:cNvPr id="3" name="Group 19462"/>
          <p:cNvGrpSpPr>
            <a:grpSpLocks/>
          </p:cNvGrpSpPr>
          <p:nvPr/>
        </p:nvGrpSpPr>
        <p:grpSpPr bwMode="auto">
          <a:xfrm>
            <a:off x="3608388" y="1219201"/>
            <a:ext cx="1600200" cy="762000"/>
            <a:chOff x="3608078" y="1219200"/>
            <a:chExt cx="1600200" cy="762000"/>
          </a:xfrm>
        </p:grpSpPr>
        <p:sp>
          <p:nvSpPr>
            <p:cNvPr id="13" name="Notched Right Arrow 12"/>
            <p:cNvSpPr>
              <a:spLocks noChangeArrowheads="1"/>
            </p:cNvSpPr>
            <p:nvPr/>
          </p:nvSpPr>
          <p:spPr bwMode="auto">
            <a:xfrm rot="10800000">
              <a:off x="3608078" y="1219200"/>
              <a:ext cx="1600200" cy="762000"/>
            </a:xfrm>
            <a:prstGeom prst="notchedRightArrow">
              <a:avLst>
                <a:gd name="adj1" fmla="val 50000"/>
                <a:gd name="adj2" fmla="val 76261"/>
              </a:avLst>
            </a:prstGeom>
            <a:gradFill rotWithShape="1">
              <a:gsLst>
                <a:gs pos="0">
                  <a:srgbClr val="47FFD1"/>
                </a:gs>
                <a:gs pos="50000">
                  <a:srgbClr val="FFFFFF"/>
                </a:gs>
                <a:gs pos="100000">
                  <a:srgbClr val="85FFE0"/>
                </a:gs>
              </a:gsLst>
              <a:lin ang="16440000"/>
            </a:gradFill>
            <a:ln w="9525">
              <a:solidFill>
                <a:srgbClr val="00CC98"/>
              </a:solidFill>
              <a:miter lim="800000"/>
              <a:headEnd/>
              <a:tailEnd/>
            </a:ln>
            <a:effectLst>
              <a:outerShdw blurRad="40000" dist="23000" dir="5400000" rotWithShape="0">
                <a:srgbClr val="000000">
                  <a:alpha val="34998"/>
                </a:srgbClr>
              </a:outerShdw>
            </a:effectLst>
          </p:spPr>
          <p:txBody>
            <a:bodyPr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itchFamily="18" charset="0"/>
                <a:ea typeface="MS PGothic" pitchFamily="34" charset="-128"/>
                <a:cs typeface="+mn-cs"/>
              </a:endParaRPr>
            </a:p>
          </p:txBody>
        </p:sp>
        <p:sp>
          <p:nvSpPr>
            <p:cNvPr id="204827" name="TextBox 14"/>
            <p:cNvSpPr txBox="1">
              <a:spLocks noChangeArrowheads="1"/>
            </p:cNvSpPr>
            <p:nvPr/>
          </p:nvSpPr>
          <p:spPr bwMode="auto">
            <a:xfrm>
              <a:off x="3886200" y="1371600"/>
              <a:ext cx="990600" cy="400110"/>
            </a:xfrm>
            <a:prstGeom prst="rect">
              <a:avLst/>
            </a:prstGeom>
            <a:noFill/>
            <a:ln w="9525">
              <a:noFill/>
              <a:miter lim="800000"/>
              <a:headEnd/>
              <a:tailEnd/>
            </a:ln>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0000"/>
                  </a:solidFill>
                  <a:effectLst/>
                  <a:uLnTx/>
                  <a:uFillTx/>
                  <a:latin typeface="Comic Sans MS" pitchFamily="66" charset="0"/>
                  <a:ea typeface="ＭＳ Ｐゴシック"/>
                  <a:cs typeface="Arial" pitchFamily="34" charset="0"/>
                </a:rPr>
                <a:t>灵知</a:t>
              </a:r>
            </a:p>
          </p:txBody>
        </p:sp>
      </p:grpSp>
      <p:sp>
        <p:nvSpPr>
          <p:cNvPr id="16" name="TextBox 15"/>
          <p:cNvSpPr txBox="1">
            <a:spLocks noChangeArrowheads="1"/>
          </p:cNvSpPr>
          <p:nvPr/>
        </p:nvSpPr>
        <p:spPr bwMode="auto">
          <a:xfrm>
            <a:off x="2133600" y="5772150"/>
            <a:ext cx="1524000" cy="400050"/>
          </a:xfrm>
          <a:prstGeom prst="rect">
            <a:avLst/>
          </a:prstGeom>
          <a:noFill/>
          <a:ln w="9525">
            <a:noFill/>
            <a:miter lim="800000"/>
            <a:headEnd/>
            <a:tailEnd/>
          </a:ln>
        </p:spPr>
        <p:txBody>
          <a:bodyPr lIns="91425" tIns="45713" rIns="91425" bIns="45713">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FFFFFF"/>
                </a:solidFill>
                <a:effectLst/>
                <a:uLnTx/>
                <a:uFillTx/>
                <a:latin typeface="Arial" pitchFamily="34" charset="0"/>
                <a:ea typeface="ＭＳ Ｐゴシック"/>
                <a:cs typeface="Arial" pitchFamily="34" charset="0"/>
              </a:rPr>
              <a:t>造物主</a:t>
            </a:r>
          </a:p>
        </p:txBody>
      </p:sp>
      <p:sp>
        <p:nvSpPr>
          <p:cNvPr id="204812" name="TextBox 16"/>
          <p:cNvSpPr txBox="1">
            <a:spLocks noChangeArrowheads="1"/>
          </p:cNvSpPr>
          <p:nvPr/>
        </p:nvSpPr>
        <p:spPr bwMode="auto">
          <a:xfrm>
            <a:off x="3962400" y="6215063"/>
            <a:ext cx="1143000" cy="338137"/>
          </a:xfrm>
          <a:prstGeom prst="rect">
            <a:avLst/>
          </a:prstGeom>
          <a:solidFill>
            <a:srgbClr val="000000"/>
          </a:solidFill>
          <a:ln w="9525">
            <a:noFill/>
            <a:miter lim="800000"/>
            <a:headEnd/>
            <a:tailEnd/>
          </a:ln>
        </p:spPr>
        <p:txBody>
          <a:bodyPr lIns="91425" tIns="45713" rIns="91425" bIns="45713">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FFFFFF"/>
                </a:solidFill>
                <a:effectLst/>
                <a:uLnTx/>
                <a:uFillTx/>
                <a:latin typeface="Arial" pitchFamily="34" charset="0"/>
                <a:ea typeface="ＭＳ Ｐゴシック"/>
                <a:cs typeface="Arial" pitchFamily="34" charset="0"/>
              </a:rPr>
              <a:t>图 45</a:t>
            </a:r>
          </a:p>
        </p:txBody>
      </p:sp>
      <p:pic>
        <p:nvPicPr>
          <p:cNvPr id="204813" name="Picture 17" descr="earth middle east.jpg"/>
          <p:cNvPicPr>
            <a:picLocks noChangeAspect="1"/>
          </p:cNvPicPr>
          <p:nvPr/>
        </p:nvPicPr>
        <p:blipFill>
          <a:blip r:embed="rId3" cstate="print"/>
          <a:srcRect/>
          <a:stretch>
            <a:fillRect/>
          </a:stretch>
        </p:blipFill>
        <p:spPr bwMode="auto">
          <a:xfrm>
            <a:off x="4876801" y="3505201"/>
            <a:ext cx="2819400" cy="2819400"/>
          </a:xfrm>
          <a:prstGeom prst="rect">
            <a:avLst/>
          </a:prstGeom>
          <a:noFill/>
          <a:ln w="9525">
            <a:noFill/>
            <a:miter lim="800000"/>
            <a:headEnd/>
            <a:tailEnd/>
          </a:ln>
        </p:spPr>
      </p:pic>
      <p:sp>
        <p:nvSpPr>
          <p:cNvPr id="19" name="Notched Right Arrow 18"/>
          <p:cNvSpPr>
            <a:spLocks noChangeArrowheads="1"/>
          </p:cNvSpPr>
          <p:nvPr/>
        </p:nvSpPr>
        <p:spPr bwMode="auto">
          <a:xfrm rot="5400000">
            <a:off x="1638300" y="4610100"/>
            <a:ext cx="1600200" cy="762000"/>
          </a:xfrm>
          <a:prstGeom prst="notchedRightArrow">
            <a:avLst>
              <a:gd name="adj1" fmla="val 50000"/>
              <a:gd name="adj2" fmla="val 76261"/>
            </a:avLst>
          </a:prstGeom>
          <a:gradFill rotWithShape="1">
            <a:gsLst>
              <a:gs pos="0">
                <a:srgbClr val="47FFD1"/>
              </a:gs>
              <a:gs pos="50000">
                <a:srgbClr val="FFFFFF"/>
              </a:gs>
              <a:gs pos="100000">
                <a:srgbClr val="85FFE0"/>
              </a:gs>
            </a:gsLst>
            <a:lin ang="16440000"/>
          </a:gradFill>
          <a:ln w="9525">
            <a:solidFill>
              <a:srgbClr val="00CC98"/>
            </a:solidFill>
            <a:miter lim="800000"/>
            <a:headEnd/>
            <a:tailEnd/>
          </a:ln>
          <a:effectLst>
            <a:outerShdw blurRad="40000" dist="23000" dir="5400000" rotWithShape="0">
              <a:srgbClr val="000000">
                <a:alpha val="34998"/>
              </a:srgbClr>
            </a:outerShdw>
          </a:effectLst>
        </p:spPr>
        <p:txBody>
          <a:bodyPr lIns="91425" tIns="45713" rIns="91425" bIns="45713"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itchFamily="18" charset="0"/>
              <a:ea typeface="MS PGothic" pitchFamily="34" charset="-128"/>
              <a:cs typeface="+mn-cs"/>
            </a:endParaRPr>
          </a:p>
        </p:txBody>
      </p:sp>
      <p:sp>
        <p:nvSpPr>
          <p:cNvPr id="22" name="Bent Arrow 21"/>
          <p:cNvSpPr>
            <a:spLocks/>
          </p:cNvSpPr>
          <p:nvPr/>
        </p:nvSpPr>
        <p:spPr bwMode="auto">
          <a:xfrm>
            <a:off x="3200400" y="4267200"/>
            <a:ext cx="1371600" cy="1447800"/>
          </a:xfrm>
          <a:custGeom>
            <a:avLst/>
            <a:gdLst>
              <a:gd name="T0" fmla="*/ 0 w 1371600"/>
              <a:gd name="T1" fmla="*/ 1447800 h 1447800"/>
              <a:gd name="T2" fmla="*/ 0 w 1371600"/>
              <a:gd name="T3" fmla="*/ 819654 h 1447800"/>
              <a:gd name="T4" fmla="*/ 648204 w 1371600"/>
              <a:gd name="T5" fmla="*/ 171450 h 1447800"/>
              <a:gd name="T6" fmla="*/ 1028700 w 1371600"/>
              <a:gd name="T7" fmla="*/ 171450 h 1447800"/>
              <a:gd name="T8" fmla="*/ 1028700 w 1371600"/>
              <a:gd name="T9" fmla="*/ 0 h 1447800"/>
              <a:gd name="T10" fmla="*/ 1371600 w 1371600"/>
              <a:gd name="T11" fmla="*/ 342900 h 1447800"/>
              <a:gd name="T12" fmla="*/ 1028700 w 1371600"/>
              <a:gd name="T13" fmla="*/ 685800 h 1447800"/>
              <a:gd name="T14" fmla="*/ 1028700 w 1371600"/>
              <a:gd name="T15" fmla="*/ 514350 h 1447800"/>
              <a:gd name="T16" fmla="*/ 648204 w 1371600"/>
              <a:gd name="T17" fmla="*/ 514350 h 1447800"/>
              <a:gd name="T18" fmla="*/ 342900 w 1371600"/>
              <a:gd name="T19" fmla="*/ 819654 h 1447800"/>
              <a:gd name="T20" fmla="*/ 342900 w 1371600"/>
              <a:gd name="T21" fmla="*/ 1447800 h 1447800"/>
              <a:gd name="T22" fmla="*/ 0 w 1371600"/>
              <a:gd name="T23" fmla="*/ 1447800 h 144780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371600" h="1447800">
                <a:moveTo>
                  <a:pt x="0" y="1447800"/>
                </a:moveTo>
                <a:lnTo>
                  <a:pt x="0" y="819654"/>
                </a:lnTo>
                <a:cubicBezTo>
                  <a:pt x="0" y="461661"/>
                  <a:pt x="290211" y="171450"/>
                  <a:pt x="648204" y="171450"/>
                </a:cubicBezTo>
                <a:lnTo>
                  <a:pt x="1028700" y="171450"/>
                </a:lnTo>
                <a:lnTo>
                  <a:pt x="1028700" y="0"/>
                </a:lnTo>
                <a:lnTo>
                  <a:pt x="1371600" y="342900"/>
                </a:lnTo>
                <a:lnTo>
                  <a:pt x="1028700" y="685800"/>
                </a:lnTo>
                <a:lnTo>
                  <a:pt x="1028700" y="514350"/>
                </a:lnTo>
                <a:lnTo>
                  <a:pt x="648204" y="514350"/>
                </a:lnTo>
                <a:cubicBezTo>
                  <a:pt x="479589" y="514350"/>
                  <a:pt x="342900" y="651039"/>
                  <a:pt x="342900" y="819654"/>
                </a:cubicBezTo>
                <a:lnTo>
                  <a:pt x="342900" y="1447800"/>
                </a:lnTo>
                <a:lnTo>
                  <a:pt x="0" y="1447800"/>
                </a:lnTo>
                <a:close/>
              </a:path>
            </a:pathLst>
          </a:custGeom>
          <a:gradFill rotWithShape="1">
            <a:gsLst>
              <a:gs pos="0">
                <a:srgbClr val="85FFDB"/>
              </a:gs>
              <a:gs pos="100000">
                <a:srgbClr val="00EBA8"/>
              </a:gs>
            </a:gsLst>
            <a:lin ang="5400000"/>
          </a:gradFill>
          <a:ln w="9525" cap="flat" cmpd="sng">
            <a:solidFill>
              <a:srgbClr val="00CC98"/>
            </a:solidFill>
            <a:prstDash val="solid"/>
            <a:round/>
            <a:headEnd/>
            <a:tailEnd/>
          </a:ln>
          <a:effectLst>
            <a:outerShdw blurRad="40000" dist="23000" dir="5400000" rotWithShape="0">
              <a:srgbClr val="000000">
                <a:alpha val="34998"/>
              </a:srgbClr>
            </a:outerShdw>
          </a:effectLst>
        </p:spPr>
        <p:txBody>
          <a:bodyPr lIns="91425" tIns="45713" rIns="91425" bIns="45713"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ahoma" charset="0"/>
              <a:ea typeface="ＭＳ Ｐゴシック"/>
              <a:cs typeface="+mn-cs"/>
            </a:endParaRPr>
          </a:p>
        </p:txBody>
      </p:sp>
      <p:sp>
        <p:nvSpPr>
          <p:cNvPr id="24" name="Bent Arrow 23"/>
          <p:cNvSpPr>
            <a:spLocks/>
          </p:cNvSpPr>
          <p:nvPr/>
        </p:nvSpPr>
        <p:spPr bwMode="auto">
          <a:xfrm rot="3599752" flipV="1">
            <a:off x="4135438" y="2492375"/>
            <a:ext cx="1371600" cy="1447800"/>
          </a:xfrm>
          <a:custGeom>
            <a:avLst/>
            <a:gdLst>
              <a:gd name="T0" fmla="*/ 0 w 1371600"/>
              <a:gd name="T1" fmla="*/ 1447800 h 1447800"/>
              <a:gd name="T2" fmla="*/ 0 w 1371600"/>
              <a:gd name="T3" fmla="*/ 819654 h 1447800"/>
              <a:gd name="T4" fmla="*/ 648204 w 1371600"/>
              <a:gd name="T5" fmla="*/ 171450 h 1447800"/>
              <a:gd name="T6" fmla="*/ 1028700 w 1371600"/>
              <a:gd name="T7" fmla="*/ 171450 h 1447800"/>
              <a:gd name="T8" fmla="*/ 1028700 w 1371600"/>
              <a:gd name="T9" fmla="*/ 0 h 1447800"/>
              <a:gd name="T10" fmla="*/ 1371600 w 1371600"/>
              <a:gd name="T11" fmla="*/ 342900 h 1447800"/>
              <a:gd name="T12" fmla="*/ 1028700 w 1371600"/>
              <a:gd name="T13" fmla="*/ 685800 h 1447800"/>
              <a:gd name="T14" fmla="*/ 1028700 w 1371600"/>
              <a:gd name="T15" fmla="*/ 514350 h 1447800"/>
              <a:gd name="T16" fmla="*/ 648204 w 1371600"/>
              <a:gd name="T17" fmla="*/ 514350 h 1447800"/>
              <a:gd name="T18" fmla="*/ 342900 w 1371600"/>
              <a:gd name="T19" fmla="*/ 819654 h 1447800"/>
              <a:gd name="T20" fmla="*/ 342900 w 1371600"/>
              <a:gd name="T21" fmla="*/ 1447800 h 1447800"/>
              <a:gd name="T22" fmla="*/ 0 w 1371600"/>
              <a:gd name="T23" fmla="*/ 1447800 h 144780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371600" h="1447800">
                <a:moveTo>
                  <a:pt x="0" y="1447800"/>
                </a:moveTo>
                <a:lnTo>
                  <a:pt x="0" y="819654"/>
                </a:lnTo>
                <a:cubicBezTo>
                  <a:pt x="0" y="461661"/>
                  <a:pt x="290211" y="171450"/>
                  <a:pt x="648204" y="171450"/>
                </a:cubicBezTo>
                <a:lnTo>
                  <a:pt x="1028700" y="171450"/>
                </a:lnTo>
                <a:lnTo>
                  <a:pt x="1028700" y="0"/>
                </a:lnTo>
                <a:lnTo>
                  <a:pt x="1371600" y="342900"/>
                </a:lnTo>
                <a:lnTo>
                  <a:pt x="1028700" y="685800"/>
                </a:lnTo>
                <a:lnTo>
                  <a:pt x="1028700" y="514350"/>
                </a:lnTo>
                <a:lnTo>
                  <a:pt x="648204" y="514350"/>
                </a:lnTo>
                <a:cubicBezTo>
                  <a:pt x="479589" y="514350"/>
                  <a:pt x="342900" y="651039"/>
                  <a:pt x="342900" y="819654"/>
                </a:cubicBezTo>
                <a:lnTo>
                  <a:pt x="342900" y="1447800"/>
                </a:lnTo>
                <a:lnTo>
                  <a:pt x="0" y="1447800"/>
                </a:lnTo>
                <a:close/>
              </a:path>
            </a:pathLst>
          </a:custGeom>
          <a:gradFill rotWithShape="1">
            <a:gsLst>
              <a:gs pos="0">
                <a:srgbClr val="85FFDB"/>
              </a:gs>
              <a:gs pos="100000">
                <a:srgbClr val="00EBA8"/>
              </a:gs>
            </a:gsLst>
            <a:lin ang="5400000"/>
          </a:gradFill>
          <a:ln w="9525" cap="flat" cmpd="sng">
            <a:solidFill>
              <a:srgbClr val="00CC98"/>
            </a:solidFill>
            <a:prstDash val="solid"/>
            <a:round/>
            <a:headEnd/>
            <a:tailEnd/>
          </a:ln>
          <a:effectLst>
            <a:outerShdw blurRad="40000" dist="23000" dir="5400000" rotWithShape="0">
              <a:srgbClr val="000000">
                <a:alpha val="34998"/>
              </a:srgbClr>
            </a:outerShdw>
          </a:effectLst>
        </p:spPr>
        <p:txBody>
          <a:bodyPr lIns="91425" tIns="45713" rIns="91425" bIns="45713"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ahoma" charset="0"/>
              <a:ea typeface="ＭＳ Ｐゴシック"/>
              <a:cs typeface="+mn-cs"/>
            </a:endParaRPr>
          </a:p>
        </p:txBody>
      </p:sp>
      <p:pic>
        <p:nvPicPr>
          <p:cNvPr id="204817" name="Picture 3" descr="I:\DEPTCOMM\Zamcomm\Jody\ChartsEPS\45 copy.jpg"/>
          <p:cNvPicPr>
            <a:picLocks noChangeAspect="1" noChangeArrowheads="1"/>
          </p:cNvPicPr>
          <p:nvPr/>
        </p:nvPicPr>
        <p:blipFill>
          <a:blip r:embed="rId4" cstate="print"/>
          <a:srcRect l="1770" r="1631"/>
          <a:stretch>
            <a:fillRect/>
          </a:stretch>
        </p:blipFill>
        <p:spPr bwMode="auto">
          <a:xfrm>
            <a:off x="-4267200" y="1447800"/>
            <a:ext cx="4089400" cy="4343400"/>
          </a:xfrm>
          <a:prstGeom prst="rect">
            <a:avLst/>
          </a:prstGeom>
          <a:solidFill>
            <a:schemeClr val="tx1"/>
          </a:solidFill>
          <a:ln w="9525">
            <a:noFill/>
            <a:miter lim="800000"/>
            <a:headEnd/>
            <a:tailEnd/>
          </a:ln>
        </p:spPr>
      </p:pic>
      <p:grpSp>
        <p:nvGrpSpPr>
          <p:cNvPr id="4" name="Group 19461"/>
          <p:cNvGrpSpPr>
            <a:grpSpLocks/>
          </p:cNvGrpSpPr>
          <p:nvPr/>
        </p:nvGrpSpPr>
        <p:grpSpPr bwMode="auto">
          <a:xfrm>
            <a:off x="6254750" y="1219201"/>
            <a:ext cx="1517650" cy="2076461"/>
            <a:chOff x="6255048" y="1219200"/>
            <a:chExt cx="1517352" cy="2076522"/>
          </a:xfrm>
        </p:grpSpPr>
        <p:sp>
          <p:nvSpPr>
            <p:cNvPr id="204824" name="TextBox 9"/>
            <p:cNvSpPr txBox="1">
              <a:spLocks noChangeArrowheads="1"/>
            </p:cNvSpPr>
            <p:nvPr/>
          </p:nvSpPr>
          <p:spPr bwMode="auto">
            <a:xfrm>
              <a:off x="6477000" y="2895600"/>
              <a:ext cx="838200" cy="400122"/>
            </a:xfrm>
            <a:prstGeom prst="rect">
              <a:avLst/>
            </a:prstGeom>
            <a:noFill/>
            <a:ln w="9525">
              <a:noFill/>
              <a:miter lim="800000"/>
              <a:headEnd/>
              <a:tailEnd/>
            </a:ln>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FFFFFF"/>
                  </a:solidFill>
                  <a:effectLst/>
                  <a:uLnTx/>
                  <a:uFillTx/>
                  <a:latin typeface="Arial" pitchFamily="34" charset="0"/>
                  <a:ea typeface="ＭＳ Ｐゴシック"/>
                  <a:cs typeface="Arial" pitchFamily="34" charset="0"/>
                </a:rPr>
                <a:t>人</a:t>
              </a:r>
            </a:p>
          </p:txBody>
        </p:sp>
        <p:pic>
          <p:nvPicPr>
            <p:cNvPr id="204825" name="Picture 22" descr="rev 17 man brazos-abiertos.jpg"/>
            <p:cNvPicPr>
              <a:picLocks noChangeAspect="1"/>
            </p:cNvPicPr>
            <p:nvPr/>
          </p:nvPicPr>
          <p:blipFill>
            <a:blip r:embed="rId5" cstate="print">
              <a:grayscl/>
              <a:biLevel thresh="50000"/>
            </a:blip>
            <a:srcRect/>
            <a:stretch>
              <a:fillRect/>
            </a:stretch>
          </p:blipFill>
          <p:spPr bwMode="auto">
            <a:xfrm>
              <a:off x="6255048" y="1219200"/>
              <a:ext cx="1517352" cy="1752600"/>
            </a:xfrm>
            <a:prstGeom prst="rect">
              <a:avLst/>
            </a:prstGeom>
            <a:noFill/>
            <a:ln w="9525">
              <a:noFill/>
              <a:miter lim="800000"/>
              <a:headEnd/>
              <a:tailEnd/>
            </a:ln>
          </p:spPr>
        </p:pic>
      </p:grpSp>
      <p:cxnSp>
        <p:nvCxnSpPr>
          <p:cNvPr id="28" name="Straight Connector 27"/>
          <p:cNvCxnSpPr>
            <a:cxnSpLocks noChangeShapeType="1"/>
          </p:cNvCxnSpPr>
          <p:nvPr/>
        </p:nvCxnSpPr>
        <p:spPr bwMode="auto">
          <a:xfrm>
            <a:off x="5264150" y="1600200"/>
            <a:ext cx="914400" cy="0"/>
          </a:xfrm>
          <a:prstGeom prst="line">
            <a:avLst/>
          </a:prstGeom>
          <a:noFill/>
          <a:ln w="25400">
            <a:solidFill>
              <a:srgbClr val="FFFFFF"/>
            </a:solidFill>
            <a:round/>
            <a:headEnd/>
            <a:tailEnd/>
          </a:ln>
          <a:effectLst>
            <a:outerShdw blurRad="40000" dist="20000" dir="5400000" rotWithShape="0">
              <a:srgbClr val="000000">
                <a:alpha val="37999"/>
              </a:srgbClr>
            </a:outerShdw>
          </a:effectLst>
        </p:spPr>
      </p:cxnSp>
      <p:cxnSp>
        <p:nvCxnSpPr>
          <p:cNvPr id="31" name="Straight Arrow Connector 30"/>
          <p:cNvCxnSpPr>
            <a:cxnSpLocks noChangeShapeType="1"/>
          </p:cNvCxnSpPr>
          <p:nvPr/>
        </p:nvCxnSpPr>
        <p:spPr bwMode="auto">
          <a:xfrm>
            <a:off x="6026151" y="1371600"/>
            <a:ext cx="762000" cy="228600"/>
          </a:xfrm>
          <a:prstGeom prst="straightConnector1">
            <a:avLst/>
          </a:prstGeom>
          <a:noFill/>
          <a:ln w="25400">
            <a:solidFill>
              <a:schemeClr val="accent1"/>
            </a:solidFill>
            <a:round/>
            <a:headEnd/>
            <a:tailEnd type="arrow" w="med" len="med"/>
          </a:ln>
          <a:effectLst>
            <a:outerShdw blurRad="40000" dist="20000" dir="5400000" rotWithShape="0">
              <a:srgbClr val="000000">
                <a:alpha val="37999"/>
              </a:srgbClr>
            </a:outerShdw>
          </a:effectLst>
        </p:spPr>
      </p:cxnSp>
      <p:cxnSp>
        <p:nvCxnSpPr>
          <p:cNvPr id="35" name="Straight Arrow Connector 34"/>
          <p:cNvCxnSpPr>
            <a:cxnSpLocks noChangeShapeType="1"/>
          </p:cNvCxnSpPr>
          <p:nvPr/>
        </p:nvCxnSpPr>
        <p:spPr bwMode="auto">
          <a:xfrm flipV="1">
            <a:off x="6026150" y="1828800"/>
            <a:ext cx="838200" cy="381000"/>
          </a:xfrm>
          <a:prstGeom prst="straightConnector1">
            <a:avLst/>
          </a:prstGeom>
          <a:noFill/>
          <a:ln w="25400">
            <a:solidFill>
              <a:schemeClr val="accent1"/>
            </a:solidFill>
            <a:round/>
            <a:headEnd/>
            <a:tailEnd type="arrow" w="med" len="med"/>
          </a:ln>
          <a:effectLst>
            <a:outerShdw blurRad="40000" dist="20000" dir="5400000" rotWithShape="0">
              <a:srgbClr val="000000">
                <a:alpha val="37999"/>
              </a:srgbClr>
            </a:outerShdw>
          </a:effectLst>
        </p:spPr>
      </p:cxnSp>
      <p:sp>
        <p:nvSpPr>
          <p:cNvPr id="19461" name="Oval 19460"/>
          <p:cNvSpPr>
            <a:spLocks noChangeArrowheads="1"/>
          </p:cNvSpPr>
          <p:nvPr/>
        </p:nvSpPr>
        <p:spPr bwMode="auto">
          <a:xfrm>
            <a:off x="6788150" y="1524000"/>
            <a:ext cx="228600" cy="228600"/>
          </a:xfrm>
          <a:prstGeom prst="ellipse">
            <a:avLst/>
          </a:prstGeom>
          <a:gradFill rotWithShape="1">
            <a:gsLst>
              <a:gs pos="0">
                <a:srgbClr val="85FFDB"/>
              </a:gs>
              <a:gs pos="100000">
                <a:srgbClr val="00EBA8"/>
              </a:gs>
            </a:gsLst>
            <a:lin ang="5400000"/>
          </a:gradFill>
          <a:ln w="9525">
            <a:solidFill>
              <a:srgbClr val="00CC98"/>
            </a:solidFill>
            <a:round/>
            <a:headEnd/>
            <a:tailEnd/>
          </a:ln>
          <a:effectLst>
            <a:outerShdw blurRad="40000" dist="23000" dir="5400000" rotWithShape="0">
              <a:srgbClr val="000000">
                <a:alpha val="34998"/>
              </a:srgbClr>
            </a:outerShdw>
          </a:effectLst>
        </p:spPr>
        <p:txBody>
          <a:bodyPr lIns="91425" tIns="45713" rIns="91425" bIns="45713"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itchFamily="18" charset="0"/>
              <a:ea typeface="MS PGothic" pitchFamily="34" charset="-128"/>
              <a:cs typeface="+mn-cs"/>
            </a:endParaRPr>
          </a:p>
        </p:txBody>
      </p:sp>
      <p:sp>
        <p:nvSpPr>
          <p:cNvPr id="154647" name="Text Box 7"/>
          <p:cNvSpPr txBox="1">
            <a:spLocks noChangeArrowheads="1"/>
          </p:cNvSpPr>
          <p:nvPr/>
        </p:nvSpPr>
        <p:spPr bwMode="auto">
          <a:xfrm>
            <a:off x="8243888" y="1"/>
            <a:ext cx="869950" cy="461963"/>
          </a:xfrm>
          <a:prstGeom prst="rect">
            <a:avLst/>
          </a:prstGeom>
          <a:solidFill>
            <a:schemeClr val="tx1"/>
          </a:solidFill>
          <a:ln>
            <a:noFill/>
          </a:ln>
          <a:effectLst>
            <a:outerShdw blurRad="63500" dist="38099" dir="2700000" algn="ctr" rotWithShape="0">
              <a:srgbClr val="000000">
                <a:alpha val="74997"/>
              </a:srgbClr>
            </a:outerShdw>
          </a:effectLst>
        </p:spPr>
        <p:txBody>
          <a:bodyPr wrap="none" lIns="91425" tIns="45713" rIns="91425" bIns="45713">
            <a:spAutoFit/>
          </a:bodyPr>
          <a:lstStyle>
            <a:lvl1pPr>
              <a:spcBef>
                <a:spcPct val="20000"/>
              </a:spcBef>
              <a:buChar char="•"/>
              <a:defRPr sz="3200" b="1">
                <a:solidFill>
                  <a:schemeClr val="tx1"/>
                </a:solidFill>
                <a:latin typeface="Arial" charset="0"/>
                <a:ea typeface="MS PGothic" charset="-128"/>
                <a:cs typeface="Arial" charset="0"/>
              </a:defRPr>
            </a:lvl1pPr>
            <a:lvl2pPr marL="742950" indent="-285750">
              <a:spcBef>
                <a:spcPct val="20000"/>
              </a:spcBef>
              <a:buChar char="–"/>
              <a:defRPr sz="2800" b="1">
                <a:solidFill>
                  <a:schemeClr val="tx1"/>
                </a:solidFill>
                <a:latin typeface="Arial" charset="0"/>
                <a:ea typeface="MS PGothic" charset="-128"/>
                <a:cs typeface="Arial" charset="0"/>
              </a:defRPr>
            </a:lvl2pPr>
            <a:lvl3pPr marL="1143000" indent="-228600">
              <a:spcBef>
                <a:spcPct val="20000"/>
              </a:spcBef>
              <a:buChar char="•"/>
              <a:defRPr sz="2400" b="1">
                <a:solidFill>
                  <a:schemeClr val="tx1"/>
                </a:solidFill>
                <a:latin typeface="Arial" charset="0"/>
                <a:ea typeface="MS PGothic" charset="-128"/>
                <a:cs typeface="Arial" charset="0"/>
              </a:defRPr>
            </a:lvl3pPr>
            <a:lvl4pPr marL="1600200" indent="-228600">
              <a:spcBef>
                <a:spcPct val="20000"/>
              </a:spcBef>
              <a:buChar char="–"/>
              <a:defRPr sz="2000" b="1">
                <a:solidFill>
                  <a:schemeClr val="tx1"/>
                </a:solidFill>
                <a:latin typeface="Arial" charset="0"/>
                <a:ea typeface="MS PGothic" charset="-128"/>
                <a:cs typeface="Arial" charset="0"/>
              </a:defRPr>
            </a:lvl4pPr>
            <a:lvl5pPr marL="2057400" indent="-228600">
              <a:spcBef>
                <a:spcPct val="20000"/>
              </a:spcBef>
              <a:buChar char="»"/>
              <a:defRPr sz="2000" b="1">
                <a:solidFill>
                  <a:schemeClr val="tx1"/>
                </a:solidFill>
                <a:latin typeface="Arial" charset="0"/>
                <a:ea typeface="MS PGothic" charset="-128"/>
                <a:cs typeface="Arial" charset="0"/>
              </a:defRPr>
            </a:lvl5pPr>
            <a:lvl6pPr marL="2514600" indent="-228600" eaLnBrk="0" fontAlgn="base" hangingPunct="0">
              <a:spcBef>
                <a:spcPct val="20000"/>
              </a:spcBef>
              <a:spcAft>
                <a:spcPct val="0"/>
              </a:spcAft>
              <a:buChar char="»"/>
              <a:defRPr sz="2000" b="1">
                <a:solidFill>
                  <a:schemeClr val="tx1"/>
                </a:solidFill>
                <a:latin typeface="Arial" charset="0"/>
                <a:ea typeface="MS PGothic" charset="-128"/>
                <a:cs typeface="Arial" charset="0"/>
              </a:defRPr>
            </a:lvl6pPr>
            <a:lvl7pPr marL="2971800" indent="-228600" eaLnBrk="0" fontAlgn="base" hangingPunct="0">
              <a:spcBef>
                <a:spcPct val="20000"/>
              </a:spcBef>
              <a:spcAft>
                <a:spcPct val="0"/>
              </a:spcAft>
              <a:buChar char="»"/>
              <a:defRPr sz="2000" b="1">
                <a:solidFill>
                  <a:schemeClr val="tx1"/>
                </a:solidFill>
                <a:latin typeface="Arial" charset="0"/>
                <a:ea typeface="MS PGothic" charset="-128"/>
                <a:cs typeface="Arial" charset="0"/>
              </a:defRPr>
            </a:lvl7pPr>
            <a:lvl8pPr marL="3429000" indent="-228600" eaLnBrk="0" fontAlgn="base" hangingPunct="0">
              <a:spcBef>
                <a:spcPct val="20000"/>
              </a:spcBef>
              <a:spcAft>
                <a:spcPct val="0"/>
              </a:spcAft>
              <a:buChar char="»"/>
              <a:defRPr sz="2000" b="1">
                <a:solidFill>
                  <a:schemeClr val="tx1"/>
                </a:solidFill>
                <a:latin typeface="Arial" charset="0"/>
                <a:ea typeface="MS PGothic" charset="-128"/>
                <a:cs typeface="Arial" charset="0"/>
              </a:defRPr>
            </a:lvl8pPr>
            <a:lvl9pPr marL="3886200" indent="-228600" eaLnBrk="0" fontAlgn="base" hangingPunct="0">
              <a:spcBef>
                <a:spcPct val="20000"/>
              </a:spcBef>
              <a:spcAft>
                <a:spcPct val="0"/>
              </a:spcAft>
              <a:buChar char="»"/>
              <a:defRPr sz="2000" b="1">
                <a:solidFill>
                  <a:schemeClr val="tx1"/>
                </a:solidFill>
                <a:latin typeface="Arial" charset="0"/>
                <a:ea typeface="MS PGothic" charset="-128"/>
                <a:cs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FFFF"/>
                </a:solidFill>
                <a:effectLst/>
                <a:uLnTx/>
                <a:uFillTx/>
                <a:latin typeface="Arial" charset="0"/>
                <a:ea typeface="MS PGothic" charset="-128"/>
                <a:cs typeface="Arial" charset="0"/>
              </a:rPr>
              <a:t>153c</a:t>
            </a:r>
            <a:endParaRPr kumimoji="0" lang="en-US" altLang="en-US" sz="1800" b="0" i="0" u="none" strike="noStrike" kern="1200" cap="none" spc="0" normalizeH="0" baseline="0" noProof="0">
              <a:ln>
                <a:noFill/>
              </a:ln>
              <a:solidFill>
                <a:srgbClr val="FFFFFF"/>
              </a:solidFill>
              <a:effectLst/>
              <a:uLnTx/>
              <a:uFillTx/>
              <a:latin typeface="Arial" charset="0"/>
              <a:ea typeface="MS PGothic" charset="-128"/>
              <a:cs typeface="Arial" charset="0"/>
            </a:endParaRPr>
          </a:p>
        </p:txBody>
      </p:sp>
    </p:spTree>
    <p:extLst>
      <p:ext uri="{BB962C8B-B14F-4D97-AF65-F5344CB8AC3E}">
        <p14:creationId xmlns:p14="http://schemas.microsoft.com/office/powerpoint/2010/main" val="256634195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up)">
                                      <p:cBhvr>
                                        <p:cTn id="7" dur="500"/>
                                        <p:tgtEl>
                                          <p:spTgt spid="19"/>
                                        </p:tgtEl>
                                      </p:cBhvr>
                                    </p:animEffect>
                                  </p:childTnLst>
                                </p:cTn>
                              </p:par>
                            </p:childTnLst>
                          </p:cTn>
                        </p:par>
                        <p:par>
                          <p:cTn id="8" fill="hold" nodeType="afterGroup">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down)">
                                      <p:cBhvr>
                                        <p:cTn id="11" dur="500"/>
                                        <p:tgtEl>
                                          <p:spTgt spid="16"/>
                                        </p:tgtEl>
                                      </p:cBhvr>
                                    </p:animEffect>
                                  </p:childTnLst>
                                </p:cTn>
                              </p:par>
                            </p:childTnLst>
                          </p:cTn>
                        </p:par>
                        <p:par>
                          <p:cTn id="12" fill="hold" nodeType="afterGroup">
                            <p:stCondLst>
                              <p:cond delay="1000"/>
                            </p:stCondLst>
                            <p:childTnLst>
                              <p:par>
                                <p:cTn id="13" presetID="22" presetClass="entr" presetSubtype="4" fill="hold" nodeType="after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wipe(down)">
                                      <p:cBhvr>
                                        <p:cTn id="15" dur="500"/>
                                        <p:tgtEl>
                                          <p:spTgt spid="22"/>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3" presetClass="entr" presetSubtype="1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linds(horizontal)">
                                      <p:cBhvr>
                                        <p:cTn id="20" dur="500"/>
                                        <p:tgtEl>
                                          <p:spTgt spid="4"/>
                                        </p:tgtEl>
                                      </p:cBhvr>
                                    </p:animEffect>
                                  </p:childTnLst>
                                </p:cTn>
                              </p:par>
                              <p:par>
                                <p:cTn id="21" presetID="3" presetClass="entr" presetSubtype="10" fill="hold" grpId="0" nodeType="withEffect">
                                  <p:stCondLst>
                                    <p:cond delay="0"/>
                                  </p:stCondLst>
                                  <p:childTnLst>
                                    <p:set>
                                      <p:cBhvr>
                                        <p:cTn id="22" dur="1" fill="hold">
                                          <p:stCondLst>
                                            <p:cond delay="0"/>
                                          </p:stCondLst>
                                        </p:cTn>
                                        <p:tgtEl>
                                          <p:spTgt spid="19461"/>
                                        </p:tgtEl>
                                        <p:attrNameLst>
                                          <p:attrName>style.visibility</p:attrName>
                                        </p:attrNameLst>
                                      </p:cBhvr>
                                      <p:to>
                                        <p:strVal val="visible"/>
                                      </p:to>
                                    </p:set>
                                    <p:animEffect transition="in" filter="blinds(horizontal)">
                                      <p:cBhvr>
                                        <p:cTn id="23" dur="500"/>
                                        <p:tgtEl>
                                          <p:spTgt spid="19461"/>
                                        </p:tgtEl>
                                      </p:cBhvr>
                                    </p:animEffect>
                                  </p:childTnLst>
                                </p:cTn>
                              </p:par>
                              <p:par>
                                <p:cTn id="24" presetID="3" presetClass="entr" presetSubtype="10" fill="hold"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blinds(horizontal)">
                                      <p:cBhvr>
                                        <p:cTn id="26" dur="500"/>
                                        <p:tgtEl>
                                          <p:spTgt spid="24"/>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1" nodeType="clickEffect">
                                  <p:stCondLst>
                                    <p:cond delay="0"/>
                                  </p:stCondLst>
                                  <p:childTnLst>
                                    <p:set>
                                      <p:cBhvr>
                                        <p:cTn id="30" dur="1" fill="hold">
                                          <p:stCondLst>
                                            <p:cond delay="0"/>
                                          </p:stCondLst>
                                        </p:cTn>
                                        <p:tgtEl>
                                          <p:spTgt spid="1946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1"/>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6"/>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2" fill="hold" nodeType="clickEffect">
                                  <p:stCondLst>
                                    <p:cond delay="0"/>
                                  </p:stCondLst>
                                  <p:childTnLst>
                                    <p:set>
                                      <p:cBhvr>
                                        <p:cTn id="46" dur="1" fill="hold">
                                          <p:stCondLst>
                                            <p:cond delay="0"/>
                                          </p:stCondLst>
                                        </p:cTn>
                                        <p:tgtEl>
                                          <p:spTgt spid="3"/>
                                        </p:tgtEl>
                                        <p:attrNameLst>
                                          <p:attrName>style.visibility</p:attrName>
                                        </p:attrNameLst>
                                      </p:cBhvr>
                                      <p:to>
                                        <p:strVal val="visible"/>
                                      </p:to>
                                    </p:set>
                                    <p:animEffect transition="in" filter="wipe(right)">
                                      <p:cBhvr>
                                        <p:cTn id="4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16" grpId="0"/>
      <p:bldP spid="19" grpId="0" animBg="1"/>
      <p:bldP spid="19461" grpId="0" animBg="1"/>
      <p:bldP spid="19461" grpId="1" animBg="1"/>
    </p:bldLst>
  </p:timing>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02081" name="Picture 3" descr="7 Churches Blan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extBox 8"/>
          <p:cNvSpPr txBox="1"/>
          <p:nvPr/>
        </p:nvSpPr>
        <p:spPr>
          <a:xfrm>
            <a:off x="1042988" y="5013325"/>
            <a:ext cx="1887537" cy="461963"/>
          </a:xfrm>
          <a:prstGeom prst="rect">
            <a:avLst/>
          </a:prstGeom>
          <a:noFill/>
        </p:spPr>
        <p:txBody>
          <a:bodyPr>
            <a:spAutoFit/>
          </a:bodyPr>
          <a:lstStyle/>
          <a:p>
            <a:pPr algn="r">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Ephesus</a:t>
            </a:r>
          </a:p>
        </p:txBody>
      </p:sp>
      <p:sp>
        <p:nvSpPr>
          <p:cNvPr id="10" name="TextBox 9"/>
          <p:cNvSpPr txBox="1"/>
          <p:nvPr/>
        </p:nvSpPr>
        <p:spPr>
          <a:xfrm>
            <a:off x="4716463" y="4941888"/>
            <a:ext cx="1885950" cy="460375"/>
          </a:xfrm>
          <a:prstGeom prst="rect">
            <a:avLst/>
          </a:prstGeom>
          <a:noFill/>
        </p:spPr>
        <p:txBody>
          <a:bodyPr>
            <a:spAutoFit/>
          </a:bodyPr>
          <a:lstStyle/>
          <a:p>
            <a:pPr algn="r">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Laodicea</a:t>
            </a:r>
          </a:p>
        </p:txBody>
      </p:sp>
      <p:sp>
        <p:nvSpPr>
          <p:cNvPr id="11" name="TextBox 10"/>
          <p:cNvSpPr txBox="1"/>
          <p:nvPr/>
        </p:nvSpPr>
        <p:spPr>
          <a:xfrm>
            <a:off x="3621088" y="4479925"/>
            <a:ext cx="2390775" cy="461963"/>
          </a:xfrm>
          <a:prstGeom prst="rect">
            <a:avLst/>
          </a:prstGeom>
          <a:noFill/>
        </p:spPr>
        <p:txBody>
          <a:bodyPr>
            <a:spAutoFit/>
          </a:bodyPr>
          <a:lstStyle/>
          <a:p>
            <a:pPr algn="r">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Philadelphia</a:t>
            </a:r>
          </a:p>
        </p:txBody>
      </p:sp>
      <p:sp>
        <p:nvSpPr>
          <p:cNvPr id="12" name="TextBox 11"/>
          <p:cNvSpPr txBox="1"/>
          <p:nvPr/>
        </p:nvSpPr>
        <p:spPr>
          <a:xfrm>
            <a:off x="2987675" y="3644900"/>
            <a:ext cx="1671638" cy="461963"/>
          </a:xfrm>
          <a:prstGeom prst="rect">
            <a:avLst/>
          </a:prstGeom>
          <a:noFill/>
        </p:spPr>
        <p:txBody>
          <a:bodyPr>
            <a:spAutoFit/>
          </a:bodyPr>
          <a:lstStyle/>
          <a:p>
            <a:pPr algn="r">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Sardis</a:t>
            </a:r>
          </a:p>
        </p:txBody>
      </p:sp>
      <p:sp>
        <p:nvSpPr>
          <p:cNvPr id="13" name="TextBox 12"/>
          <p:cNvSpPr txBox="1"/>
          <p:nvPr/>
        </p:nvSpPr>
        <p:spPr>
          <a:xfrm>
            <a:off x="2268538" y="2565400"/>
            <a:ext cx="1885950" cy="461963"/>
          </a:xfrm>
          <a:prstGeom prst="rect">
            <a:avLst/>
          </a:prstGeom>
          <a:noFill/>
        </p:spPr>
        <p:txBody>
          <a:bodyPr>
            <a:spAutoFit/>
          </a:bodyPr>
          <a:lstStyle/>
          <a:p>
            <a:pPr algn="r">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Thyatira</a:t>
            </a:r>
          </a:p>
        </p:txBody>
      </p:sp>
      <p:sp>
        <p:nvSpPr>
          <p:cNvPr id="14" name="TextBox 13"/>
          <p:cNvSpPr txBox="1"/>
          <p:nvPr/>
        </p:nvSpPr>
        <p:spPr>
          <a:xfrm>
            <a:off x="827088" y="3933825"/>
            <a:ext cx="1887537" cy="460375"/>
          </a:xfrm>
          <a:prstGeom prst="rect">
            <a:avLst/>
          </a:prstGeom>
          <a:noFill/>
        </p:spPr>
        <p:txBody>
          <a:bodyPr>
            <a:spAutoFit/>
          </a:bodyPr>
          <a:lstStyle/>
          <a:p>
            <a:pPr algn="r">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Smyrna</a:t>
            </a:r>
          </a:p>
        </p:txBody>
      </p:sp>
      <p:sp>
        <p:nvSpPr>
          <p:cNvPr id="17" name="Diamond 16"/>
          <p:cNvSpPr>
            <a:spLocks noChangeArrowheads="1"/>
          </p:cNvSpPr>
          <p:nvPr/>
        </p:nvSpPr>
        <p:spPr bwMode="auto">
          <a:xfrm>
            <a:off x="2555875" y="3933825"/>
            <a:ext cx="287338"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a:defRPr/>
            </a:pPr>
            <a:endParaRPr lang="en-US" sz="2400">
              <a:solidFill>
                <a:srgbClr val="000000"/>
              </a:solidFill>
              <a:latin typeface="Times New Roman" charset="0"/>
              <a:ea typeface="ＭＳ Ｐゴシック" charset="0"/>
            </a:endParaRPr>
          </a:p>
        </p:txBody>
      </p:sp>
      <p:sp>
        <p:nvSpPr>
          <p:cNvPr id="19" name="Diamond 18"/>
          <p:cNvSpPr>
            <a:spLocks noChangeArrowheads="1"/>
          </p:cNvSpPr>
          <p:nvPr/>
        </p:nvSpPr>
        <p:spPr bwMode="auto">
          <a:xfrm>
            <a:off x="6516688" y="5157788"/>
            <a:ext cx="287337" cy="287337"/>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a:defRPr/>
            </a:pPr>
            <a:endParaRPr lang="en-US" sz="2400">
              <a:solidFill>
                <a:srgbClr val="000000"/>
              </a:solidFill>
              <a:latin typeface="Times New Roman" charset="0"/>
              <a:ea typeface="ＭＳ Ｐゴシック" charset="0"/>
            </a:endParaRPr>
          </a:p>
        </p:txBody>
      </p:sp>
      <p:sp>
        <p:nvSpPr>
          <p:cNvPr id="20" name="Diamond 19"/>
          <p:cNvSpPr>
            <a:spLocks noChangeArrowheads="1"/>
          </p:cNvSpPr>
          <p:nvPr/>
        </p:nvSpPr>
        <p:spPr bwMode="auto">
          <a:xfrm>
            <a:off x="5795963" y="4365625"/>
            <a:ext cx="288925"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a:defRPr/>
            </a:pPr>
            <a:endParaRPr lang="en-US" sz="2400">
              <a:solidFill>
                <a:srgbClr val="000000"/>
              </a:solidFill>
              <a:latin typeface="Times New Roman" charset="0"/>
              <a:ea typeface="ＭＳ Ｐゴシック" charset="0"/>
            </a:endParaRPr>
          </a:p>
        </p:txBody>
      </p:sp>
      <p:sp>
        <p:nvSpPr>
          <p:cNvPr id="21" name="Diamond 20"/>
          <p:cNvSpPr>
            <a:spLocks noChangeArrowheads="1"/>
          </p:cNvSpPr>
          <p:nvPr/>
        </p:nvSpPr>
        <p:spPr bwMode="auto">
          <a:xfrm>
            <a:off x="4572000" y="3789363"/>
            <a:ext cx="287338" cy="287337"/>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a:defRPr/>
            </a:pPr>
            <a:endParaRPr lang="en-US" sz="2400">
              <a:solidFill>
                <a:srgbClr val="000000"/>
              </a:solidFill>
              <a:latin typeface="Times New Roman" charset="0"/>
              <a:ea typeface="ＭＳ Ｐゴシック" charset="0"/>
            </a:endParaRPr>
          </a:p>
        </p:txBody>
      </p:sp>
      <p:sp>
        <p:nvSpPr>
          <p:cNvPr id="22" name="Diamond 21"/>
          <p:cNvSpPr>
            <a:spLocks noChangeArrowheads="1"/>
          </p:cNvSpPr>
          <p:nvPr/>
        </p:nvSpPr>
        <p:spPr bwMode="auto">
          <a:xfrm>
            <a:off x="4067175" y="2708275"/>
            <a:ext cx="288925" cy="288925"/>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a:defRPr/>
            </a:pPr>
            <a:endParaRPr lang="en-US" sz="2400">
              <a:solidFill>
                <a:srgbClr val="000000"/>
              </a:solidFill>
              <a:latin typeface="Times New Roman" charset="0"/>
              <a:ea typeface="ＭＳ Ｐゴシック" charset="0"/>
            </a:endParaRPr>
          </a:p>
        </p:txBody>
      </p:sp>
      <p:sp>
        <p:nvSpPr>
          <p:cNvPr id="23" name="Diamond 22"/>
          <p:cNvSpPr>
            <a:spLocks noChangeArrowheads="1"/>
          </p:cNvSpPr>
          <p:nvPr/>
        </p:nvSpPr>
        <p:spPr bwMode="auto">
          <a:xfrm>
            <a:off x="2700338" y="2133600"/>
            <a:ext cx="287337"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a:defRPr/>
            </a:pPr>
            <a:endParaRPr lang="en-US" sz="2400">
              <a:solidFill>
                <a:srgbClr val="000000"/>
              </a:solidFill>
              <a:latin typeface="Times New Roman" charset="0"/>
              <a:ea typeface="ＭＳ Ｐゴシック" charset="0"/>
            </a:endParaRPr>
          </a:p>
        </p:txBody>
      </p:sp>
      <p:sp>
        <p:nvSpPr>
          <p:cNvPr id="27657" name="Text Box 9"/>
          <p:cNvSpPr txBox="1">
            <a:spLocks noChangeArrowheads="1"/>
          </p:cNvSpPr>
          <p:nvPr/>
        </p:nvSpPr>
        <p:spPr bwMode="auto">
          <a:xfrm>
            <a:off x="3924300" y="995363"/>
            <a:ext cx="4968875" cy="1570037"/>
          </a:xfrm>
          <a:prstGeom prst="rect">
            <a:avLst/>
          </a:prstGeom>
          <a:solidFill>
            <a:schemeClr val="tx1"/>
          </a:solidFill>
          <a:ln w="12700" cap="sq">
            <a:solidFill>
              <a:schemeClr val="bg1"/>
            </a:solidFill>
            <a:miter lim="800000"/>
            <a:headEnd type="none" w="sm" len="sm"/>
            <a:tailEnd type="none" w="sm" len="sm"/>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ja-JP" sz="3200" b="1">
                <a:solidFill>
                  <a:srgbClr val="FFFFFF"/>
                </a:solidFill>
                <a:latin typeface="Arial" charset="0"/>
              </a:rPr>
              <a:t>A general letter sent from the aged John in Ephesus</a:t>
            </a:r>
            <a:endParaRPr lang="en-US" sz="3200" b="1">
              <a:solidFill>
                <a:srgbClr val="FFFFFF"/>
              </a:solidFill>
              <a:latin typeface="Arial" charset="0"/>
            </a:endParaRPr>
          </a:p>
        </p:txBody>
      </p:sp>
      <p:sp>
        <p:nvSpPr>
          <p:cNvPr id="37891" name="Line 3"/>
          <p:cNvSpPr>
            <a:spLocks noChangeShapeType="1"/>
          </p:cNvSpPr>
          <p:nvPr/>
        </p:nvSpPr>
        <p:spPr bwMode="auto">
          <a:xfrm flipV="1">
            <a:off x="3059113" y="3284538"/>
            <a:ext cx="3168650" cy="1873250"/>
          </a:xfrm>
          <a:prstGeom prst="line">
            <a:avLst/>
          </a:prstGeom>
          <a:noFill/>
          <a:ln w="76200">
            <a:solidFill>
              <a:schemeClr val="bg1"/>
            </a:solidFill>
            <a:round/>
            <a:headEnd/>
            <a:tailEnd type="triangle" w="med" len="med"/>
          </a:ln>
          <a:extLst>
            <a:ext uri="{909E8E84-426E-40dd-AFC4-6F175D3DCCD1}">
              <a14:hiddenFill xmlns:a14="http://schemas.microsoft.com/office/drawing/2010/main" xmlns="">
                <a:noFill/>
              </a14:hiddenFill>
            </a:ext>
          </a:extLst>
        </p:spPr>
        <p:txBody>
          <a:bodyPr/>
          <a:lstStyle/>
          <a:p>
            <a:pPr>
              <a:defRPr/>
            </a:pPr>
            <a:endParaRPr lang="en-US" sz="2400">
              <a:solidFill>
                <a:srgbClr val="000000"/>
              </a:solidFill>
              <a:effectLst>
                <a:outerShdw blurRad="330200" dist="469900" dir="2700000" algn="tl" rotWithShape="0">
                  <a:srgbClr val="000000">
                    <a:alpha val="43000"/>
                  </a:srgbClr>
                </a:outerShdw>
              </a:effectLst>
              <a:latin typeface="Times New Roman" charset="0"/>
              <a:ea typeface="ＭＳ Ｐゴシック" charset="0"/>
            </a:endParaRPr>
          </a:p>
        </p:txBody>
      </p:sp>
      <p:sp>
        <p:nvSpPr>
          <p:cNvPr id="24" name="TextBox 23"/>
          <p:cNvSpPr txBox="1"/>
          <p:nvPr/>
        </p:nvSpPr>
        <p:spPr>
          <a:xfrm>
            <a:off x="900113" y="1916113"/>
            <a:ext cx="1885950" cy="461962"/>
          </a:xfrm>
          <a:prstGeom prst="rect">
            <a:avLst/>
          </a:prstGeom>
          <a:noFill/>
        </p:spPr>
        <p:txBody>
          <a:bodyPr>
            <a:spAutoFit/>
          </a:bodyPr>
          <a:lstStyle/>
          <a:p>
            <a:pPr algn="r">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Pergamum</a:t>
            </a:r>
          </a:p>
        </p:txBody>
      </p:sp>
      <p:sp>
        <p:nvSpPr>
          <p:cNvPr id="302097" name="Rectangle 4"/>
          <p:cNvSpPr>
            <a:spLocks noGrp="1" noChangeArrowheads="1"/>
          </p:cNvSpPr>
          <p:nvPr>
            <p:ph type="title" idx="4294967295"/>
          </p:nvPr>
        </p:nvSpPr>
        <p:spPr>
          <a:xfrm>
            <a:off x="-36513" y="-22225"/>
            <a:ext cx="9288463" cy="863600"/>
          </a:xfrm>
          <a:solidFill>
            <a:srgbClr val="000000"/>
          </a:solidFill>
        </p:spPr>
        <p:txBody>
          <a:bodyPr/>
          <a:lstStyle/>
          <a:p>
            <a:pPr algn="ctr" eaLnBrk="1" hangingPunct="1"/>
            <a:r>
              <a:rPr lang="en-US" altLang="zh-CN" sz="3600" b="1">
                <a:solidFill>
                  <a:schemeClr val="bg1"/>
                </a:solidFill>
                <a:latin typeface="Arial" charset="0"/>
                <a:ea typeface="ＭＳ Ｐゴシック" charset="0"/>
                <a:cs typeface="Arial" charset="0"/>
              </a:rPr>
              <a:t>Origin/Destination</a:t>
            </a:r>
            <a:endParaRPr lang="en-US" sz="3600" b="1">
              <a:solidFill>
                <a:schemeClr val="bg1"/>
              </a:solidFill>
              <a:latin typeface="Arial" charset="0"/>
              <a:ea typeface="ＭＳ Ｐゴシック" charset="0"/>
              <a:cs typeface="Arial" charset="0"/>
            </a:endParaRPr>
          </a:p>
        </p:txBody>
      </p:sp>
      <p:sp>
        <p:nvSpPr>
          <p:cNvPr id="25" name="Line 3"/>
          <p:cNvSpPr>
            <a:spLocks noChangeShapeType="1"/>
          </p:cNvSpPr>
          <p:nvPr/>
        </p:nvSpPr>
        <p:spPr bwMode="auto">
          <a:xfrm flipV="1">
            <a:off x="2987675" y="5013325"/>
            <a:ext cx="3887788" cy="217488"/>
          </a:xfrm>
          <a:prstGeom prst="line">
            <a:avLst/>
          </a:prstGeom>
          <a:noFill/>
          <a:ln w="76200">
            <a:solidFill>
              <a:schemeClr val="bg1"/>
            </a:solidFill>
            <a:round/>
            <a:headEnd/>
            <a:tailEnd type="triangle" w="med" len="med"/>
          </a:ln>
          <a:extLst>
            <a:ext uri="{909E8E84-426E-40dd-AFC4-6F175D3DCCD1}">
              <a14:hiddenFill xmlns:a14="http://schemas.microsoft.com/office/drawing/2010/main" xmlns="">
                <a:noFill/>
              </a14:hiddenFill>
            </a:ext>
          </a:extLst>
        </p:spPr>
        <p:txBody>
          <a:bodyPr/>
          <a:lstStyle/>
          <a:p>
            <a:pPr>
              <a:defRPr/>
            </a:pPr>
            <a:endParaRPr lang="en-US" sz="2400">
              <a:solidFill>
                <a:srgbClr val="000000"/>
              </a:solidFill>
              <a:effectLst>
                <a:outerShdw blurRad="330200" dist="469900" dir="2700000" algn="tl" rotWithShape="0">
                  <a:srgbClr val="000000">
                    <a:alpha val="43000"/>
                  </a:srgbClr>
                </a:outerShdw>
              </a:effectLst>
              <a:latin typeface="Times New Roman" charset="0"/>
              <a:ea typeface="ＭＳ Ｐゴシック" charset="0"/>
            </a:endParaRPr>
          </a:p>
        </p:txBody>
      </p:sp>
      <p:sp>
        <p:nvSpPr>
          <p:cNvPr id="26" name="Line 3"/>
          <p:cNvSpPr>
            <a:spLocks noChangeShapeType="1"/>
          </p:cNvSpPr>
          <p:nvPr/>
        </p:nvSpPr>
        <p:spPr bwMode="auto">
          <a:xfrm>
            <a:off x="2987675" y="5229225"/>
            <a:ext cx="2376488" cy="863600"/>
          </a:xfrm>
          <a:prstGeom prst="line">
            <a:avLst/>
          </a:prstGeom>
          <a:noFill/>
          <a:ln w="76200">
            <a:solidFill>
              <a:schemeClr val="bg1"/>
            </a:solidFill>
            <a:round/>
            <a:headEnd/>
            <a:tailEnd type="triangle" w="med" len="med"/>
          </a:ln>
          <a:extLst>
            <a:ext uri="{909E8E84-426E-40dd-AFC4-6F175D3DCCD1}">
              <a14:hiddenFill xmlns:a14="http://schemas.microsoft.com/office/drawing/2010/main" xmlns="">
                <a:noFill/>
              </a14:hiddenFill>
            </a:ext>
          </a:extLst>
        </p:spPr>
        <p:txBody>
          <a:bodyPr/>
          <a:lstStyle/>
          <a:p>
            <a:pPr>
              <a:defRPr/>
            </a:pPr>
            <a:endParaRPr lang="en-US" sz="2400">
              <a:solidFill>
                <a:srgbClr val="000000"/>
              </a:solidFill>
              <a:effectLst>
                <a:outerShdw blurRad="330200" dist="469900" dir="2700000" algn="tl" rotWithShape="0">
                  <a:srgbClr val="000000">
                    <a:alpha val="43000"/>
                  </a:srgbClr>
                </a:outerShdw>
              </a:effectLst>
              <a:latin typeface="Times New Roman" charset="0"/>
              <a:ea typeface="ＭＳ Ｐゴシック" charset="0"/>
            </a:endParaRPr>
          </a:p>
        </p:txBody>
      </p:sp>
      <p:sp>
        <p:nvSpPr>
          <p:cNvPr id="27" name="Line 3"/>
          <p:cNvSpPr>
            <a:spLocks noChangeShapeType="1"/>
          </p:cNvSpPr>
          <p:nvPr/>
        </p:nvSpPr>
        <p:spPr bwMode="auto">
          <a:xfrm flipV="1">
            <a:off x="2987675" y="3141663"/>
            <a:ext cx="71438" cy="2087562"/>
          </a:xfrm>
          <a:prstGeom prst="line">
            <a:avLst/>
          </a:prstGeom>
          <a:noFill/>
          <a:ln w="76200">
            <a:solidFill>
              <a:schemeClr val="bg1"/>
            </a:solidFill>
            <a:round/>
            <a:headEnd/>
            <a:tailEnd type="triangle" w="med" len="med"/>
          </a:ln>
          <a:extLst>
            <a:ext uri="{909E8E84-426E-40dd-AFC4-6F175D3DCCD1}">
              <a14:hiddenFill xmlns:a14="http://schemas.microsoft.com/office/drawing/2010/main" xmlns="">
                <a:noFill/>
              </a14:hiddenFill>
            </a:ext>
          </a:extLst>
        </p:spPr>
        <p:txBody>
          <a:bodyPr/>
          <a:lstStyle/>
          <a:p>
            <a:pPr>
              <a:defRPr/>
            </a:pPr>
            <a:endParaRPr lang="en-US" sz="2400">
              <a:solidFill>
                <a:srgbClr val="000000"/>
              </a:solidFill>
              <a:effectLst>
                <a:outerShdw blurRad="330200" dist="469900" dir="2700000" algn="tl" rotWithShape="0">
                  <a:srgbClr val="000000">
                    <a:alpha val="43000"/>
                  </a:srgbClr>
                </a:outerShdw>
              </a:effectLst>
              <a:latin typeface="Times New Roman" charset="0"/>
              <a:ea typeface="ＭＳ Ｐゴシック" charset="0"/>
            </a:endParaRPr>
          </a:p>
        </p:txBody>
      </p:sp>
      <p:sp>
        <p:nvSpPr>
          <p:cNvPr id="28" name="Line 3"/>
          <p:cNvSpPr>
            <a:spLocks noChangeShapeType="1"/>
          </p:cNvSpPr>
          <p:nvPr/>
        </p:nvSpPr>
        <p:spPr bwMode="auto">
          <a:xfrm flipH="1" flipV="1">
            <a:off x="1476375" y="2852738"/>
            <a:ext cx="1582738" cy="2376487"/>
          </a:xfrm>
          <a:prstGeom prst="line">
            <a:avLst/>
          </a:prstGeom>
          <a:noFill/>
          <a:ln w="76200">
            <a:solidFill>
              <a:schemeClr val="bg1"/>
            </a:solidFill>
            <a:round/>
            <a:headEnd/>
            <a:tailEnd type="triangle" w="med" len="med"/>
          </a:ln>
          <a:extLst>
            <a:ext uri="{909E8E84-426E-40dd-AFC4-6F175D3DCCD1}">
              <a14:hiddenFill xmlns:a14="http://schemas.microsoft.com/office/drawing/2010/main" xmlns="">
                <a:noFill/>
              </a14:hiddenFill>
            </a:ext>
          </a:extLst>
        </p:spPr>
        <p:txBody>
          <a:bodyPr/>
          <a:lstStyle/>
          <a:p>
            <a:pPr>
              <a:defRPr/>
            </a:pPr>
            <a:endParaRPr lang="en-US" sz="2400">
              <a:solidFill>
                <a:srgbClr val="000000"/>
              </a:solidFill>
              <a:effectLst>
                <a:outerShdw blurRad="330200" dist="469900" dir="2700000" algn="tl" rotWithShape="0">
                  <a:srgbClr val="000000">
                    <a:alpha val="43000"/>
                  </a:srgbClr>
                </a:outerShdw>
              </a:effectLst>
              <a:latin typeface="Times New Roman" charset="0"/>
              <a:ea typeface="ＭＳ Ｐゴシック" charset="0"/>
            </a:endParaRPr>
          </a:p>
        </p:txBody>
      </p:sp>
      <p:sp>
        <p:nvSpPr>
          <p:cNvPr id="18" name="Diamond 17"/>
          <p:cNvSpPr>
            <a:spLocks noChangeArrowheads="1"/>
          </p:cNvSpPr>
          <p:nvPr/>
        </p:nvSpPr>
        <p:spPr bwMode="auto">
          <a:xfrm>
            <a:off x="2843213" y="5084763"/>
            <a:ext cx="288925" cy="287337"/>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a:defRPr/>
            </a:pPr>
            <a:endParaRPr lang="en-US" sz="2400">
              <a:solidFill>
                <a:srgbClr val="000000"/>
              </a:solidFill>
              <a:latin typeface="Times New Roman" charset="0"/>
              <a:ea typeface="ＭＳ Ｐゴシック" charset="0"/>
            </a:endParaRPr>
          </a:p>
        </p:txBody>
      </p:sp>
      <p:sp>
        <p:nvSpPr>
          <p:cNvPr id="302103" name="Text Box 8"/>
          <p:cNvSpPr txBox="1">
            <a:spLocks noChangeArrowheads="1"/>
          </p:cNvSpPr>
          <p:nvPr/>
        </p:nvSpPr>
        <p:spPr bwMode="auto">
          <a:xfrm>
            <a:off x="8410575" y="92075"/>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FFFFFF"/>
                </a:solidFill>
                <a:latin typeface="Arial" charset="0"/>
              </a:rPr>
              <a:t>291</a:t>
            </a:r>
          </a:p>
        </p:txBody>
      </p:sp>
    </p:spTree>
    <p:extLst>
      <p:ext uri="{BB962C8B-B14F-4D97-AF65-F5344CB8AC3E}">
        <p14:creationId xmlns:p14="http://schemas.microsoft.com/office/powerpoint/2010/main" val="11867762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grpId="0" nodeType="afterEffect">
                                  <p:stCondLst>
                                    <p:cond delay="0"/>
                                  </p:stCondLst>
                                  <p:childTnLst>
                                    <p:set>
                                      <p:cBhvr>
                                        <p:cTn id="6" dur="1" fill="hold">
                                          <p:stCondLst>
                                            <p:cond delay="0"/>
                                          </p:stCondLst>
                                        </p:cTn>
                                        <p:tgtEl>
                                          <p:spTgt spid="27657"/>
                                        </p:tgtEl>
                                        <p:attrNameLst>
                                          <p:attrName>style.visibility</p:attrName>
                                        </p:attrNameLst>
                                      </p:cBhvr>
                                      <p:to>
                                        <p:strVal val="visible"/>
                                      </p:to>
                                    </p:set>
                                    <p:anim calcmode="lin" valueType="num">
                                      <p:cBhvr additive="base">
                                        <p:cTn id="7" dur="500" fill="hold"/>
                                        <p:tgtEl>
                                          <p:spTgt spid="27657"/>
                                        </p:tgtEl>
                                        <p:attrNameLst>
                                          <p:attrName>ppt_x</p:attrName>
                                        </p:attrNameLst>
                                      </p:cBhvr>
                                      <p:tavLst>
                                        <p:tav tm="0">
                                          <p:val>
                                            <p:strVal val="#ppt_x"/>
                                          </p:val>
                                        </p:tav>
                                        <p:tav tm="100000">
                                          <p:val>
                                            <p:strVal val="#ppt_x"/>
                                          </p:val>
                                        </p:tav>
                                      </p:tavLst>
                                    </p:anim>
                                    <p:anim calcmode="lin" valueType="num">
                                      <p:cBhvr additive="base">
                                        <p:cTn id="8" dur="500" fill="hold"/>
                                        <p:tgtEl>
                                          <p:spTgt spid="27657"/>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500"/>
                            </p:stCondLst>
                            <p:childTnLst>
                              <p:par>
                                <p:cTn id="10" presetID="1" presetClass="entr" presetSubtype="0" fill="hold" grpId="0" nodeType="afterEffect">
                                  <p:stCondLst>
                                    <p:cond delay="0"/>
                                  </p:stCondLst>
                                  <p:childTnLst>
                                    <p:set>
                                      <p:cBhvr>
                                        <p:cTn id="11" dur="1" fill="hold">
                                          <p:stCondLst>
                                            <p:cond delay="0"/>
                                          </p:stCondLst>
                                        </p:cTn>
                                        <p:tgtEl>
                                          <p:spTgt spid="18"/>
                                        </p:tgtEl>
                                        <p:attrNameLst>
                                          <p:attrName>style.visibility</p:attrName>
                                        </p:attrNameLst>
                                      </p:cBhvr>
                                      <p:to>
                                        <p:strVal val="visible"/>
                                      </p:to>
                                    </p:set>
                                  </p:childTnLst>
                                </p:cTn>
                              </p:par>
                            </p:childTnLst>
                          </p:cTn>
                        </p:par>
                        <p:par>
                          <p:cTn id="12" fill="hold" nodeType="afterGroup">
                            <p:stCondLst>
                              <p:cond delay="500"/>
                            </p:stCondLst>
                            <p:childTnLst>
                              <p:par>
                                <p:cTn id="13" presetID="1" presetClass="entr" presetSubtype="0"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par>
                          <p:cTn id="15" fill="hold" nodeType="afterGroup">
                            <p:stCondLst>
                              <p:cond delay="500"/>
                            </p:stCondLst>
                            <p:childTnLst>
                              <p:par>
                                <p:cTn id="16" presetID="1" presetClass="entr" presetSubtype="0" fill="hold" grpId="0" nodeType="afterEffect">
                                  <p:stCondLst>
                                    <p:cond delay="0"/>
                                  </p:stCondLst>
                                  <p:childTnLst>
                                    <p:set>
                                      <p:cBhvr>
                                        <p:cTn id="17" dur="1" fill="hold">
                                          <p:stCondLst>
                                            <p:cond delay="0"/>
                                          </p:stCondLst>
                                        </p:cTn>
                                        <p:tgtEl>
                                          <p:spTgt spid="17"/>
                                        </p:tgtEl>
                                        <p:attrNameLst>
                                          <p:attrName>style.visibility</p:attrName>
                                        </p:attrNameLst>
                                      </p:cBhvr>
                                      <p:to>
                                        <p:strVal val="visible"/>
                                      </p:to>
                                    </p:set>
                                  </p:childTnLst>
                                </p:cTn>
                              </p:par>
                            </p:childTnLst>
                          </p:cTn>
                        </p:par>
                        <p:par>
                          <p:cTn id="18" fill="hold" nodeType="afterGroup">
                            <p:stCondLst>
                              <p:cond delay="500"/>
                            </p:stCondLst>
                            <p:childTnLst>
                              <p:par>
                                <p:cTn id="19" presetID="1" presetClass="entr" presetSubtype="0" fill="hold" grpId="0" nodeType="after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par>
                          <p:cTn id="21" fill="hold" nodeType="afterGroup">
                            <p:stCondLst>
                              <p:cond delay="500"/>
                            </p:stCondLst>
                            <p:childTnLst>
                              <p:par>
                                <p:cTn id="22" presetID="1" presetClass="entr" presetSubtype="0" fill="hold" grpId="0" nodeType="afterEffect">
                                  <p:stCondLst>
                                    <p:cond delay="0"/>
                                  </p:stCondLst>
                                  <p:childTnLst>
                                    <p:set>
                                      <p:cBhvr>
                                        <p:cTn id="23" dur="1" fill="hold">
                                          <p:stCondLst>
                                            <p:cond delay="0"/>
                                          </p:stCondLst>
                                        </p:cTn>
                                        <p:tgtEl>
                                          <p:spTgt spid="23"/>
                                        </p:tgtEl>
                                        <p:attrNameLst>
                                          <p:attrName>style.visibility</p:attrName>
                                        </p:attrNameLst>
                                      </p:cBhvr>
                                      <p:to>
                                        <p:strVal val="visible"/>
                                      </p:to>
                                    </p:set>
                                  </p:childTnLst>
                                </p:cTn>
                              </p:par>
                            </p:childTnLst>
                          </p:cTn>
                        </p:par>
                        <p:par>
                          <p:cTn id="24" fill="hold" nodeType="afterGroup">
                            <p:stCondLst>
                              <p:cond delay="500"/>
                            </p:stCondLst>
                            <p:childTnLst>
                              <p:par>
                                <p:cTn id="25" presetID="1" presetClass="entr" presetSubtype="0" fill="hold" grpId="0" nodeType="after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par>
                          <p:cTn id="27" fill="hold" nodeType="afterGroup">
                            <p:stCondLst>
                              <p:cond delay="500"/>
                            </p:stCondLst>
                            <p:childTnLst>
                              <p:par>
                                <p:cTn id="28" presetID="1" presetClass="entr" presetSubtype="0" fill="hold" grpId="0" nodeType="afterEffect">
                                  <p:stCondLst>
                                    <p:cond delay="0"/>
                                  </p:stCondLst>
                                  <p:childTnLst>
                                    <p:set>
                                      <p:cBhvr>
                                        <p:cTn id="29" dur="1" fill="hold">
                                          <p:stCondLst>
                                            <p:cond delay="0"/>
                                          </p:stCondLst>
                                        </p:cTn>
                                        <p:tgtEl>
                                          <p:spTgt spid="13"/>
                                        </p:tgtEl>
                                        <p:attrNameLst>
                                          <p:attrName>style.visibility</p:attrName>
                                        </p:attrNameLst>
                                      </p:cBhvr>
                                      <p:to>
                                        <p:strVal val="visible"/>
                                      </p:to>
                                    </p:set>
                                  </p:childTnLst>
                                </p:cTn>
                              </p:par>
                            </p:childTnLst>
                          </p:cTn>
                        </p:par>
                        <p:par>
                          <p:cTn id="30" fill="hold" nodeType="afterGroup">
                            <p:stCondLst>
                              <p:cond delay="500"/>
                            </p:stCondLst>
                            <p:childTnLst>
                              <p:par>
                                <p:cTn id="31" presetID="1" presetClass="entr" presetSubtype="0" fill="hold" grpId="0" nodeType="after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childTnLst>
                          </p:cTn>
                        </p:par>
                        <p:par>
                          <p:cTn id="33" fill="hold" nodeType="afterGroup">
                            <p:stCondLst>
                              <p:cond delay="500"/>
                            </p:stCondLst>
                            <p:childTnLst>
                              <p:par>
                                <p:cTn id="34" presetID="1" presetClass="entr" presetSubtype="0" fill="hold" grpId="0" nodeType="afterEffect">
                                  <p:stCondLst>
                                    <p:cond delay="0"/>
                                  </p:stCondLst>
                                  <p:childTnLst>
                                    <p:set>
                                      <p:cBhvr>
                                        <p:cTn id="35" dur="1" fill="hold">
                                          <p:stCondLst>
                                            <p:cond delay="0"/>
                                          </p:stCondLst>
                                        </p:cTn>
                                        <p:tgtEl>
                                          <p:spTgt spid="12"/>
                                        </p:tgtEl>
                                        <p:attrNameLst>
                                          <p:attrName>style.visibility</p:attrName>
                                        </p:attrNameLst>
                                      </p:cBhvr>
                                      <p:to>
                                        <p:strVal val="visible"/>
                                      </p:to>
                                    </p:set>
                                  </p:childTnLst>
                                </p:cTn>
                              </p:par>
                            </p:childTnLst>
                          </p:cTn>
                        </p:par>
                        <p:par>
                          <p:cTn id="36" fill="hold" nodeType="afterGroup">
                            <p:stCondLst>
                              <p:cond delay="500"/>
                            </p:stCondLst>
                            <p:childTnLst>
                              <p:par>
                                <p:cTn id="37" presetID="1" presetClass="entr" presetSubtype="0" fill="hold" grpId="0" nodeType="after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par>
                          <p:cTn id="39" fill="hold" nodeType="afterGroup">
                            <p:stCondLst>
                              <p:cond delay="500"/>
                            </p:stCondLst>
                            <p:childTnLst>
                              <p:par>
                                <p:cTn id="40" presetID="1" presetClass="entr" presetSubtype="0" fill="hold" grpId="0" nodeType="afterEffect">
                                  <p:stCondLst>
                                    <p:cond delay="0"/>
                                  </p:stCondLst>
                                  <p:childTnLst>
                                    <p:set>
                                      <p:cBhvr>
                                        <p:cTn id="41" dur="1" fill="hold">
                                          <p:stCondLst>
                                            <p:cond delay="0"/>
                                          </p:stCondLst>
                                        </p:cTn>
                                        <p:tgtEl>
                                          <p:spTgt spid="11"/>
                                        </p:tgtEl>
                                        <p:attrNameLst>
                                          <p:attrName>style.visibility</p:attrName>
                                        </p:attrNameLst>
                                      </p:cBhvr>
                                      <p:to>
                                        <p:strVal val="visible"/>
                                      </p:to>
                                    </p:set>
                                  </p:childTnLst>
                                </p:cTn>
                              </p:par>
                            </p:childTnLst>
                          </p:cTn>
                        </p:par>
                        <p:par>
                          <p:cTn id="42" fill="hold" nodeType="afterGroup">
                            <p:stCondLst>
                              <p:cond delay="500"/>
                            </p:stCondLst>
                            <p:childTnLst>
                              <p:par>
                                <p:cTn id="43" presetID="1" presetClass="entr" presetSubtype="0" fill="hold" grpId="0" nodeType="afterEffect">
                                  <p:stCondLst>
                                    <p:cond delay="0"/>
                                  </p:stCondLst>
                                  <p:childTnLst>
                                    <p:set>
                                      <p:cBhvr>
                                        <p:cTn id="44" dur="1" fill="hold">
                                          <p:stCondLst>
                                            <p:cond delay="0"/>
                                          </p:stCondLst>
                                        </p:cTn>
                                        <p:tgtEl>
                                          <p:spTgt spid="19"/>
                                        </p:tgtEl>
                                        <p:attrNameLst>
                                          <p:attrName>style.visibility</p:attrName>
                                        </p:attrNameLst>
                                      </p:cBhvr>
                                      <p:to>
                                        <p:strVal val="visible"/>
                                      </p:to>
                                    </p:set>
                                  </p:childTnLst>
                                </p:cTn>
                              </p:par>
                            </p:childTnLst>
                          </p:cTn>
                        </p:par>
                        <p:par>
                          <p:cTn id="45" fill="hold" nodeType="afterGroup">
                            <p:stCondLst>
                              <p:cond delay="500"/>
                            </p:stCondLst>
                            <p:childTnLst>
                              <p:par>
                                <p:cTn id="46" presetID="1" presetClass="entr" presetSubtype="0" fill="hold" grpId="0" nodeType="afterEffect">
                                  <p:stCondLst>
                                    <p:cond delay="0"/>
                                  </p:stCondLst>
                                  <p:childTnLst>
                                    <p:set>
                                      <p:cBhvr>
                                        <p:cTn id="47" dur="1" fill="hold">
                                          <p:stCondLst>
                                            <p:cond delay="0"/>
                                          </p:stCondLst>
                                        </p:cTn>
                                        <p:tgtEl>
                                          <p:spTgt spid="10"/>
                                        </p:tgtEl>
                                        <p:attrNameLst>
                                          <p:attrName>style.visibility</p:attrName>
                                        </p:attrNameLst>
                                      </p:cBhvr>
                                      <p:to>
                                        <p:strVal val="visible"/>
                                      </p:to>
                                    </p:set>
                                  </p:childTnLst>
                                </p:cTn>
                              </p:par>
                            </p:childTnLst>
                          </p:cTn>
                        </p:par>
                        <p:par>
                          <p:cTn id="48" fill="hold" nodeType="afterGroup">
                            <p:stCondLst>
                              <p:cond delay="500"/>
                            </p:stCondLst>
                            <p:childTnLst>
                              <p:par>
                                <p:cTn id="49" presetID="1" presetClass="entr" presetSubtype="0" fill="hold" grpId="0" nodeType="afterEffect">
                                  <p:stCondLst>
                                    <p:cond delay="0"/>
                                  </p:stCondLst>
                                  <p:childTnLst>
                                    <p:set>
                                      <p:cBhvr>
                                        <p:cTn id="5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P spid="14" grpId="0"/>
      <p:bldP spid="17" grpId="0" animBg="1"/>
      <p:bldP spid="19" grpId="0" animBg="1"/>
      <p:bldP spid="20" grpId="0" animBg="1"/>
      <p:bldP spid="21" grpId="0" animBg="1"/>
      <p:bldP spid="22" grpId="0" animBg="1"/>
      <p:bldP spid="23" grpId="0" animBg="1"/>
      <p:bldP spid="27657" grpId="0" animBg="1" autoUpdateAnimBg="0"/>
      <p:bldP spid="24" grpId="0"/>
      <p:bldP spid="18"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40966" name="Text Box 6"/>
          <p:cNvSpPr txBox="1">
            <a:spLocks noChangeArrowheads="1"/>
          </p:cNvSpPr>
          <p:nvPr/>
        </p:nvSpPr>
        <p:spPr bwMode="auto">
          <a:xfrm>
            <a:off x="76200" y="1143000"/>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rIns="0">
            <a:spAutoFit/>
          </a:bodyPr>
          <a:lstStyle>
            <a:lvl1pPr eaLnBrk="0" hangingPunct="0">
              <a:defRPr sz="2400">
                <a:solidFill>
                  <a:schemeClr val="tx1"/>
                </a:solidFill>
                <a:latin typeface="Arial" pitchFamily="34" charset="0"/>
                <a:ea typeface="MS PGothic" pitchFamily="34" charset="-128"/>
              </a:defRPr>
            </a:lvl1pPr>
            <a:lvl2pPr marL="37931725" indent="-37474525" eaLnBrk="0" hangingPunct="0">
              <a:defRPr sz="2400">
                <a:solidFill>
                  <a:schemeClr val="tx1"/>
                </a:solidFill>
                <a:latin typeface="Arial" pitchFamily="34" charset="0"/>
                <a:ea typeface="MS PGothic" pitchFamily="34" charset="-128"/>
              </a:defRPr>
            </a:lvl2pPr>
            <a:lvl3pPr eaLnBrk="0" hangingPunct="0">
              <a:defRPr sz="2400">
                <a:solidFill>
                  <a:schemeClr val="tx1"/>
                </a:solidFill>
                <a:latin typeface="Arial" pitchFamily="34" charset="0"/>
                <a:ea typeface="MS PGothic" pitchFamily="34" charset="-128"/>
              </a:defRPr>
            </a:lvl3pPr>
            <a:lvl4pPr eaLnBrk="0" hangingPunct="0">
              <a:defRPr sz="2400">
                <a:solidFill>
                  <a:schemeClr val="tx1"/>
                </a:solidFill>
                <a:latin typeface="Arial" pitchFamily="34" charset="0"/>
                <a:ea typeface="MS PGothic" pitchFamily="34" charset="-128"/>
              </a:defRPr>
            </a:lvl4pPr>
            <a:lvl5pPr eaLnBrk="0" hangingPunct="0">
              <a:defRPr sz="2400">
                <a:solidFill>
                  <a:schemeClr val="tx1"/>
                </a:solidFill>
                <a:latin typeface="Arial" pitchFamily="34" charset="0"/>
                <a:ea typeface="MS PGothic" pitchFamily="34" charset="-128"/>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spcBef>
                <a:spcPct val="50000"/>
              </a:spcBef>
            </a:pPr>
            <a:r>
              <a:rPr lang="en-US" altLang="en-US" sz="2000">
                <a:effectLst>
                  <a:outerShdw blurRad="38100" dist="38100" dir="2700000" algn="tl">
                    <a:srgbClr val="FFFFFF"/>
                  </a:outerShdw>
                </a:effectLst>
                <a:latin typeface="MS PGothic" pitchFamily="34" charset="-128"/>
              </a:rPr>
              <a:t>“直 到 地 极</a:t>
            </a:r>
            <a:r>
              <a:rPr lang="en-US" altLang="ja-JP" sz="2000">
                <a:effectLst>
                  <a:outerShdw blurRad="38100" dist="38100" dir="2700000" algn="tl">
                    <a:srgbClr val="FFFFFF"/>
                  </a:outerShdw>
                </a:effectLst>
                <a:latin typeface="MS PGothic" pitchFamily="34" charset="-128"/>
              </a:rPr>
              <a:t>” (</a:t>
            </a:r>
            <a:r>
              <a:rPr lang="en-US" altLang="en-US" sz="2000">
                <a:effectLst>
                  <a:outerShdw blurRad="38100" dist="38100" dir="2700000" algn="tl">
                    <a:srgbClr val="FFFFFF"/>
                  </a:outerShdw>
                </a:effectLst>
                <a:latin typeface="MS PGothic" pitchFamily="34" charset="-128"/>
              </a:rPr>
              <a:t>使</a:t>
            </a:r>
            <a:r>
              <a:rPr lang="en-US" altLang="ja-JP" sz="2000">
                <a:effectLst>
                  <a:outerShdw blurRad="38100" dist="38100" dir="2700000" algn="tl">
                    <a:srgbClr val="FFFFFF"/>
                  </a:outerShdw>
                </a:effectLst>
                <a:latin typeface="MS PGothic" pitchFamily="34" charset="-128"/>
              </a:rPr>
              <a:t> </a:t>
            </a:r>
            <a:r>
              <a:rPr lang="en-US" altLang="en-US" sz="2000">
                <a:effectLst>
                  <a:outerShdw blurRad="38100" dist="38100" dir="2700000" algn="tl">
                    <a:srgbClr val="FFFFFF"/>
                  </a:outerShdw>
                </a:effectLst>
                <a:latin typeface="MS PGothic" pitchFamily="34" charset="-128"/>
              </a:rPr>
              <a:t>徒</a:t>
            </a:r>
            <a:r>
              <a:rPr lang="en-US" altLang="ja-JP" sz="2000">
                <a:effectLst>
                  <a:outerShdw blurRad="38100" dist="38100" dir="2700000" algn="tl">
                    <a:srgbClr val="FFFFFF"/>
                  </a:outerShdw>
                </a:effectLst>
                <a:latin typeface="MS PGothic" pitchFamily="34" charset="-128"/>
              </a:rPr>
              <a:t> </a:t>
            </a:r>
            <a:r>
              <a:rPr lang="en-US" altLang="en-US" sz="2000">
                <a:effectLst>
                  <a:outerShdw blurRad="38100" dist="38100" dir="2700000" algn="tl">
                    <a:srgbClr val="FFFFFF"/>
                  </a:outerShdw>
                </a:effectLst>
                <a:latin typeface="MS PGothic" pitchFamily="34" charset="-128"/>
              </a:rPr>
              <a:t>行</a:t>
            </a:r>
            <a:r>
              <a:rPr lang="en-US" altLang="ja-JP" sz="2000">
                <a:effectLst>
                  <a:outerShdw blurRad="38100" dist="38100" dir="2700000" algn="tl">
                    <a:srgbClr val="FFFFFF"/>
                  </a:outerShdw>
                </a:effectLst>
                <a:latin typeface="MS PGothic" pitchFamily="34" charset="-128"/>
              </a:rPr>
              <a:t> </a:t>
            </a:r>
            <a:r>
              <a:rPr lang="en-US" altLang="en-US" sz="2000">
                <a:effectLst>
                  <a:outerShdw blurRad="38100" dist="38100" dir="2700000" algn="tl">
                    <a:srgbClr val="FFFFFF"/>
                  </a:outerShdw>
                </a:effectLst>
                <a:latin typeface="MS PGothic" pitchFamily="34" charset="-128"/>
              </a:rPr>
              <a:t>传</a:t>
            </a:r>
            <a:r>
              <a:rPr lang="en-US" altLang="ja-JP" sz="2000">
                <a:effectLst>
                  <a:outerShdw blurRad="38100" dist="38100" dir="2700000" algn="tl">
                    <a:srgbClr val="FFFFFF"/>
                  </a:outerShdw>
                </a:effectLst>
                <a:latin typeface="MS PGothic" pitchFamily="34" charset="-128"/>
              </a:rPr>
              <a:t> 1:8</a:t>
            </a:r>
            <a:r>
              <a:rPr lang="en-US" altLang="ja-JP" sz="2000">
                <a:effectLst>
                  <a:outerShdw blurRad="38100" dist="38100" dir="2700000" algn="tl">
                    <a:srgbClr val="FFFFFF"/>
                  </a:outerShdw>
                </a:effectLst>
              </a:rPr>
              <a:t>)</a:t>
            </a:r>
          </a:p>
          <a:p>
            <a:pPr eaLnBrk="1" hangingPunct="1"/>
            <a:r>
              <a:rPr lang="en-US" altLang="en-US" sz="1200">
                <a:solidFill>
                  <a:srgbClr val="000000"/>
                </a:solidFill>
                <a:effectLst>
                  <a:outerShdw blurRad="38100" dist="38100" dir="2700000" algn="tl">
                    <a:srgbClr val="FFFFFF"/>
                  </a:outerShdw>
                </a:effectLst>
              </a:rPr>
              <a:t>使 徒  </a:t>
            </a:r>
            <a:r>
              <a:rPr lang="en-US" altLang="en-US" sz="2000" b="1">
                <a:solidFill>
                  <a:srgbClr val="000000"/>
                </a:solidFill>
                <a:effectLst>
                  <a:outerShdw blurRad="38100" dist="38100" dir="2700000" algn="tl">
                    <a:srgbClr val="FFFFFF"/>
                  </a:outerShdw>
                </a:effectLst>
              </a:rPr>
              <a:t>9  13       14    15  16          18           21     27     28</a:t>
            </a:r>
          </a:p>
        </p:txBody>
      </p:sp>
      <p:sp>
        <p:nvSpPr>
          <p:cNvPr id="15363" name="Text Box 16"/>
          <p:cNvSpPr txBox="1">
            <a:spLocks noChangeArrowheads="1"/>
          </p:cNvSpPr>
          <p:nvPr/>
        </p:nvSpPr>
        <p:spPr bwMode="auto">
          <a:xfrm>
            <a:off x="1828800" y="2338388"/>
            <a:ext cx="838200" cy="554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Arial" pitchFamily="34" charset="0"/>
                <a:ea typeface="MS PGothic" pitchFamily="34" charset="-128"/>
              </a:defRPr>
            </a:lvl1pPr>
            <a:lvl2pPr marL="37931725" indent="-37474525" eaLnBrk="0" hangingPunct="0">
              <a:defRPr sz="2400">
                <a:solidFill>
                  <a:schemeClr val="tx1"/>
                </a:solidFill>
                <a:latin typeface="Arial" pitchFamily="34" charset="0"/>
                <a:ea typeface="MS PGothic" pitchFamily="34" charset="-128"/>
              </a:defRPr>
            </a:lvl2pPr>
            <a:lvl3pPr eaLnBrk="0" hangingPunct="0">
              <a:defRPr sz="2400">
                <a:solidFill>
                  <a:schemeClr val="tx1"/>
                </a:solidFill>
                <a:latin typeface="Arial" pitchFamily="34" charset="0"/>
                <a:ea typeface="MS PGothic" pitchFamily="34" charset="-128"/>
              </a:defRPr>
            </a:lvl3pPr>
            <a:lvl4pPr eaLnBrk="0" hangingPunct="0">
              <a:defRPr sz="2400">
                <a:solidFill>
                  <a:schemeClr val="tx1"/>
                </a:solidFill>
                <a:latin typeface="Arial" pitchFamily="34" charset="0"/>
                <a:ea typeface="MS PGothic" pitchFamily="34" charset="-128"/>
              </a:defRPr>
            </a:lvl4pPr>
            <a:lvl5pPr eaLnBrk="0" hangingPunct="0">
              <a:defRPr sz="2400">
                <a:solidFill>
                  <a:schemeClr val="tx1"/>
                </a:solidFill>
                <a:latin typeface="Arial" pitchFamily="34" charset="0"/>
                <a:ea typeface="MS PGothic" pitchFamily="34" charset="-128"/>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spcBef>
                <a:spcPct val="50000"/>
              </a:spcBef>
            </a:pPr>
            <a:r>
              <a:rPr lang="en-US" altLang="en-US" sz="1200">
                <a:solidFill>
                  <a:srgbClr val="F7F7F7"/>
                </a:solidFill>
              </a:rPr>
              <a:t>秋季</a:t>
            </a:r>
            <a:r>
              <a:rPr lang="en-US" altLang="ja-JP" sz="1200">
                <a:solidFill>
                  <a:srgbClr val="F7F7F7"/>
                </a:solidFill>
                <a:latin typeface="Arial Narrow" pitchFamily="34" charset="0"/>
              </a:rPr>
              <a:t> 49</a:t>
            </a:r>
          </a:p>
          <a:p>
            <a:pPr algn="ctr" eaLnBrk="1" hangingPunct="1">
              <a:spcBef>
                <a:spcPct val="50000"/>
              </a:spcBef>
            </a:pPr>
            <a:r>
              <a:rPr lang="en-US" altLang="en-US" sz="1600">
                <a:solidFill>
                  <a:srgbClr val="F7F7F7"/>
                </a:solidFill>
              </a:rPr>
              <a:t>理事会</a:t>
            </a:r>
            <a:endParaRPr lang="en-US" altLang="en-US" sz="1600">
              <a:solidFill>
                <a:srgbClr val="F7F7F7"/>
              </a:solidFill>
              <a:latin typeface="Arial Narrow" pitchFamily="34" charset="0"/>
            </a:endParaRPr>
          </a:p>
        </p:txBody>
      </p:sp>
      <p:sp>
        <p:nvSpPr>
          <p:cNvPr id="15364" name="Text Box 17"/>
          <p:cNvSpPr txBox="1">
            <a:spLocks noChangeArrowheads="1"/>
          </p:cNvSpPr>
          <p:nvPr/>
        </p:nvSpPr>
        <p:spPr bwMode="auto">
          <a:xfrm>
            <a:off x="4724400" y="2133600"/>
            <a:ext cx="685800" cy="738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Arial" pitchFamily="34" charset="0"/>
                <a:ea typeface="MS PGothic" pitchFamily="34" charset="-128"/>
              </a:defRPr>
            </a:lvl1pPr>
            <a:lvl2pPr marL="37931725" indent="-37474525" eaLnBrk="0" hangingPunct="0">
              <a:defRPr sz="2400">
                <a:solidFill>
                  <a:schemeClr val="tx1"/>
                </a:solidFill>
                <a:latin typeface="Arial" pitchFamily="34" charset="0"/>
                <a:ea typeface="MS PGothic" pitchFamily="34" charset="-128"/>
              </a:defRPr>
            </a:lvl2pPr>
            <a:lvl3pPr eaLnBrk="0" hangingPunct="0">
              <a:defRPr sz="2400">
                <a:solidFill>
                  <a:schemeClr val="tx1"/>
                </a:solidFill>
                <a:latin typeface="Arial" pitchFamily="34" charset="0"/>
                <a:ea typeface="MS PGothic" pitchFamily="34" charset="-128"/>
              </a:defRPr>
            </a:lvl3pPr>
            <a:lvl4pPr eaLnBrk="0" hangingPunct="0">
              <a:defRPr sz="2400">
                <a:solidFill>
                  <a:schemeClr val="tx1"/>
                </a:solidFill>
                <a:latin typeface="Arial" pitchFamily="34" charset="0"/>
                <a:ea typeface="MS PGothic" pitchFamily="34" charset="-128"/>
              </a:defRPr>
            </a:lvl4pPr>
            <a:lvl5pPr eaLnBrk="0" hangingPunct="0">
              <a:defRPr sz="2400">
                <a:solidFill>
                  <a:schemeClr val="tx1"/>
                </a:solidFill>
                <a:latin typeface="Arial" pitchFamily="34" charset="0"/>
                <a:ea typeface="MS PGothic" pitchFamily="34" charset="-128"/>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spcBef>
                <a:spcPct val="50000"/>
              </a:spcBef>
            </a:pPr>
            <a:r>
              <a:rPr lang="en-US" altLang="en-US" sz="1200">
                <a:solidFill>
                  <a:srgbClr val="F7F7F7"/>
                </a:solidFill>
              </a:rPr>
              <a:t>五月</a:t>
            </a:r>
            <a:r>
              <a:rPr lang="en-US" altLang="ja-JP" sz="1200">
                <a:solidFill>
                  <a:srgbClr val="F7F7F7"/>
                </a:solidFill>
                <a:latin typeface="Arial Narrow" pitchFamily="34" charset="0"/>
              </a:rPr>
              <a:t> 57-</a:t>
            </a:r>
            <a:br>
              <a:rPr lang="en-US" altLang="ja-JP" sz="1200">
                <a:solidFill>
                  <a:srgbClr val="F7F7F7"/>
                </a:solidFill>
                <a:latin typeface="Arial Narrow" pitchFamily="34" charset="0"/>
              </a:rPr>
            </a:br>
            <a:r>
              <a:rPr lang="en-US" altLang="en-US" sz="1200">
                <a:solidFill>
                  <a:srgbClr val="F7F7F7"/>
                </a:solidFill>
              </a:rPr>
              <a:t>八月</a:t>
            </a:r>
            <a:r>
              <a:rPr lang="en-US" altLang="ja-JP" sz="1200">
                <a:solidFill>
                  <a:srgbClr val="F7F7F7"/>
                </a:solidFill>
                <a:latin typeface="Arial Narrow" pitchFamily="34" charset="0"/>
              </a:rPr>
              <a:t> 59</a:t>
            </a:r>
          </a:p>
          <a:p>
            <a:pPr algn="ctr" eaLnBrk="1" hangingPunct="1">
              <a:spcBef>
                <a:spcPct val="50000"/>
              </a:spcBef>
            </a:pPr>
            <a:r>
              <a:rPr lang="en-US" altLang="en-US" sz="1600">
                <a:solidFill>
                  <a:srgbClr val="F7F7F7"/>
                </a:solidFill>
              </a:rPr>
              <a:t>试验</a:t>
            </a:r>
            <a:endParaRPr lang="en-US" altLang="en-US" sz="1800">
              <a:solidFill>
                <a:srgbClr val="F7F7F7"/>
              </a:solidFill>
              <a:latin typeface="Arial Narrow" pitchFamily="34" charset="0"/>
            </a:endParaRPr>
          </a:p>
        </p:txBody>
      </p:sp>
      <p:sp>
        <p:nvSpPr>
          <p:cNvPr id="15365"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a14="http://schemas.microsoft.com/office/drawing/2010/main" xmlns="">
                <a:noFill/>
              </a14:hiddenFill>
            </a:ext>
          </a:extLst>
        </p:spPr>
        <p:txBody>
          <a:bodyPr/>
          <a:lstStyle/>
          <a:p>
            <a:endParaRPr lang="en-GB"/>
          </a:p>
        </p:txBody>
      </p:sp>
      <p:sp>
        <p:nvSpPr>
          <p:cNvPr id="15366" name="Text Box 20"/>
          <p:cNvSpPr txBox="1">
            <a:spLocks noChangeArrowheads="1"/>
          </p:cNvSpPr>
          <p:nvPr/>
        </p:nvSpPr>
        <p:spPr bwMode="auto">
          <a:xfrm>
            <a:off x="8296275" y="2311400"/>
            <a:ext cx="847725" cy="50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Arial" pitchFamily="34" charset="0"/>
                <a:ea typeface="MS PGothic" pitchFamily="34" charset="-128"/>
              </a:defRPr>
            </a:lvl1pPr>
            <a:lvl2pPr marL="37931725" indent="-37474525" eaLnBrk="0" hangingPunct="0">
              <a:defRPr sz="2400">
                <a:solidFill>
                  <a:schemeClr val="tx1"/>
                </a:solidFill>
                <a:latin typeface="Arial" pitchFamily="34" charset="0"/>
                <a:ea typeface="MS PGothic" pitchFamily="34" charset="-128"/>
              </a:defRPr>
            </a:lvl2pPr>
            <a:lvl3pPr eaLnBrk="0" hangingPunct="0">
              <a:defRPr sz="2400">
                <a:solidFill>
                  <a:schemeClr val="tx1"/>
                </a:solidFill>
                <a:latin typeface="Arial" pitchFamily="34" charset="0"/>
                <a:ea typeface="MS PGothic" pitchFamily="34" charset="-128"/>
              </a:defRPr>
            </a:lvl3pPr>
            <a:lvl4pPr eaLnBrk="0" hangingPunct="0">
              <a:defRPr sz="2400">
                <a:solidFill>
                  <a:schemeClr val="tx1"/>
                </a:solidFill>
                <a:latin typeface="Arial" pitchFamily="34" charset="0"/>
                <a:ea typeface="MS PGothic" pitchFamily="34" charset="-128"/>
              </a:defRPr>
            </a:lvl4pPr>
            <a:lvl5pPr eaLnBrk="0" hangingPunct="0">
              <a:defRPr sz="2400">
                <a:solidFill>
                  <a:schemeClr val="tx1"/>
                </a:solidFill>
                <a:latin typeface="Arial" pitchFamily="34" charset="0"/>
                <a:ea typeface="MS PGothic" pitchFamily="34" charset="-128"/>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spcBef>
                <a:spcPct val="50000"/>
              </a:spcBef>
            </a:pPr>
            <a:r>
              <a:rPr lang="en-US" altLang="en-US" sz="1200">
                <a:solidFill>
                  <a:srgbClr val="F7F7F7"/>
                </a:solidFill>
              </a:rPr>
              <a:t>春季</a:t>
            </a:r>
            <a:r>
              <a:rPr lang="en-US" altLang="ja-JP" sz="1200">
                <a:solidFill>
                  <a:srgbClr val="F7F7F7"/>
                </a:solidFill>
                <a:latin typeface="Arial Narrow" pitchFamily="34" charset="0"/>
              </a:rPr>
              <a:t>68</a:t>
            </a:r>
          </a:p>
          <a:p>
            <a:pPr algn="ctr" eaLnBrk="1" hangingPunct="1">
              <a:spcBef>
                <a:spcPct val="50000"/>
              </a:spcBef>
            </a:pPr>
            <a:r>
              <a:rPr lang="en-US" altLang="en-US" sz="1400">
                <a:solidFill>
                  <a:srgbClr val="FFFFFF"/>
                </a:solidFill>
                <a:latin typeface="MS PGothic" pitchFamily="34" charset="-128"/>
              </a:rPr>
              <a:t>教会扩</a:t>
            </a:r>
            <a:r>
              <a:rPr lang="zh-CN" altLang="en-US" sz="1400">
                <a:solidFill>
                  <a:srgbClr val="FFFFFF"/>
                </a:solidFill>
                <a:latin typeface="MS PGothic" pitchFamily="34" charset="-128"/>
              </a:rPr>
              <a:t>长</a:t>
            </a:r>
            <a:endParaRPr lang="en-US" altLang="en-US" sz="1600">
              <a:solidFill>
                <a:srgbClr val="FFFFFF"/>
              </a:solidFill>
              <a:latin typeface="MS PGothic" pitchFamily="34" charset="-128"/>
            </a:endParaRPr>
          </a:p>
        </p:txBody>
      </p:sp>
      <p:sp>
        <p:nvSpPr>
          <p:cNvPr id="15367" name="Text Box 21"/>
          <p:cNvSpPr txBox="1">
            <a:spLocks noChangeArrowheads="1"/>
          </p:cNvSpPr>
          <p:nvPr/>
        </p:nvSpPr>
        <p:spPr bwMode="auto">
          <a:xfrm>
            <a:off x="0" y="3276600"/>
            <a:ext cx="91440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MS PGothic" pitchFamily="34" charset="-128"/>
              </a:defRPr>
            </a:lvl1pPr>
            <a:lvl2pPr marL="37931725" indent="-37474525" eaLnBrk="0" hangingPunct="0">
              <a:defRPr sz="2400">
                <a:solidFill>
                  <a:schemeClr val="tx1"/>
                </a:solidFill>
                <a:latin typeface="Arial" pitchFamily="34" charset="0"/>
                <a:ea typeface="MS PGothic" pitchFamily="34" charset="-128"/>
              </a:defRPr>
            </a:lvl2pPr>
            <a:lvl3pPr eaLnBrk="0" hangingPunct="0">
              <a:defRPr sz="2400">
                <a:solidFill>
                  <a:schemeClr val="tx1"/>
                </a:solidFill>
                <a:latin typeface="Arial" pitchFamily="34" charset="0"/>
                <a:ea typeface="MS PGothic" pitchFamily="34" charset="-128"/>
              </a:defRPr>
            </a:lvl3pPr>
            <a:lvl4pPr eaLnBrk="0" hangingPunct="0">
              <a:defRPr sz="2400">
                <a:solidFill>
                  <a:schemeClr val="tx1"/>
                </a:solidFill>
                <a:latin typeface="Arial" pitchFamily="34" charset="0"/>
                <a:ea typeface="MS PGothic" pitchFamily="34" charset="-128"/>
              </a:defRPr>
            </a:lvl4pPr>
            <a:lvl5pPr eaLnBrk="0" hangingPunct="0">
              <a:defRPr sz="2400">
                <a:solidFill>
                  <a:schemeClr val="tx1"/>
                </a:solidFill>
                <a:latin typeface="Arial" pitchFamily="34" charset="0"/>
                <a:ea typeface="MS PGothic" pitchFamily="34" charset="-128"/>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spcBef>
                <a:spcPct val="50000"/>
              </a:spcBef>
            </a:pPr>
            <a:r>
              <a:rPr lang="en-US" altLang="en-US" sz="2000">
                <a:solidFill>
                  <a:srgbClr val="FFFFFF"/>
                </a:solidFill>
                <a:latin typeface="Arial Narrow" pitchFamily="34" charset="0"/>
              </a:rPr>
              <a:t>35           48          49          50          52  53          57        60             62              67           68     95</a:t>
            </a:r>
          </a:p>
        </p:txBody>
      </p:sp>
      <p:sp>
        <p:nvSpPr>
          <p:cNvPr id="15368" name="Text Box 7"/>
          <p:cNvSpPr txBox="1">
            <a:spLocks noChangeArrowheads="1"/>
          </p:cNvSpPr>
          <p:nvPr/>
        </p:nvSpPr>
        <p:spPr bwMode="auto">
          <a:xfrm>
            <a:off x="914400" y="2198688"/>
            <a:ext cx="990600" cy="1154112"/>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Arial" pitchFamily="34" charset="0"/>
                <a:ea typeface="MS PGothic" pitchFamily="34" charset="-128"/>
              </a:defRPr>
            </a:lvl1pPr>
            <a:lvl2pPr marL="37931725" indent="-37474525" eaLnBrk="0" hangingPunct="0">
              <a:defRPr sz="2400">
                <a:solidFill>
                  <a:schemeClr val="tx1"/>
                </a:solidFill>
                <a:latin typeface="Arial" pitchFamily="34" charset="0"/>
                <a:ea typeface="MS PGothic" pitchFamily="34" charset="-128"/>
              </a:defRPr>
            </a:lvl2pPr>
            <a:lvl3pPr eaLnBrk="0" hangingPunct="0">
              <a:defRPr sz="2400">
                <a:solidFill>
                  <a:schemeClr val="tx1"/>
                </a:solidFill>
                <a:latin typeface="Arial" pitchFamily="34" charset="0"/>
                <a:ea typeface="MS PGothic" pitchFamily="34" charset="-128"/>
              </a:defRPr>
            </a:lvl3pPr>
            <a:lvl4pPr eaLnBrk="0" hangingPunct="0">
              <a:defRPr sz="2400">
                <a:solidFill>
                  <a:schemeClr val="tx1"/>
                </a:solidFill>
                <a:latin typeface="Arial" pitchFamily="34" charset="0"/>
                <a:ea typeface="MS PGothic" pitchFamily="34" charset="-128"/>
              </a:defRPr>
            </a:lvl4pPr>
            <a:lvl5pPr eaLnBrk="0" hangingPunct="0">
              <a:defRPr sz="2400">
                <a:solidFill>
                  <a:schemeClr val="tx1"/>
                </a:solidFill>
                <a:latin typeface="Arial" pitchFamily="34" charset="0"/>
                <a:ea typeface="MS PGothic" pitchFamily="34" charset="-128"/>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spcBef>
                <a:spcPct val="50000"/>
              </a:spcBef>
            </a:pPr>
            <a:r>
              <a:rPr lang="en-US" altLang="en-US" sz="1200">
                <a:solidFill>
                  <a:srgbClr val="000000"/>
                </a:solidFill>
              </a:rPr>
              <a:t>四月</a:t>
            </a:r>
            <a:r>
              <a:rPr lang="en-US" altLang="ja-JP" sz="1200">
                <a:solidFill>
                  <a:srgbClr val="000000"/>
                </a:solidFill>
                <a:latin typeface="Arial Narrow" pitchFamily="34" charset="0"/>
              </a:rPr>
              <a:t>  48-</a:t>
            </a:r>
            <a:br>
              <a:rPr lang="en-US" altLang="ja-JP" sz="1200">
                <a:solidFill>
                  <a:srgbClr val="000000"/>
                </a:solidFill>
                <a:latin typeface="Arial Narrow" pitchFamily="34" charset="0"/>
              </a:rPr>
            </a:br>
            <a:r>
              <a:rPr lang="en-US" altLang="en-US" sz="1200">
                <a:solidFill>
                  <a:srgbClr val="000000"/>
                </a:solidFill>
              </a:rPr>
              <a:t>九月</a:t>
            </a:r>
            <a:r>
              <a:rPr lang="en-US" altLang="ja-JP" sz="1200">
                <a:solidFill>
                  <a:srgbClr val="000000"/>
                </a:solidFill>
                <a:latin typeface="Arial Narrow" pitchFamily="34" charset="0"/>
              </a:rPr>
              <a:t> 49</a:t>
            </a:r>
          </a:p>
          <a:p>
            <a:pPr algn="ctr" eaLnBrk="1" hangingPunct="1"/>
            <a:r>
              <a:rPr lang="en-US" altLang="en-US" sz="1800">
                <a:solidFill>
                  <a:srgbClr val="000000"/>
                </a:solidFill>
                <a:latin typeface="Arial Narrow" pitchFamily="34" charset="0"/>
              </a:rPr>
              <a:t>1</a:t>
            </a:r>
            <a:br>
              <a:rPr lang="en-US" altLang="en-US" sz="1800">
                <a:solidFill>
                  <a:srgbClr val="000000"/>
                </a:solidFill>
                <a:latin typeface="Arial Narrow" pitchFamily="34" charset="0"/>
              </a:rPr>
            </a:br>
            <a:r>
              <a:rPr lang="en-US" altLang="en-US" sz="1800">
                <a:solidFill>
                  <a:srgbClr val="000000"/>
                </a:solidFill>
              </a:rPr>
              <a:t>加 拉 太</a:t>
            </a:r>
            <a:endParaRPr lang="en-US" altLang="ja-JP" sz="1800">
              <a:solidFill>
                <a:srgbClr val="000000"/>
              </a:solidFill>
              <a:latin typeface="Arial Narrow" pitchFamily="34" charset="0"/>
            </a:endParaRPr>
          </a:p>
          <a:p>
            <a:pPr algn="ctr" eaLnBrk="1" hangingPunct="1">
              <a:spcBef>
                <a:spcPct val="50000"/>
              </a:spcBef>
            </a:pPr>
            <a:endParaRPr lang="en-US" altLang="en-US" sz="900">
              <a:latin typeface="Arial Narrow" pitchFamily="34" charset="0"/>
            </a:endParaRPr>
          </a:p>
        </p:txBody>
      </p:sp>
      <p:sp>
        <p:nvSpPr>
          <p:cNvPr id="15369" name="Text Box 9"/>
          <p:cNvSpPr txBox="1">
            <a:spLocks noChangeArrowheads="1"/>
          </p:cNvSpPr>
          <p:nvPr/>
        </p:nvSpPr>
        <p:spPr bwMode="auto">
          <a:xfrm>
            <a:off x="3733800" y="2122488"/>
            <a:ext cx="1000125" cy="1230312"/>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Arial" pitchFamily="34" charset="0"/>
                <a:ea typeface="MS PGothic" pitchFamily="34" charset="-128"/>
              </a:defRPr>
            </a:lvl1pPr>
            <a:lvl2pPr marL="37931725" indent="-37474525" eaLnBrk="0" hangingPunct="0">
              <a:defRPr sz="2400">
                <a:solidFill>
                  <a:schemeClr val="tx1"/>
                </a:solidFill>
                <a:latin typeface="Arial" pitchFamily="34" charset="0"/>
                <a:ea typeface="MS PGothic" pitchFamily="34" charset="-128"/>
              </a:defRPr>
            </a:lvl2pPr>
            <a:lvl3pPr eaLnBrk="0" hangingPunct="0">
              <a:defRPr sz="2400">
                <a:solidFill>
                  <a:schemeClr val="tx1"/>
                </a:solidFill>
                <a:latin typeface="Arial" pitchFamily="34" charset="0"/>
                <a:ea typeface="MS PGothic" pitchFamily="34" charset="-128"/>
              </a:defRPr>
            </a:lvl3pPr>
            <a:lvl4pPr eaLnBrk="0" hangingPunct="0">
              <a:defRPr sz="2400">
                <a:solidFill>
                  <a:schemeClr val="tx1"/>
                </a:solidFill>
                <a:latin typeface="Arial" pitchFamily="34" charset="0"/>
                <a:ea typeface="MS PGothic" pitchFamily="34" charset="-128"/>
              </a:defRPr>
            </a:lvl4pPr>
            <a:lvl5pPr eaLnBrk="0" hangingPunct="0">
              <a:defRPr sz="2400">
                <a:solidFill>
                  <a:schemeClr val="tx1"/>
                </a:solidFill>
                <a:latin typeface="Arial" pitchFamily="34" charset="0"/>
                <a:ea typeface="MS PGothic" pitchFamily="34" charset="-128"/>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spcBef>
                <a:spcPct val="50000"/>
              </a:spcBef>
            </a:pPr>
            <a:r>
              <a:rPr lang="en-US" altLang="en-US" sz="1200">
                <a:solidFill>
                  <a:srgbClr val="000404"/>
                </a:solidFill>
              </a:rPr>
              <a:t>春季</a:t>
            </a:r>
            <a:r>
              <a:rPr lang="en-US" altLang="ja-JP" sz="1200">
                <a:solidFill>
                  <a:srgbClr val="000404"/>
                </a:solidFill>
                <a:latin typeface="Arial Narrow" pitchFamily="34" charset="0"/>
              </a:rPr>
              <a:t>  53-</a:t>
            </a:r>
            <a:br>
              <a:rPr lang="en-US" altLang="ja-JP" sz="1200">
                <a:solidFill>
                  <a:srgbClr val="000404"/>
                </a:solidFill>
                <a:latin typeface="Arial Narrow" pitchFamily="34" charset="0"/>
              </a:rPr>
            </a:br>
            <a:r>
              <a:rPr lang="en-US" altLang="en-US" sz="1200">
                <a:solidFill>
                  <a:srgbClr val="000404"/>
                </a:solidFill>
              </a:rPr>
              <a:t>五月</a:t>
            </a:r>
            <a:r>
              <a:rPr lang="en-US" altLang="ja-JP" sz="1200">
                <a:solidFill>
                  <a:srgbClr val="000404"/>
                </a:solidFill>
                <a:latin typeface="Arial Narrow" pitchFamily="34" charset="0"/>
              </a:rPr>
              <a:t> 57</a:t>
            </a:r>
          </a:p>
          <a:p>
            <a:pPr algn="ctr" eaLnBrk="1" hangingPunct="1"/>
            <a:r>
              <a:rPr lang="en-US" altLang="en-US" sz="1800">
                <a:solidFill>
                  <a:srgbClr val="000404"/>
                </a:solidFill>
                <a:latin typeface="Arial Narrow" pitchFamily="34" charset="0"/>
              </a:rPr>
              <a:t>3</a:t>
            </a:r>
            <a:br>
              <a:rPr lang="en-US" altLang="en-US" sz="1800">
                <a:latin typeface="Arial Narrow" pitchFamily="34" charset="0"/>
              </a:rPr>
            </a:br>
            <a:r>
              <a:rPr lang="en-US" altLang="en-US" sz="1800">
                <a:solidFill>
                  <a:srgbClr val="000404"/>
                </a:solidFill>
              </a:rPr>
              <a:t>亚洲</a:t>
            </a:r>
            <a:endParaRPr lang="en-US" altLang="ja-JP" sz="1800">
              <a:solidFill>
                <a:srgbClr val="000404"/>
              </a:solidFill>
              <a:latin typeface="Arial Narrow" pitchFamily="34" charset="0"/>
            </a:endParaRPr>
          </a:p>
          <a:p>
            <a:pPr algn="ctr" eaLnBrk="1" hangingPunct="1">
              <a:spcBef>
                <a:spcPct val="50000"/>
              </a:spcBef>
            </a:pPr>
            <a:endParaRPr lang="en-US" altLang="en-US" sz="1000">
              <a:latin typeface="Arial Narrow" pitchFamily="34" charset="0"/>
            </a:endParaRPr>
          </a:p>
        </p:txBody>
      </p:sp>
      <p:sp>
        <p:nvSpPr>
          <p:cNvPr id="15370" name="Text Box 10"/>
          <p:cNvSpPr txBox="1">
            <a:spLocks noChangeArrowheads="1"/>
          </p:cNvSpPr>
          <p:nvPr/>
        </p:nvSpPr>
        <p:spPr bwMode="auto">
          <a:xfrm>
            <a:off x="5257800" y="2119313"/>
            <a:ext cx="1066800" cy="1216025"/>
          </a:xfrm>
          <a:prstGeom prst="rect">
            <a:avLst/>
          </a:prstGeom>
          <a:solidFill>
            <a:schemeClr val="tx1"/>
          </a:solidFill>
          <a:ln w="12700">
            <a:solidFill>
              <a:schemeClr val="bg2"/>
            </a:solidFill>
            <a:miter lim="800000"/>
            <a:headEnd/>
            <a:tailEnd/>
          </a:ln>
        </p:spPr>
        <p:txBody>
          <a:bodyPr lIns="0" tIns="0" rIns="45720" bIns="0" anchor="b">
            <a:spAutoFit/>
          </a:bodyPr>
          <a:lstStyle>
            <a:lvl1pPr eaLnBrk="0" hangingPunct="0">
              <a:defRPr sz="2400">
                <a:solidFill>
                  <a:schemeClr val="tx1"/>
                </a:solidFill>
                <a:latin typeface="Arial" pitchFamily="34" charset="0"/>
                <a:ea typeface="MS PGothic" pitchFamily="34" charset="-128"/>
              </a:defRPr>
            </a:lvl1pPr>
            <a:lvl2pPr marL="37931725" indent="-37474525" eaLnBrk="0" hangingPunct="0">
              <a:defRPr sz="2400">
                <a:solidFill>
                  <a:schemeClr val="tx1"/>
                </a:solidFill>
                <a:latin typeface="Arial" pitchFamily="34" charset="0"/>
                <a:ea typeface="MS PGothic" pitchFamily="34" charset="-128"/>
              </a:defRPr>
            </a:lvl2pPr>
            <a:lvl3pPr eaLnBrk="0" hangingPunct="0">
              <a:defRPr sz="2400">
                <a:solidFill>
                  <a:schemeClr val="tx1"/>
                </a:solidFill>
                <a:latin typeface="Arial" pitchFamily="34" charset="0"/>
                <a:ea typeface="MS PGothic" pitchFamily="34" charset="-128"/>
              </a:defRPr>
            </a:lvl3pPr>
            <a:lvl4pPr eaLnBrk="0" hangingPunct="0">
              <a:defRPr sz="2400">
                <a:solidFill>
                  <a:schemeClr val="tx1"/>
                </a:solidFill>
                <a:latin typeface="Arial" pitchFamily="34" charset="0"/>
                <a:ea typeface="MS PGothic" pitchFamily="34" charset="-128"/>
              </a:defRPr>
            </a:lvl4pPr>
            <a:lvl5pPr eaLnBrk="0" hangingPunct="0">
              <a:defRPr sz="2400">
                <a:solidFill>
                  <a:schemeClr val="tx1"/>
                </a:solidFill>
                <a:latin typeface="Arial" pitchFamily="34" charset="0"/>
                <a:ea typeface="MS PGothic" pitchFamily="34" charset="-128"/>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spcBef>
                <a:spcPct val="50000"/>
              </a:spcBef>
            </a:pPr>
            <a:r>
              <a:rPr lang="en-US" altLang="en-US" sz="1100">
                <a:solidFill>
                  <a:srgbClr val="FFFFFF"/>
                </a:solidFill>
              </a:rPr>
              <a:t>二月</a:t>
            </a:r>
            <a:r>
              <a:rPr lang="en-US" altLang="ja-JP" sz="1100">
                <a:solidFill>
                  <a:srgbClr val="FFFFFF"/>
                </a:solidFill>
                <a:latin typeface="Arial Narrow" pitchFamily="34" charset="0"/>
              </a:rPr>
              <a:t> 60-</a:t>
            </a:r>
            <a:br>
              <a:rPr lang="en-US" altLang="ja-JP" sz="1100">
                <a:solidFill>
                  <a:srgbClr val="FFFFFF"/>
                </a:solidFill>
                <a:latin typeface="Arial Narrow" pitchFamily="34" charset="0"/>
              </a:rPr>
            </a:br>
            <a:r>
              <a:rPr lang="en-US" altLang="en-US" sz="1100">
                <a:solidFill>
                  <a:srgbClr val="FFFFFF"/>
                </a:solidFill>
              </a:rPr>
              <a:t>三月</a:t>
            </a:r>
            <a:r>
              <a:rPr lang="en-US" altLang="ja-JP" sz="1100">
                <a:solidFill>
                  <a:srgbClr val="FFFFFF"/>
                </a:solidFill>
                <a:latin typeface="Arial Narrow" pitchFamily="34" charset="0"/>
              </a:rPr>
              <a:t> 62</a:t>
            </a:r>
          </a:p>
          <a:p>
            <a:pPr algn="ctr" eaLnBrk="1" hangingPunct="1"/>
            <a:r>
              <a:rPr lang="en-US" altLang="en-US" sz="1800">
                <a:solidFill>
                  <a:srgbClr val="FFFFFF"/>
                </a:solidFill>
                <a:latin typeface="Arial Narrow" pitchFamily="34" charset="0"/>
              </a:rPr>
              <a:t>1</a:t>
            </a:r>
            <a:br>
              <a:rPr lang="en-US" altLang="en-US" sz="1800">
                <a:solidFill>
                  <a:srgbClr val="FFFFFF"/>
                </a:solidFill>
                <a:latin typeface="Arial Narrow" pitchFamily="34" charset="0"/>
              </a:rPr>
            </a:br>
            <a:r>
              <a:rPr lang="en-US" altLang="en-US" sz="1800">
                <a:solidFill>
                  <a:srgbClr val="FFFFFF"/>
                </a:solidFill>
              </a:rPr>
              <a:t>罗马</a:t>
            </a:r>
            <a:endParaRPr lang="en-US" altLang="ja-JP" sz="1800">
              <a:solidFill>
                <a:srgbClr val="FFFFFF"/>
              </a:solidFill>
              <a:latin typeface="Arial Narrow" pitchFamily="34" charset="0"/>
            </a:endParaRPr>
          </a:p>
          <a:p>
            <a:pPr algn="ctr" eaLnBrk="1" hangingPunct="1">
              <a:spcBef>
                <a:spcPct val="50000"/>
              </a:spcBef>
            </a:pPr>
            <a:endParaRPr lang="en-US" altLang="en-US" sz="1000">
              <a:solidFill>
                <a:srgbClr val="000000"/>
              </a:solidFill>
              <a:latin typeface="Arial Narrow" pitchFamily="34" charset="0"/>
            </a:endParaRPr>
          </a:p>
        </p:txBody>
      </p:sp>
      <p:sp>
        <p:nvSpPr>
          <p:cNvPr id="461838" name="Text Box 11"/>
          <p:cNvSpPr txBox="1">
            <a:spLocks noChangeArrowheads="1"/>
          </p:cNvSpPr>
          <p:nvPr/>
        </p:nvSpPr>
        <p:spPr bwMode="auto">
          <a:xfrm>
            <a:off x="7239000" y="2151063"/>
            <a:ext cx="1066800" cy="1184275"/>
          </a:xfrm>
          <a:prstGeom prst="rect">
            <a:avLst/>
          </a:prstGeom>
          <a:solidFill>
            <a:srgbClr val="000404"/>
          </a:solidFill>
          <a:ln w="12700">
            <a:solidFill>
              <a:srgbClr val="FFFFFF"/>
            </a:solidFill>
            <a:miter lim="800000"/>
            <a:headEnd/>
            <a:tailEnd/>
          </a:ln>
        </p:spPr>
        <p:txBody>
          <a:bodyPr lIns="0" tIns="0" rIns="45720" bIns="0" anchor="b">
            <a:spAutoFit/>
          </a:bodyPr>
          <a:lstStyle>
            <a:lvl1pPr eaLnBrk="0" hangingPunct="0">
              <a:defRPr sz="2400">
                <a:solidFill>
                  <a:schemeClr val="tx1"/>
                </a:solidFill>
                <a:latin typeface="Arial" pitchFamily="34" charset="0"/>
                <a:ea typeface="MS PGothic" pitchFamily="34" charset="-128"/>
              </a:defRPr>
            </a:lvl1pPr>
            <a:lvl2pPr marL="37931725" indent="-37474525" eaLnBrk="0" hangingPunct="0">
              <a:defRPr sz="2400">
                <a:solidFill>
                  <a:schemeClr val="tx1"/>
                </a:solidFill>
                <a:latin typeface="Arial" pitchFamily="34" charset="0"/>
                <a:ea typeface="MS PGothic" pitchFamily="34" charset="-128"/>
              </a:defRPr>
            </a:lvl2pPr>
            <a:lvl3pPr eaLnBrk="0" hangingPunct="0">
              <a:defRPr sz="2400">
                <a:solidFill>
                  <a:schemeClr val="tx1"/>
                </a:solidFill>
                <a:latin typeface="Arial" pitchFamily="34" charset="0"/>
                <a:ea typeface="MS PGothic" pitchFamily="34" charset="-128"/>
              </a:defRPr>
            </a:lvl3pPr>
            <a:lvl4pPr eaLnBrk="0" hangingPunct="0">
              <a:defRPr sz="2400">
                <a:solidFill>
                  <a:schemeClr val="tx1"/>
                </a:solidFill>
                <a:latin typeface="Arial" pitchFamily="34" charset="0"/>
                <a:ea typeface="MS PGothic" pitchFamily="34" charset="-128"/>
              </a:defRPr>
            </a:lvl4pPr>
            <a:lvl5pPr eaLnBrk="0" hangingPunct="0">
              <a:defRPr sz="2400">
                <a:solidFill>
                  <a:schemeClr val="tx1"/>
                </a:solidFill>
                <a:latin typeface="Arial" pitchFamily="34" charset="0"/>
                <a:ea typeface="MS PGothic" pitchFamily="34" charset="-128"/>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spcBef>
                <a:spcPct val="50000"/>
              </a:spcBef>
            </a:pPr>
            <a:r>
              <a:rPr lang="en-US" altLang="en-US" sz="1200">
                <a:solidFill>
                  <a:schemeClr val="bg1"/>
                </a:solidFill>
                <a:effectLst>
                  <a:outerShdw blurRad="38100" dist="38100" dir="2700000" algn="tl">
                    <a:srgbClr val="808080"/>
                  </a:outerShdw>
                </a:effectLst>
              </a:rPr>
              <a:t>秋季</a:t>
            </a:r>
            <a:r>
              <a:rPr lang="en-US" altLang="ja-JP" sz="1200">
                <a:solidFill>
                  <a:schemeClr val="bg1"/>
                </a:solidFill>
                <a:effectLst>
                  <a:outerShdw blurRad="38100" dist="38100" dir="2700000" algn="tl">
                    <a:srgbClr val="808080"/>
                  </a:outerShdw>
                </a:effectLst>
                <a:latin typeface="Arial Narrow" pitchFamily="34" charset="0"/>
              </a:rPr>
              <a:t> 67-</a:t>
            </a:r>
            <a:br>
              <a:rPr lang="en-US" altLang="ja-JP" sz="1200">
                <a:solidFill>
                  <a:schemeClr val="bg1"/>
                </a:solidFill>
                <a:effectLst>
                  <a:outerShdw blurRad="38100" dist="38100" dir="2700000" algn="tl">
                    <a:srgbClr val="808080"/>
                  </a:outerShdw>
                </a:effectLst>
                <a:latin typeface="Arial Narrow" pitchFamily="34" charset="0"/>
              </a:rPr>
            </a:br>
            <a:r>
              <a:rPr lang="en-US" altLang="en-US" sz="1200">
                <a:solidFill>
                  <a:schemeClr val="bg1"/>
                </a:solidFill>
                <a:effectLst>
                  <a:outerShdw blurRad="38100" dist="38100" dir="2700000" algn="tl">
                    <a:srgbClr val="808080"/>
                  </a:outerShdw>
                </a:effectLst>
              </a:rPr>
              <a:t>春季</a:t>
            </a:r>
            <a:r>
              <a:rPr lang="en-US" altLang="ja-JP" sz="1200">
                <a:solidFill>
                  <a:schemeClr val="bg1"/>
                </a:solidFill>
                <a:effectLst>
                  <a:outerShdw blurRad="38100" dist="38100" dir="2700000" algn="tl">
                    <a:srgbClr val="808080"/>
                  </a:outerShdw>
                </a:effectLst>
                <a:latin typeface="Arial Narrow" pitchFamily="34" charset="0"/>
              </a:rPr>
              <a:t> 68</a:t>
            </a:r>
          </a:p>
          <a:p>
            <a:pPr algn="ctr" eaLnBrk="1" hangingPunct="1"/>
            <a:r>
              <a:rPr lang="en-US" altLang="en-US" sz="2000">
                <a:solidFill>
                  <a:schemeClr val="bg1"/>
                </a:solidFill>
                <a:effectLst>
                  <a:outerShdw blurRad="38100" dist="38100" dir="2700000" algn="tl">
                    <a:srgbClr val="808080"/>
                  </a:outerShdw>
                </a:effectLst>
                <a:latin typeface="Arial Narrow" pitchFamily="34" charset="0"/>
              </a:rPr>
              <a:t>2</a:t>
            </a:r>
            <a:br>
              <a:rPr lang="en-US" altLang="en-US" sz="1800">
                <a:solidFill>
                  <a:schemeClr val="bg1"/>
                </a:solidFill>
                <a:effectLst>
                  <a:outerShdw blurRad="38100" dist="38100" dir="2700000" algn="tl">
                    <a:srgbClr val="808080"/>
                  </a:outerShdw>
                </a:effectLst>
                <a:latin typeface="Arial Narrow" pitchFamily="34" charset="0"/>
              </a:rPr>
            </a:br>
            <a:r>
              <a:rPr lang="en-US" altLang="en-US" sz="1800">
                <a:solidFill>
                  <a:schemeClr val="bg1"/>
                </a:solidFill>
                <a:effectLst>
                  <a:outerShdw blurRad="38100" dist="38100" dir="2700000" algn="tl">
                    <a:srgbClr val="808080"/>
                  </a:outerShdw>
                </a:effectLst>
              </a:rPr>
              <a:t>罗马</a:t>
            </a:r>
            <a:endParaRPr lang="en-US" altLang="ja-JP" sz="1800">
              <a:solidFill>
                <a:schemeClr val="bg1"/>
              </a:solidFill>
              <a:effectLst>
                <a:outerShdw blurRad="38100" dist="38100" dir="2700000" algn="tl">
                  <a:srgbClr val="808080"/>
                </a:outerShdw>
              </a:effectLst>
              <a:latin typeface="Arial Narrow" pitchFamily="34" charset="0"/>
            </a:endParaRPr>
          </a:p>
          <a:p>
            <a:pPr algn="ctr" eaLnBrk="1" hangingPunct="1">
              <a:spcBef>
                <a:spcPct val="50000"/>
              </a:spcBef>
            </a:pPr>
            <a:endParaRPr lang="en-US" altLang="en-US" sz="1000">
              <a:solidFill>
                <a:srgbClr val="FFFFFF"/>
              </a:solidFill>
              <a:effectLst>
                <a:outerShdw blurRad="38100" dist="38100" dir="2700000" algn="tl">
                  <a:srgbClr val="808080"/>
                </a:outerShdw>
              </a:effectLst>
              <a:latin typeface="Arial Narrow" pitchFamily="34" charset="0"/>
            </a:endParaRPr>
          </a:p>
        </p:txBody>
      </p:sp>
      <p:sp>
        <p:nvSpPr>
          <p:cNvPr id="15372" name="Text Box 17"/>
          <p:cNvSpPr txBox="1">
            <a:spLocks noChangeArrowheads="1"/>
          </p:cNvSpPr>
          <p:nvPr/>
        </p:nvSpPr>
        <p:spPr bwMode="auto">
          <a:xfrm>
            <a:off x="-76200" y="2133600"/>
            <a:ext cx="990600" cy="969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Arial" pitchFamily="34" charset="0"/>
                <a:ea typeface="MS PGothic" pitchFamily="34" charset="-128"/>
              </a:defRPr>
            </a:lvl1pPr>
            <a:lvl2pPr marL="37931725" indent="-37474525" eaLnBrk="0" hangingPunct="0">
              <a:defRPr sz="2400">
                <a:solidFill>
                  <a:schemeClr val="tx1"/>
                </a:solidFill>
                <a:latin typeface="Arial" pitchFamily="34" charset="0"/>
                <a:ea typeface="MS PGothic" pitchFamily="34" charset="-128"/>
              </a:defRPr>
            </a:lvl2pPr>
            <a:lvl3pPr eaLnBrk="0" hangingPunct="0">
              <a:defRPr sz="2400">
                <a:solidFill>
                  <a:schemeClr val="tx1"/>
                </a:solidFill>
                <a:latin typeface="Arial" pitchFamily="34" charset="0"/>
                <a:ea typeface="MS PGothic" pitchFamily="34" charset="-128"/>
              </a:defRPr>
            </a:lvl3pPr>
            <a:lvl4pPr eaLnBrk="0" hangingPunct="0">
              <a:defRPr sz="2400">
                <a:solidFill>
                  <a:schemeClr val="tx1"/>
                </a:solidFill>
                <a:latin typeface="Arial" pitchFamily="34" charset="0"/>
                <a:ea typeface="MS PGothic" pitchFamily="34" charset="-128"/>
              </a:defRPr>
            </a:lvl4pPr>
            <a:lvl5pPr eaLnBrk="0" hangingPunct="0">
              <a:defRPr sz="2400">
                <a:solidFill>
                  <a:schemeClr val="tx1"/>
                </a:solidFill>
                <a:latin typeface="Arial" pitchFamily="34" charset="0"/>
                <a:ea typeface="MS PGothic" pitchFamily="34" charset="-128"/>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spcBef>
                <a:spcPct val="50000"/>
              </a:spcBef>
            </a:pPr>
            <a:r>
              <a:rPr lang="en-US" altLang="en-US" sz="1200">
                <a:solidFill>
                  <a:srgbClr val="F7F7F7"/>
                </a:solidFill>
              </a:rPr>
              <a:t>五月</a:t>
            </a:r>
            <a:r>
              <a:rPr lang="en-US" altLang="ja-JP" sz="1200">
                <a:solidFill>
                  <a:srgbClr val="F7F7F7"/>
                </a:solidFill>
                <a:latin typeface="Arial Narrow" pitchFamily="34" charset="0"/>
              </a:rPr>
              <a:t>57-</a:t>
            </a:r>
            <a:br>
              <a:rPr lang="en-US" altLang="ja-JP" sz="1200">
                <a:solidFill>
                  <a:srgbClr val="F7F7F7"/>
                </a:solidFill>
                <a:latin typeface="Arial Narrow" pitchFamily="34" charset="0"/>
              </a:rPr>
            </a:br>
            <a:r>
              <a:rPr lang="en-US" altLang="en-US" sz="1100">
                <a:solidFill>
                  <a:srgbClr val="F7F7F7"/>
                </a:solidFill>
              </a:rPr>
              <a:t>八月</a:t>
            </a:r>
            <a:r>
              <a:rPr lang="en-US" altLang="ja-JP" sz="1100">
                <a:solidFill>
                  <a:srgbClr val="F7F7F7"/>
                </a:solidFill>
                <a:latin typeface="Arial Narrow" pitchFamily="34" charset="0"/>
              </a:rPr>
              <a:t>59</a:t>
            </a:r>
            <a:endParaRPr lang="en-US" altLang="ja-JP" sz="1200">
              <a:solidFill>
                <a:srgbClr val="F7F7F7"/>
              </a:solidFill>
              <a:latin typeface="Arial Narrow" pitchFamily="34" charset="0"/>
            </a:endParaRPr>
          </a:p>
          <a:p>
            <a:pPr algn="ctr" eaLnBrk="1" hangingPunct="1">
              <a:spcBef>
                <a:spcPct val="50000"/>
              </a:spcBef>
            </a:pPr>
            <a:r>
              <a:rPr lang="en-US" altLang="en-US" sz="1600">
                <a:solidFill>
                  <a:srgbClr val="F7F7F7"/>
                </a:solidFill>
              </a:rPr>
              <a:t>大 马 色</a:t>
            </a:r>
            <a:br>
              <a:rPr lang="en-US" altLang="ja-JP" sz="1600">
                <a:solidFill>
                  <a:srgbClr val="F7F7F7"/>
                </a:solidFill>
                <a:latin typeface="Arial Narrow" pitchFamily="34" charset="0"/>
              </a:rPr>
            </a:br>
            <a:r>
              <a:rPr lang="en-US" altLang="en-US" sz="1600">
                <a:solidFill>
                  <a:srgbClr val="F7F7F7"/>
                </a:solidFill>
              </a:rPr>
              <a:t>安</a:t>
            </a:r>
            <a:r>
              <a:rPr lang="en-US" altLang="ja-JP" sz="1600">
                <a:solidFill>
                  <a:srgbClr val="F7F7F7"/>
                </a:solidFill>
              </a:rPr>
              <a:t> </a:t>
            </a:r>
            <a:r>
              <a:rPr lang="en-US" altLang="en-US" sz="1600">
                <a:solidFill>
                  <a:srgbClr val="F7F7F7"/>
                </a:solidFill>
              </a:rPr>
              <a:t>提</a:t>
            </a:r>
            <a:r>
              <a:rPr lang="en-US" altLang="ja-JP" sz="1600">
                <a:solidFill>
                  <a:srgbClr val="F7F7F7"/>
                </a:solidFill>
              </a:rPr>
              <a:t> </a:t>
            </a:r>
            <a:r>
              <a:rPr lang="en-US" altLang="en-US" sz="1600">
                <a:solidFill>
                  <a:srgbClr val="F7F7F7"/>
                </a:solidFill>
              </a:rPr>
              <a:t>阿</a:t>
            </a:r>
            <a:r>
              <a:rPr lang="en-US" altLang="ja-JP" sz="1600">
                <a:solidFill>
                  <a:srgbClr val="F7F7F7"/>
                </a:solidFill>
              </a:rPr>
              <a:t> </a:t>
            </a:r>
            <a:endParaRPr lang="en-US" altLang="en-US" sz="1600">
              <a:solidFill>
                <a:srgbClr val="F7F7F7"/>
              </a:solidFill>
              <a:latin typeface="Arial Narrow" pitchFamily="34" charset="0"/>
            </a:endParaRPr>
          </a:p>
        </p:txBody>
      </p:sp>
      <p:sp>
        <p:nvSpPr>
          <p:cNvPr id="15373" name="TextBox 27"/>
          <p:cNvSpPr txBox="1">
            <a:spLocks noChangeArrowheads="1"/>
          </p:cNvSpPr>
          <p:nvPr/>
        </p:nvSpPr>
        <p:spPr bwMode="auto">
          <a:xfrm>
            <a:off x="7924800" y="71438"/>
            <a:ext cx="1155700" cy="101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MS PGothic" pitchFamily="34" charset="-128"/>
              </a:defRPr>
            </a:lvl1pPr>
            <a:lvl2pPr marL="37931725" indent="-37474525" eaLnBrk="0" hangingPunct="0">
              <a:defRPr sz="2400">
                <a:solidFill>
                  <a:schemeClr val="tx1"/>
                </a:solidFill>
                <a:latin typeface="Arial" pitchFamily="34" charset="0"/>
                <a:ea typeface="MS PGothic" pitchFamily="34" charset="-128"/>
              </a:defRPr>
            </a:lvl2pPr>
            <a:lvl3pPr eaLnBrk="0" hangingPunct="0">
              <a:defRPr sz="2400">
                <a:solidFill>
                  <a:schemeClr val="tx1"/>
                </a:solidFill>
                <a:latin typeface="Arial" pitchFamily="34" charset="0"/>
                <a:ea typeface="MS PGothic" pitchFamily="34" charset="-128"/>
              </a:defRPr>
            </a:lvl3pPr>
            <a:lvl4pPr eaLnBrk="0" hangingPunct="0">
              <a:defRPr sz="2400">
                <a:solidFill>
                  <a:schemeClr val="tx1"/>
                </a:solidFill>
                <a:latin typeface="Arial" pitchFamily="34" charset="0"/>
                <a:ea typeface="MS PGothic" pitchFamily="34" charset="-128"/>
              </a:defRPr>
            </a:lvl4pPr>
            <a:lvl5pPr eaLnBrk="0" hangingPunct="0">
              <a:defRPr sz="2400">
                <a:solidFill>
                  <a:schemeClr val="tx1"/>
                </a:solidFill>
                <a:latin typeface="Arial" pitchFamily="34" charset="0"/>
                <a:ea typeface="MS PGothic" pitchFamily="34" charset="-128"/>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en-US" altLang="en-US" sz="2000">
                <a:solidFill>
                  <a:srgbClr val="FFFFFF"/>
                </a:solidFill>
                <a:cs typeface="Arial" pitchFamily="34" charset="0"/>
              </a:rPr>
              <a:t>38</a:t>
            </a:r>
            <a:br>
              <a:rPr lang="en-US" altLang="en-US" sz="2000">
                <a:solidFill>
                  <a:srgbClr val="FFFFFF"/>
                </a:solidFill>
                <a:cs typeface="Arial" pitchFamily="34" charset="0"/>
              </a:rPr>
            </a:br>
            <a:r>
              <a:rPr lang="en-US" altLang="en-US" sz="2000">
                <a:solidFill>
                  <a:srgbClr val="FFFFFF"/>
                </a:solidFill>
                <a:cs typeface="Arial" pitchFamily="34" charset="0"/>
              </a:rPr>
              <a:t>124</a:t>
            </a:r>
            <a:br>
              <a:rPr lang="en-US" altLang="en-US" sz="2000">
                <a:solidFill>
                  <a:srgbClr val="FFFFFF"/>
                </a:solidFill>
                <a:cs typeface="Arial" pitchFamily="34" charset="0"/>
              </a:rPr>
            </a:br>
            <a:r>
              <a:rPr lang="en-US" altLang="en-US" sz="2000">
                <a:solidFill>
                  <a:srgbClr val="FFFFFF"/>
                </a:solidFill>
                <a:cs typeface="Arial" pitchFamily="34" charset="0"/>
              </a:rPr>
              <a:t>39-41</a:t>
            </a:r>
          </a:p>
        </p:txBody>
      </p:sp>
      <p:sp>
        <p:nvSpPr>
          <p:cNvPr id="15374" name="Text Box 9"/>
          <p:cNvSpPr txBox="1">
            <a:spLocks noChangeArrowheads="1"/>
          </p:cNvSpPr>
          <p:nvPr/>
        </p:nvSpPr>
        <p:spPr bwMode="auto">
          <a:xfrm>
            <a:off x="6324600" y="2119313"/>
            <a:ext cx="990600" cy="121602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Arial" pitchFamily="34" charset="0"/>
                <a:ea typeface="MS PGothic" pitchFamily="34" charset="-128"/>
              </a:defRPr>
            </a:lvl1pPr>
            <a:lvl2pPr marL="37931725" indent="-37474525" eaLnBrk="0" hangingPunct="0">
              <a:defRPr sz="2400">
                <a:solidFill>
                  <a:schemeClr val="tx1"/>
                </a:solidFill>
                <a:latin typeface="Arial" pitchFamily="34" charset="0"/>
                <a:ea typeface="MS PGothic" pitchFamily="34" charset="-128"/>
              </a:defRPr>
            </a:lvl2pPr>
            <a:lvl3pPr eaLnBrk="0" hangingPunct="0">
              <a:defRPr sz="2400">
                <a:solidFill>
                  <a:schemeClr val="tx1"/>
                </a:solidFill>
                <a:latin typeface="Arial" pitchFamily="34" charset="0"/>
                <a:ea typeface="MS PGothic" pitchFamily="34" charset="-128"/>
              </a:defRPr>
            </a:lvl3pPr>
            <a:lvl4pPr eaLnBrk="0" hangingPunct="0">
              <a:defRPr sz="2400">
                <a:solidFill>
                  <a:schemeClr val="tx1"/>
                </a:solidFill>
                <a:latin typeface="Arial" pitchFamily="34" charset="0"/>
                <a:ea typeface="MS PGothic" pitchFamily="34" charset="-128"/>
              </a:defRPr>
            </a:lvl4pPr>
            <a:lvl5pPr eaLnBrk="0" hangingPunct="0">
              <a:defRPr sz="2400">
                <a:solidFill>
                  <a:schemeClr val="tx1"/>
                </a:solidFill>
                <a:latin typeface="Arial" pitchFamily="34" charset="0"/>
                <a:ea typeface="MS PGothic" pitchFamily="34" charset="-128"/>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spcBef>
                <a:spcPct val="50000"/>
              </a:spcBef>
            </a:pPr>
            <a:r>
              <a:rPr lang="en-US" altLang="en-US" sz="1100">
                <a:solidFill>
                  <a:srgbClr val="000000"/>
                </a:solidFill>
              </a:rPr>
              <a:t>春季</a:t>
            </a:r>
            <a:r>
              <a:rPr lang="en-US" altLang="ja-JP" sz="1100">
                <a:solidFill>
                  <a:srgbClr val="000000"/>
                </a:solidFill>
                <a:latin typeface="Arial Narrow" pitchFamily="34" charset="0"/>
              </a:rPr>
              <a:t>  62-</a:t>
            </a:r>
            <a:br>
              <a:rPr lang="en-US" altLang="ja-JP" sz="1100">
                <a:solidFill>
                  <a:srgbClr val="000000"/>
                </a:solidFill>
                <a:latin typeface="Arial Narrow" pitchFamily="34" charset="0"/>
              </a:rPr>
            </a:br>
            <a:r>
              <a:rPr lang="en-US" altLang="en-US" sz="1100">
                <a:solidFill>
                  <a:srgbClr val="000000"/>
                </a:solidFill>
              </a:rPr>
              <a:t>秋季</a:t>
            </a:r>
            <a:r>
              <a:rPr lang="en-US" altLang="ja-JP" sz="1100">
                <a:solidFill>
                  <a:srgbClr val="000000"/>
                </a:solidFill>
                <a:latin typeface="Arial Narrow" pitchFamily="34" charset="0"/>
              </a:rPr>
              <a:t>  67</a:t>
            </a:r>
          </a:p>
          <a:p>
            <a:pPr algn="ctr" eaLnBrk="1" hangingPunct="1"/>
            <a:r>
              <a:rPr lang="en-US" altLang="en-US" sz="1800">
                <a:solidFill>
                  <a:srgbClr val="000000"/>
                </a:solidFill>
                <a:latin typeface="Arial Narrow" pitchFamily="34" charset="0"/>
              </a:rPr>
              <a:t>4</a:t>
            </a:r>
            <a:br>
              <a:rPr lang="en-US" altLang="en-US" sz="1800">
                <a:solidFill>
                  <a:srgbClr val="000000"/>
                </a:solidFill>
                <a:latin typeface="Arial Narrow" pitchFamily="34" charset="0"/>
              </a:rPr>
            </a:br>
            <a:r>
              <a:rPr lang="en-US" altLang="en-US" sz="1800">
                <a:solidFill>
                  <a:srgbClr val="000000"/>
                </a:solidFill>
              </a:rPr>
              <a:t>西班牙</a:t>
            </a:r>
            <a:endParaRPr lang="en-US" altLang="ja-JP" sz="1800">
              <a:solidFill>
                <a:srgbClr val="000000"/>
              </a:solidFill>
              <a:latin typeface="Arial Narrow" pitchFamily="34" charset="0"/>
            </a:endParaRPr>
          </a:p>
          <a:p>
            <a:pPr algn="ctr" eaLnBrk="1" hangingPunct="1">
              <a:spcBef>
                <a:spcPct val="50000"/>
              </a:spcBef>
            </a:pPr>
            <a:endParaRPr lang="en-US" altLang="en-US" sz="1000">
              <a:latin typeface="Arial Narrow" pitchFamily="34" charset="0"/>
            </a:endParaRPr>
          </a:p>
        </p:txBody>
      </p:sp>
      <p:sp>
        <p:nvSpPr>
          <p:cNvPr id="34" name="Title 33"/>
          <p:cNvSpPr>
            <a:spLocks noGrp="1"/>
          </p:cNvSpPr>
          <p:nvPr>
            <p:ph type="title" idx="4294967295"/>
          </p:nvPr>
        </p:nvSpPr>
        <p:spPr>
          <a:xfrm>
            <a:off x="152400" y="206193"/>
            <a:ext cx="7772400" cy="707886"/>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p:spPr>
        <p:txBody>
          <a:bodyPr>
            <a:spAutoFit/>
          </a:bodyPr>
          <a:lstStyle>
            <a:lvl1pPr eaLnBrk="0" hangingPunct="0">
              <a:defRPr sz="2400">
                <a:solidFill>
                  <a:schemeClr val="tx1"/>
                </a:solidFill>
                <a:latin typeface="Arial" pitchFamily="34" charset="0"/>
                <a:ea typeface="MS PGothic" pitchFamily="34" charset="-128"/>
              </a:defRPr>
            </a:lvl1pPr>
            <a:lvl2pPr marL="37931725" indent="-37474525" eaLnBrk="0" hangingPunct="0">
              <a:defRPr sz="2400">
                <a:solidFill>
                  <a:schemeClr val="tx1"/>
                </a:solidFill>
                <a:latin typeface="Arial" pitchFamily="34" charset="0"/>
                <a:ea typeface="MS PGothic" pitchFamily="34" charset="-128"/>
              </a:defRPr>
            </a:lvl2pPr>
            <a:lvl3pPr eaLnBrk="0" hangingPunct="0">
              <a:defRPr sz="2400">
                <a:solidFill>
                  <a:schemeClr val="tx1"/>
                </a:solidFill>
                <a:latin typeface="Arial" pitchFamily="34" charset="0"/>
                <a:ea typeface="MS PGothic" pitchFamily="34" charset="-128"/>
              </a:defRPr>
            </a:lvl3pPr>
            <a:lvl4pPr eaLnBrk="0" hangingPunct="0">
              <a:defRPr sz="2400">
                <a:solidFill>
                  <a:schemeClr val="tx1"/>
                </a:solidFill>
                <a:latin typeface="Arial" pitchFamily="34" charset="0"/>
                <a:ea typeface="MS PGothic" pitchFamily="34" charset="-128"/>
              </a:defRPr>
            </a:lvl4pPr>
            <a:lvl5pPr eaLnBrk="0" hangingPunct="0">
              <a:defRPr sz="2400">
                <a:solidFill>
                  <a:schemeClr val="tx1"/>
                </a:solidFill>
                <a:latin typeface="Arial" pitchFamily="34" charset="0"/>
                <a:ea typeface="MS PGothic" pitchFamily="34" charset="-128"/>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spcBef>
                <a:spcPct val="50000"/>
              </a:spcBef>
            </a:pPr>
            <a:r>
              <a:rPr lang="en-US" altLang="en-US" sz="4000" b="1">
                <a:solidFill>
                  <a:schemeClr val="bg1"/>
                </a:solidFill>
                <a:latin typeface="MS Gothic" pitchFamily="49" charset="-128"/>
                <a:ea typeface="MS Gothic" pitchFamily="49" charset="-128"/>
              </a:rPr>
              <a:t>新约</a:t>
            </a:r>
            <a:r>
              <a:rPr lang="zh-CN" altLang="en-US" sz="4000" b="1">
                <a:solidFill>
                  <a:schemeClr val="bg1"/>
                </a:solidFill>
                <a:latin typeface="MS Gothic" pitchFamily="49" charset="-128"/>
                <a:ea typeface="MS Gothic" pitchFamily="49" charset="-128"/>
              </a:rPr>
              <a:t>综览</a:t>
            </a:r>
            <a:r>
              <a:rPr lang="en-US" altLang="ja-JP" sz="4000" b="1">
                <a:solidFill>
                  <a:schemeClr val="bg1"/>
                </a:solidFill>
                <a:effectLst>
                  <a:outerShdw blurRad="38100" dist="38100" dir="2700000" algn="tl">
                    <a:srgbClr val="000000"/>
                  </a:outerShdw>
                </a:effectLst>
                <a:latin typeface="MS Gothic" pitchFamily="49" charset="-128"/>
                <a:ea typeface="MS Gothic" pitchFamily="49" charset="-128"/>
              </a:rPr>
              <a:t>(</a:t>
            </a:r>
            <a:r>
              <a:rPr lang="zh-CN" altLang="en-US" sz="4000">
                <a:solidFill>
                  <a:schemeClr val="bg1"/>
                </a:solidFill>
                <a:latin typeface="Arial Narrow" pitchFamily="34" charset="0"/>
                <a:cs typeface="Times New Roman" pitchFamily="18" charset="0"/>
              </a:rPr>
              <a:t>普通书信</a:t>
            </a:r>
            <a:r>
              <a:rPr lang="en-US" altLang="zh-CN" sz="4000">
                <a:solidFill>
                  <a:schemeClr val="bg1"/>
                </a:solidFill>
                <a:latin typeface="Arial Narrow" pitchFamily="34" charset="0"/>
                <a:cs typeface="Times New Roman" pitchFamily="18" charset="0"/>
              </a:rPr>
              <a:t> + </a:t>
            </a:r>
            <a:r>
              <a:rPr lang="en-US" altLang="en-US" sz="4000">
                <a:solidFill>
                  <a:schemeClr val="bg1"/>
                </a:solidFill>
                <a:effectLst>
                  <a:outerShdw blurRad="38100" dist="38100" dir="2700000" algn="tl">
                    <a:srgbClr val="000000"/>
                  </a:outerShdw>
                </a:effectLst>
                <a:latin typeface="SimSun" pitchFamily="2" charset="-122"/>
                <a:ea typeface="SimSun" pitchFamily="2" charset="-122"/>
              </a:rPr>
              <a:t>关键</a:t>
            </a:r>
            <a:r>
              <a:rPr lang="zh-CN" altLang="en-US" sz="4000">
                <a:solidFill>
                  <a:schemeClr val="bg1"/>
                </a:solidFill>
                <a:effectLst>
                  <a:outerShdw blurRad="38100" dist="38100" dir="2700000" algn="tl">
                    <a:srgbClr val="000000"/>
                  </a:outerShdw>
                </a:effectLst>
                <a:latin typeface="SimSun" pitchFamily="2" charset="-122"/>
                <a:ea typeface="SimSun" pitchFamily="2" charset="-122"/>
              </a:rPr>
              <a:t>字</a:t>
            </a:r>
            <a:r>
              <a:rPr lang="en-US" altLang="zh-CN" sz="4000" b="1">
                <a:solidFill>
                  <a:schemeClr val="bg1"/>
                </a:solidFill>
                <a:effectLst>
                  <a:outerShdw blurRad="38100" dist="38100" dir="2700000" algn="tl">
                    <a:srgbClr val="000000"/>
                  </a:outerShdw>
                </a:effectLst>
                <a:latin typeface="MS Gothic" pitchFamily="49" charset="-128"/>
                <a:ea typeface="MS Gothic" pitchFamily="49" charset="-128"/>
              </a:rPr>
              <a:t>)</a:t>
            </a:r>
            <a:endParaRPr lang="en-US" altLang="en-US" sz="4000" b="1">
              <a:solidFill>
                <a:schemeClr val="bg1"/>
              </a:solidFill>
              <a:effectLst>
                <a:outerShdw blurRad="38100" dist="38100" dir="2700000" algn="tl">
                  <a:srgbClr val="000000"/>
                </a:outerShdw>
              </a:effectLst>
              <a:latin typeface="MS Gothic" pitchFamily="49" charset="-128"/>
              <a:ea typeface="MS Gothic" pitchFamily="49" charset="-128"/>
            </a:endParaRPr>
          </a:p>
        </p:txBody>
      </p:sp>
      <p:sp>
        <p:nvSpPr>
          <p:cNvPr id="50" name="Text Box 19"/>
          <p:cNvSpPr txBox="1">
            <a:spLocks noChangeArrowheads="1"/>
          </p:cNvSpPr>
          <p:nvPr/>
        </p:nvSpPr>
        <p:spPr bwMode="auto">
          <a:xfrm>
            <a:off x="152400" y="5486400"/>
            <a:ext cx="2667000" cy="369888"/>
          </a:xfrm>
          <a:prstGeom prst="rect">
            <a:avLst/>
          </a:prstGeom>
          <a:solidFill>
            <a:srgbClr val="800000"/>
          </a:solidFill>
          <a:ln w="12700">
            <a:solidFill>
              <a:srgbClr val="FFFFFF"/>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Arial" pitchFamily="34" charset="0"/>
                <a:ea typeface="MS PGothic" pitchFamily="34" charset="-128"/>
              </a:defRPr>
            </a:lvl1pPr>
            <a:lvl2pPr marL="37931725" indent="-37474525" eaLnBrk="0" hangingPunct="0">
              <a:defRPr sz="2400">
                <a:solidFill>
                  <a:schemeClr val="tx1"/>
                </a:solidFill>
                <a:latin typeface="Arial" pitchFamily="34" charset="0"/>
                <a:ea typeface="MS PGothic" pitchFamily="34" charset="-128"/>
              </a:defRPr>
            </a:lvl2pPr>
            <a:lvl3pPr eaLnBrk="0" hangingPunct="0">
              <a:defRPr sz="2400">
                <a:solidFill>
                  <a:schemeClr val="tx1"/>
                </a:solidFill>
                <a:latin typeface="Arial" pitchFamily="34" charset="0"/>
                <a:ea typeface="MS PGothic" pitchFamily="34" charset="-128"/>
              </a:defRPr>
            </a:lvl3pPr>
            <a:lvl4pPr eaLnBrk="0" hangingPunct="0">
              <a:defRPr sz="2400">
                <a:solidFill>
                  <a:schemeClr val="tx1"/>
                </a:solidFill>
                <a:latin typeface="Arial" pitchFamily="34" charset="0"/>
                <a:ea typeface="MS PGothic" pitchFamily="34" charset="-128"/>
              </a:defRPr>
            </a:lvl4pPr>
            <a:lvl5pPr eaLnBrk="0" hangingPunct="0">
              <a:defRPr sz="2400">
                <a:solidFill>
                  <a:schemeClr val="tx1"/>
                </a:solidFill>
                <a:latin typeface="Arial" pitchFamily="34" charset="0"/>
                <a:ea typeface="MS PGothic" pitchFamily="34" charset="-128"/>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spcBef>
                <a:spcPct val="50000"/>
              </a:spcBef>
            </a:pPr>
            <a:r>
              <a:rPr lang="en-US" altLang="en-US" sz="1800">
                <a:solidFill>
                  <a:srgbClr val="FFFFFF"/>
                </a:solidFill>
                <a:latin typeface="SimSun" pitchFamily="2" charset="-122"/>
                <a:ea typeface="SimSun" pitchFamily="2" charset="-122"/>
              </a:rPr>
              <a:t>福音书以及使徒行传</a:t>
            </a:r>
            <a:r>
              <a:rPr lang="en-US" altLang="ja-JP" sz="1800">
                <a:solidFill>
                  <a:srgbClr val="FFFFFF"/>
                </a:solidFill>
                <a:latin typeface="SimSun" pitchFamily="2" charset="-122"/>
                <a:ea typeface="SimSun" pitchFamily="2" charset="-122"/>
              </a:rPr>
              <a:t> </a:t>
            </a:r>
            <a:endParaRPr lang="en-US" altLang="en-US" sz="1600">
              <a:solidFill>
                <a:srgbClr val="FFFFFF"/>
              </a:solidFill>
              <a:latin typeface="SimSun" pitchFamily="2" charset="-122"/>
              <a:ea typeface="SimSun" pitchFamily="2" charset="-122"/>
            </a:endParaRPr>
          </a:p>
        </p:txBody>
      </p:sp>
      <p:sp>
        <p:nvSpPr>
          <p:cNvPr id="461847" name="Text Box 20"/>
          <p:cNvSpPr txBox="1">
            <a:spLocks noChangeArrowheads="1"/>
          </p:cNvSpPr>
          <p:nvPr/>
        </p:nvSpPr>
        <p:spPr bwMode="auto">
          <a:xfrm>
            <a:off x="6477000" y="6553200"/>
            <a:ext cx="2447925" cy="169863"/>
          </a:xfrm>
          <a:prstGeom prst="rect">
            <a:avLst/>
          </a:prstGeom>
          <a:noFill/>
          <a:ln w="9525">
            <a:noFill/>
            <a:miter lim="800000"/>
            <a:headEnd/>
            <a:tailEnd/>
          </a:ln>
        </p:spPr>
        <p:txBody>
          <a:bodyPr lIns="0" tIns="0" rIns="0" bIns="0">
            <a:spAutoFit/>
          </a:bodyPr>
          <a:lstStyle>
            <a:lvl1pPr eaLnBrk="0" hangingPunct="0">
              <a:defRPr sz="2400">
                <a:solidFill>
                  <a:schemeClr val="tx1"/>
                </a:solidFill>
                <a:latin typeface="Arial" pitchFamily="34" charset="0"/>
                <a:ea typeface="MS PGothic" pitchFamily="34" charset="-128"/>
              </a:defRPr>
            </a:lvl1pPr>
            <a:lvl2pPr marL="37931725" indent="-37474525" eaLnBrk="0" hangingPunct="0">
              <a:defRPr sz="2400">
                <a:solidFill>
                  <a:schemeClr val="tx1"/>
                </a:solidFill>
                <a:latin typeface="Arial" pitchFamily="34" charset="0"/>
                <a:ea typeface="MS PGothic" pitchFamily="34" charset="-128"/>
              </a:defRPr>
            </a:lvl2pPr>
            <a:lvl3pPr eaLnBrk="0" hangingPunct="0">
              <a:defRPr sz="2400">
                <a:solidFill>
                  <a:schemeClr val="tx1"/>
                </a:solidFill>
                <a:latin typeface="Arial" pitchFamily="34" charset="0"/>
                <a:ea typeface="MS PGothic" pitchFamily="34" charset="-128"/>
              </a:defRPr>
            </a:lvl3pPr>
            <a:lvl4pPr eaLnBrk="0" hangingPunct="0">
              <a:defRPr sz="2400">
                <a:solidFill>
                  <a:schemeClr val="tx1"/>
                </a:solidFill>
                <a:latin typeface="Arial" pitchFamily="34" charset="0"/>
                <a:ea typeface="MS PGothic" pitchFamily="34" charset="-128"/>
              </a:defRPr>
            </a:lvl4pPr>
            <a:lvl5pPr eaLnBrk="0" hangingPunct="0">
              <a:defRPr sz="2400">
                <a:solidFill>
                  <a:schemeClr val="tx1"/>
                </a:solidFill>
                <a:latin typeface="Arial" pitchFamily="34" charset="0"/>
                <a:ea typeface="MS PGothic" pitchFamily="34" charset="-128"/>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r" eaLnBrk="1" hangingPunct="1">
              <a:spcBef>
                <a:spcPct val="50000"/>
              </a:spcBef>
            </a:pPr>
            <a:r>
              <a:rPr lang="zh-CN" altLang="en-US" sz="1100">
                <a:solidFill>
                  <a:srgbClr val="FFFFFF"/>
                </a:solidFill>
                <a:effectLst>
                  <a:outerShdw blurRad="38100" dist="38100" dir="2700000" algn="tl">
                    <a:srgbClr val="000000"/>
                  </a:outerShdw>
                </a:effectLst>
                <a:latin typeface="SimSun" pitchFamily="2" charset="-122"/>
                <a:ea typeface="SimSun" pitchFamily="2" charset="-122"/>
              </a:rPr>
              <a:t>保罗书信</a:t>
            </a:r>
            <a:r>
              <a:rPr lang="en-US" altLang="zh-CN" sz="1100">
                <a:solidFill>
                  <a:srgbClr val="FFFFFF"/>
                </a:solidFill>
                <a:effectLst>
                  <a:outerShdw blurRad="38100" dist="38100" dir="2700000" algn="tl">
                    <a:srgbClr val="000000"/>
                  </a:outerShdw>
                </a:effectLst>
                <a:latin typeface="SimSun" pitchFamily="2" charset="-122"/>
                <a:ea typeface="SimSun" pitchFamily="2" charset="-122"/>
              </a:rPr>
              <a:t>, </a:t>
            </a:r>
            <a:r>
              <a:rPr lang="en-US" altLang="en-US" sz="1100">
                <a:solidFill>
                  <a:srgbClr val="FFFFFF"/>
                </a:solidFill>
                <a:effectLst>
                  <a:outerShdw blurRad="38100" dist="38100" dir="2700000" algn="tl">
                    <a:srgbClr val="000000"/>
                  </a:outerShdw>
                </a:effectLst>
                <a:latin typeface="SimSun" pitchFamily="2" charset="-122"/>
                <a:ea typeface="SimSun" pitchFamily="2" charset="-122"/>
              </a:rPr>
              <a:t>类别</a:t>
            </a:r>
            <a:r>
              <a:rPr lang="en-US" altLang="ja-JP" sz="1100">
                <a:solidFill>
                  <a:srgbClr val="FFFFFF"/>
                </a:solidFill>
                <a:effectLst>
                  <a:outerShdw blurRad="38100" dist="38100" dir="2700000" algn="tl">
                    <a:srgbClr val="000000"/>
                  </a:outerShdw>
                </a:effectLst>
                <a:latin typeface="SimSun" pitchFamily="2" charset="-122"/>
                <a:ea typeface="SimSun" pitchFamily="2" charset="-122"/>
              </a:rPr>
              <a:t>,</a:t>
            </a:r>
            <a:r>
              <a:rPr lang="en-US" altLang="en-US" sz="1100">
                <a:solidFill>
                  <a:srgbClr val="FFFFFF"/>
                </a:solidFill>
                <a:effectLst>
                  <a:outerShdw blurRad="38100" dist="38100" dir="2700000" algn="tl">
                    <a:srgbClr val="000000"/>
                  </a:outerShdw>
                </a:effectLst>
                <a:latin typeface="SimSun" pitchFamily="2" charset="-122"/>
                <a:ea typeface="SimSun" pitchFamily="2" charset="-122"/>
              </a:rPr>
              <a:t>关键</a:t>
            </a:r>
            <a:r>
              <a:rPr lang="zh-CN" altLang="en-US" sz="1100">
                <a:solidFill>
                  <a:srgbClr val="FFFFFF"/>
                </a:solidFill>
                <a:effectLst>
                  <a:outerShdw blurRad="38100" dist="38100" dir="2700000" algn="tl">
                    <a:srgbClr val="000000"/>
                  </a:outerShdw>
                </a:effectLst>
                <a:latin typeface="SimSun" pitchFamily="2" charset="-122"/>
                <a:ea typeface="SimSun" pitchFamily="2" charset="-122"/>
              </a:rPr>
              <a:t>字</a:t>
            </a:r>
            <a:endParaRPr lang="en-US" altLang="en-US" sz="1100">
              <a:solidFill>
                <a:srgbClr val="FFFFFF"/>
              </a:solidFill>
              <a:effectLst>
                <a:outerShdw blurRad="38100" dist="38100" dir="2700000" algn="tl">
                  <a:srgbClr val="000000"/>
                </a:outerShdw>
              </a:effectLst>
              <a:latin typeface="SimSun" pitchFamily="2" charset="-122"/>
              <a:ea typeface="SimSun" pitchFamily="2" charset="-122"/>
            </a:endParaRPr>
          </a:p>
        </p:txBody>
      </p:sp>
      <p:sp>
        <p:nvSpPr>
          <p:cNvPr id="15380" name="Text Box 7"/>
          <p:cNvSpPr txBox="1">
            <a:spLocks noChangeArrowheads="1"/>
          </p:cNvSpPr>
          <p:nvPr/>
        </p:nvSpPr>
        <p:spPr bwMode="auto">
          <a:xfrm>
            <a:off x="2667000" y="2198688"/>
            <a:ext cx="990600" cy="1154112"/>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Arial" pitchFamily="34" charset="0"/>
                <a:ea typeface="MS PGothic" pitchFamily="34" charset="-128"/>
              </a:defRPr>
            </a:lvl1pPr>
            <a:lvl2pPr marL="37931725" indent="-37474525" eaLnBrk="0" hangingPunct="0">
              <a:defRPr sz="2400">
                <a:solidFill>
                  <a:schemeClr val="tx1"/>
                </a:solidFill>
                <a:latin typeface="Arial" pitchFamily="34" charset="0"/>
                <a:ea typeface="MS PGothic" pitchFamily="34" charset="-128"/>
              </a:defRPr>
            </a:lvl2pPr>
            <a:lvl3pPr eaLnBrk="0" hangingPunct="0">
              <a:defRPr sz="2400">
                <a:solidFill>
                  <a:schemeClr val="tx1"/>
                </a:solidFill>
                <a:latin typeface="Arial" pitchFamily="34" charset="0"/>
                <a:ea typeface="MS PGothic" pitchFamily="34" charset="-128"/>
              </a:defRPr>
            </a:lvl3pPr>
            <a:lvl4pPr eaLnBrk="0" hangingPunct="0">
              <a:defRPr sz="2400">
                <a:solidFill>
                  <a:schemeClr val="tx1"/>
                </a:solidFill>
                <a:latin typeface="Arial" pitchFamily="34" charset="0"/>
                <a:ea typeface="MS PGothic" pitchFamily="34" charset="-128"/>
              </a:defRPr>
            </a:lvl4pPr>
            <a:lvl5pPr eaLnBrk="0" hangingPunct="0">
              <a:defRPr sz="2400">
                <a:solidFill>
                  <a:schemeClr val="tx1"/>
                </a:solidFill>
                <a:latin typeface="Arial" pitchFamily="34" charset="0"/>
                <a:ea typeface="MS PGothic" pitchFamily="34" charset="-128"/>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spcBef>
                <a:spcPct val="50000"/>
              </a:spcBef>
            </a:pPr>
            <a:r>
              <a:rPr lang="en-US" altLang="en-US" sz="1200">
                <a:solidFill>
                  <a:srgbClr val="000000"/>
                </a:solidFill>
              </a:rPr>
              <a:t>四月</a:t>
            </a:r>
            <a:r>
              <a:rPr lang="en-US" altLang="ja-JP" sz="1200">
                <a:solidFill>
                  <a:srgbClr val="000000"/>
                </a:solidFill>
                <a:latin typeface="Arial Narrow" pitchFamily="34" charset="0"/>
              </a:rPr>
              <a:t> 50-</a:t>
            </a:r>
            <a:br>
              <a:rPr lang="en-US" altLang="ja-JP" sz="1200">
                <a:solidFill>
                  <a:srgbClr val="000000"/>
                </a:solidFill>
                <a:latin typeface="Arial Narrow" pitchFamily="34" charset="0"/>
              </a:rPr>
            </a:br>
            <a:r>
              <a:rPr lang="en-US" altLang="en-US" sz="1200">
                <a:solidFill>
                  <a:srgbClr val="000000"/>
                </a:solidFill>
              </a:rPr>
              <a:t>九月</a:t>
            </a:r>
            <a:r>
              <a:rPr lang="en-US" altLang="ja-JP" sz="1200">
                <a:solidFill>
                  <a:srgbClr val="000000"/>
                </a:solidFill>
                <a:latin typeface="Arial Narrow" pitchFamily="34" charset="0"/>
              </a:rPr>
              <a:t> 52</a:t>
            </a:r>
          </a:p>
          <a:p>
            <a:pPr algn="ctr" eaLnBrk="1" hangingPunct="1"/>
            <a:r>
              <a:rPr lang="en-US" altLang="en-US" sz="1800">
                <a:solidFill>
                  <a:srgbClr val="000000"/>
                </a:solidFill>
                <a:latin typeface="Arial Narrow" pitchFamily="34" charset="0"/>
              </a:rPr>
              <a:t>2</a:t>
            </a:r>
            <a:br>
              <a:rPr lang="en-US" altLang="en-US" sz="1800">
                <a:solidFill>
                  <a:srgbClr val="000000"/>
                </a:solidFill>
                <a:latin typeface="Arial Narrow" pitchFamily="34" charset="0"/>
              </a:rPr>
            </a:br>
            <a:r>
              <a:rPr lang="en-US" altLang="en-US" sz="1800">
                <a:solidFill>
                  <a:srgbClr val="000000"/>
                </a:solidFill>
              </a:rPr>
              <a:t>爱琴海</a:t>
            </a:r>
            <a:endParaRPr lang="en-US" altLang="ja-JP" sz="1800">
              <a:solidFill>
                <a:srgbClr val="000000"/>
              </a:solidFill>
              <a:latin typeface="Arial Narrow" pitchFamily="34" charset="0"/>
            </a:endParaRPr>
          </a:p>
          <a:p>
            <a:pPr algn="ctr" eaLnBrk="1" hangingPunct="1">
              <a:spcBef>
                <a:spcPct val="50000"/>
              </a:spcBef>
            </a:pPr>
            <a:endParaRPr lang="en-US" altLang="en-US" sz="900">
              <a:latin typeface="Arial Narrow" pitchFamily="34" charset="0"/>
            </a:endParaRPr>
          </a:p>
        </p:txBody>
      </p:sp>
      <p:sp>
        <p:nvSpPr>
          <p:cNvPr id="24" name="Text Box 19"/>
          <p:cNvSpPr txBox="1">
            <a:spLocks noChangeArrowheads="1"/>
          </p:cNvSpPr>
          <p:nvPr/>
        </p:nvSpPr>
        <p:spPr bwMode="auto">
          <a:xfrm>
            <a:off x="152400" y="5943600"/>
            <a:ext cx="1800225" cy="369888"/>
          </a:xfrm>
          <a:prstGeom prst="rect">
            <a:avLst/>
          </a:prstGeom>
          <a:solidFill>
            <a:srgbClr val="CCFFFF"/>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Arial" pitchFamily="34" charset="0"/>
                <a:ea typeface="MS PGothic" pitchFamily="34" charset="-128"/>
              </a:defRPr>
            </a:lvl1pPr>
            <a:lvl2pPr marL="37931725" indent="-37474525" eaLnBrk="0" hangingPunct="0">
              <a:defRPr sz="2400">
                <a:solidFill>
                  <a:schemeClr val="tx1"/>
                </a:solidFill>
                <a:latin typeface="Arial" pitchFamily="34" charset="0"/>
                <a:ea typeface="MS PGothic" pitchFamily="34" charset="-128"/>
              </a:defRPr>
            </a:lvl2pPr>
            <a:lvl3pPr eaLnBrk="0" hangingPunct="0">
              <a:defRPr sz="2400">
                <a:solidFill>
                  <a:schemeClr val="tx1"/>
                </a:solidFill>
                <a:latin typeface="Arial" pitchFamily="34" charset="0"/>
                <a:ea typeface="MS PGothic" pitchFamily="34" charset="-128"/>
              </a:defRPr>
            </a:lvl3pPr>
            <a:lvl4pPr eaLnBrk="0" hangingPunct="0">
              <a:defRPr sz="2400">
                <a:solidFill>
                  <a:schemeClr val="tx1"/>
                </a:solidFill>
                <a:latin typeface="Arial" pitchFamily="34" charset="0"/>
                <a:ea typeface="MS PGothic" pitchFamily="34" charset="-128"/>
              </a:defRPr>
            </a:lvl4pPr>
            <a:lvl5pPr eaLnBrk="0" hangingPunct="0">
              <a:defRPr sz="2400">
                <a:solidFill>
                  <a:schemeClr val="tx1"/>
                </a:solidFill>
                <a:latin typeface="Arial" pitchFamily="34" charset="0"/>
                <a:ea typeface="MS PGothic" pitchFamily="34" charset="-128"/>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spcBef>
                <a:spcPct val="50000"/>
              </a:spcBef>
            </a:pPr>
            <a:r>
              <a:rPr lang="zh-CN" altLang="en-US" sz="1800">
                <a:solidFill>
                  <a:srgbClr val="000000"/>
                </a:solidFill>
                <a:effectLst>
                  <a:outerShdw blurRad="38100" dist="38100" dir="2700000" algn="tl">
                    <a:srgbClr val="FFFFFF"/>
                  </a:outerShdw>
                </a:effectLst>
                <a:latin typeface="SimSun" pitchFamily="2" charset="-122"/>
                <a:ea typeface="SimSun" pitchFamily="2" charset="-122"/>
              </a:rPr>
              <a:t>保罗书信</a:t>
            </a:r>
            <a:endParaRPr lang="en-US" altLang="en-US" sz="1800">
              <a:solidFill>
                <a:srgbClr val="000000"/>
              </a:solidFill>
              <a:latin typeface="SimSun" pitchFamily="2" charset="-122"/>
              <a:ea typeface="SimSun" pitchFamily="2" charset="-122"/>
            </a:endParaRPr>
          </a:p>
        </p:txBody>
      </p:sp>
      <p:sp>
        <p:nvSpPr>
          <p:cNvPr id="15382" name="Text Box 19"/>
          <p:cNvSpPr txBox="1">
            <a:spLocks noChangeArrowheads="1"/>
          </p:cNvSpPr>
          <p:nvPr/>
        </p:nvSpPr>
        <p:spPr bwMode="auto">
          <a:xfrm>
            <a:off x="990600" y="3657600"/>
            <a:ext cx="792163" cy="338138"/>
          </a:xfrm>
          <a:prstGeom prst="rect">
            <a:avLst/>
          </a:prstGeom>
          <a:solidFill>
            <a:srgbClr val="8000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eaLnBrk="0" hangingPunct="0">
              <a:defRPr sz="2400">
                <a:solidFill>
                  <a:schemeClr val="tx1"/>
                </a:solidFill>
                <a:latin typeface="Arial" pitchFamily="34" charset="0"/>
                <a:ea typeface="MS PGothic" pitchFamily="34" charset="-128"/>
              </a:defRPr>
            </a:lvl1pPr>
            <a:lvl2pPr marL="37931725" indent="-37474525" eaLnBrk="0" hangingPunct="0">
              <a:defRPr sz="2400">
                <a:solidFill>
                  <a:schemeClr val="tx1"/>
                </a:solidFill>
                <a:latin typeface="Arial" pitchFamily="34" charset="0"/>
                <a:ea typeface="MS PGothic" pitchFamily="34" charset="-128"/>
              </a:defRPr>
            </a:lvl2pPr>
            <a:lvl3pPr eaLnBrk="0" hangingPunct="0">
              <a:defRPr sz="2400">
                <a:solidFill>
                  <a:schemeClr val="tx1"/>
                </a:solidFill>
                <a:latin typeface="Arial" pitchFamily="34" charset="0"/>
                <a:ea typeface="MS PGothic" pitchFamily="34" charset="-128"/>
              </a:defRPr>
            </a:lvl3pPr>
            <a:lvl4pPr eaLnBrk="0" hangingPunct="0">
              <a:defRPr sz="2400">
                <a:solidFill>
                  <a:schemeClr val="tx1"/>
                </a:solidFill>
                <a:latin typeface="Arial" pitchFamily="34" charset="0"/>
                <a:ea typeface="MS PGothic" pitchFamily="34" charset="-128"/>
              </a:defRPr>
            </a:lvl4pPr>
            <a:lvl5pPr eaLnBrk="0" hangingPunct="0">
              <a:defRPr sz="2400">
                <a:solidFill>
                  <a:schemeClr val="tx1"/>
                </a:solidFill>
                <a:latin typeface="Arial" pitchFamily="34" charset="0"/>
                <a:ea typeface="MS PGothic" pitchFamily="34" charset="-128"/>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spcBef>
                <a:spcPct val="50000"/>
              </a:spcBef>
            </a:pPr>
            <a:r>
              <a:rPr lang="zh-CN" altLang="en-US" sz="1600">
                <a:solidFill>
                  <a:srgbClr val="FFFFFF"/>
                </a:solidFill>
                <a:latin typeface="MS PGothic" pitchFamily="34" charset="-128"/>
              </a:rPr>
              <a:t>天国</a:t>
            </a:r>
            <a:endParaRPr lang="en-US" altLang="en-US" sz="1600">
              <a:solidFill>
                <a:srgbClr val="FFFFFF"/>
              </a:solidFill>
              <a:latin typeface="MS PGothic" pitchFamily="34" charset="-128"/>
            </a:endParaRPr>
          </a:p>
        </p:txBody>
      </p:sp>
      <p:sp>
        <p:nvSpPr>
          <p:cNvPr id="461856" name="Text Box 22"/>
          <p:cNvSpPr txBox="1">
            <a:spLocks noChangeArrowheads="1"/>
          </p:cNvSpPr>
          <p:nvPr/>
        </p:nvSpPr>
        <p:spPr bwMode="auto">
          <a:xfrm>
            <a:off x="4572000" y="3657600"/>
            <a:ext cx="792163" cy="338138"/>
          </a:xfrm>
          <a:prstGeom prst="rect">
            <a:avLst/>
          </a:prstGeom>
          <a:solidFill>
            <a:srgbClr val="800000"/>
          </a:solidFill>
          <a:ln w="12700">
            <a:noFill/>
            <a:miter lim="800000"/>
            <a:headEnd/>
            <a:tailEnd/>
          </a:ln>
        </p:spPr>
        <p:txBody>
          <a:bodyPr lIns="0" rIns="0">
            <a:spAutoFit/>
          </a:bodyPr>
          <a:lstStyle>
            <a:lvl1pPr eaLnBrk="0" hangingPunct="0">
              <a:defRPr sz="2400">
                <a:solidFill>
                  <a:schemeClr val="tx1"/>
                </a:solidFill>
                <a:latin typeface="Arial" pitchFamily="34" charset="0"/>
                <a:ea typeface="MS PGothic" pitchFamily="34" charset="-128"/>
              </a:defRPr>
            </a:lvl1pPr>
            <a:lvl2pPr marL="37931725" indent="-37474525" eaLnBrk="0" hangingPunct="0">
              <a:defRPr sz="2400">
                <a:solidFill>
                  <a:schemeClr val="tx1"/>
                </a:solidFill>
                <a:latin typeface="Arial" pitchFamily="34" charset="0"/>
                <a:ea typeface="MS PGothic" pitchFamily="34" charset="-128"/>
              </a:defRPr>
            </a:lvl2pPr>
            <a:lvl3pPr eaLnBrk="0" hangingPunct="0">
              <a:defRPr sz="2400">
                <a:solidFill>
                  <a:schemeClr val="tx1"/>
                </a:solidFill>
                <a:latin typeface="Arial" pitchFamily="34" charset="0"/>
                <a:ea typeface="MS PGothic" pitchFamily="34" charset="-128"/>
              </a:defRPr>
            </a:lvl3pPr>
            <a:lvl4pPr eaLnBrk="0" hangingPunct="0">
              <a:defRPr sz="2400">
                <a:solidFill>
                  <a:schemeClr val="tx1"/>
                </a:solidFill>
                <a:latin typeface="Arial" pitchFamily="34" charset="0"/>
                <a:ea typeface="MS PGothic" pitchFamily="34" charset="-128"/>
              </a:defRPr>
            </a:lvl4pPr>
            <a:lvl5pPr eaLnBrk="0" hangingPunct="0">
              <a:defRPr sz="2400">
                <a:solidFill>
                  <a:schemeClr val="tx1"/>
                </a:solidFill>
                <a:latin typeface="Arial" pitchFamily="34" charset="0"/>
                <a:ea typeface="MS PGothic" pitchFamily="34" charset="-128"/>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spcBef>
                <a:spcPct val="50000"/>
              </a:spcBef>
            </a:pPr>
            <a:r>
              <a:rPr lang="zh-CN" altLang="en-US" sz="1600">
                <a:solidFill>
                  <a:srgbClr val="F7F7F7"/>
                </a:solidFill>
                <a:effectLst>
                  <a:outerShdw blurRad="38100" dist="38100" dir="2700000" algn="tl">
                    <a:srgbClr val="000000"/>
                  </a:outerShdw>
                </a:effectLst>
                <a:latin typeface="MS PGothic" pitchFamily="34" charset="-128"/>
              </a:rPr>
              <a:t>主权</a:t>
            </a:r>
            <a:r>
              <a:rPr lang="en-US" altLang="zh-CN" sz="1600">
                <a:solidFill>
                  <a:srgbClr val="F7F7F7"/>
                </a:solidFill>
                <a:effectLst>
                  <a:outerShdw blurRad="38100" dist="38100" dir="2700000" algn="tl">
                    <a:srgbClr val="000000"/>
                  </a:outerShdw>
                </a:effectLst>
                <a:latin typeface="MS PGothic" pitchFamily="34" charset="-128"/>
              </a:rPr>
              <a:t>1</a:t>
            </a:r>
            <a:endParaRPr lang="en-GB" altLang="en-US" sz="1600">
              <a:solidFill>
                <a:srgbClr val="F7F7F7"/>
              </a:solidFill>
              <a:effectLst>
                <a:outerShdw blurRad="38100" dist="38100" dir="2700000" algn="tl">
                  <a:srgbClr val="000000"/>
                </a:outerShdw>
              </a:effectLst>
              <a:latin typeface="MS PGothic" pitchFamily="34" charset="-128"/>
            </a:endParaRPr>
          </a:p>
        </p:txBody>
      </p:sp>
      <p:sp>
        <p:nvSpPr>
          <p:cNvPr id="35" name="Text Box 31"/>
          <p:cNvSpPr txBox="1">
            <a:spLocks noChangeArrowheads="1"/>
          </p:cNvSpPr>
          <p:nvPr/>
        </p:nvSpPr>
        <p:spPr bwMode="auto">
          <a:xfrm>
            <a:off x="7315200" y="3657600"/>
            <a:ext cx="792163" cy="338138"/>
          </a:xfrm>
          <a:prstGeom prst="rect">
            <a:avLst/>
          </a:prstGeom>
          <a:solidFill>
            <a:srgbClr val="800000"/>
          </a:solidFill>
          <a:ln w="12700">
            <a:solidFill>
              <a:srgbClr val="FFFFFF"/>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Arial" pitchFamily="34" charset="0"/>
                <a:ea typeface="MS PGothic" pitchFamily="34" charset="-128"/>
              </a:defRPr>
            </a:lvl1pPr>
            <a:lvl2pPr marL="37931725" indent="-37474525" eaLnBrk="0" hangingPunct="0">
              <a:defRPr sz="2400">
                <a:solidFill>
                  <a:schemeClr val="tx1"/>
                </a:solidFill>
                <a:latin typeface="Arial" pitchFamily="34" charset="0"/>
                <a:ea typeface="MS PGothic" pitchFamily="34" charset="-128"/>
              </a:defRPr>
            </a:lvl2pPr>
            <a:lvl3pPr eaLnBrk="0" hangingPunct="0">
              <a:defRPr sz="2400">
                <a:solidFill>
                  <a:schemeClr val="tx1"/>
                </a:solidFill>
                <a:latin typeface="Arial" pitchFamily="34" charset="0"/>
                <a:ea typeface="MS PGothic" pitchFamily="34" charset="-128"/>
              </a:defRPr>
            </a:lvl3pPr>
            <a:lvl4pPr eaLnBrk="0" hangingPunct="0">
              <a:defRPr sz="2400">
                <a:solidFill>
                  <a:schemeClr val="tx1"/>
                </a:solidFill>
                <a:latin typeface="Arial" pitchFamily="34" charset="0"/>
                <a:ea typeface="MS PGothic" pitchFamily="34" charset="-128"/>
              </a:defRPr>
            </a:lvl4pPr>
            <a:lvl5pPr eaLnBrk="0" hangingPunct="0">
              <a:defRPr sz="2400">
                <a:solidFill>
                  <a:schemeClr val="tx1"/>
                </a:solidFill>
                <a:latin typeface="Arial" pitchFamily="34" charset="0"/>
                <a:ea typeface="MS PGothic" pitchFamily="34" charset="-128"/>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spcBef>
                <a:spcPct val="50000"/>
              </a:spcBef>
            </a:pPr>
            <a:r>
              <a:rPr lang="zh-CN" altLang="en-US" sz="1600">
                <a:solidFill>
                  <a:srgbClr val="F7F7F7"/>
                </a:solidFill>
                <a:latin typeface="MS PGothic" pitchFamily="34" charset="-128"/>
              </a:rPr>
              <a:t>相</a:t>
            </a:r>
            <a:r>
              <a:rPr lang="en-US" altLang="zh-CN" sz="1600">
                <a:solidFill>
                  <a:srgbClr val="F7F7F7"/>
                </a:solidFill>
                <a:latin typeface="MS PGothic" pitchFamily="34" charset="-128"/>
              </a:rPr>
              <a:t> </a:t>
            </a:r>
            <a:r>
              <a:rPr lang="zh-CN" altLang="en-US" sz="1600">
                <a:solidFill>
                  <a:srgbClr val="F7F7F7"/>
                </a:solidFill>
                <a:latin typeface="MS PGothic" pitchFamily="34" charset="-128"/>
              </a:rPr>
              <a:t>信</a:t>
            </a:r>
            <a:endParaRPr lang="en-US" altLang="en-US" sz="1600">
              <a:solidFill>
                <a:srgbClr val="F7F7F7"/>
              </a:solidFill>
              <a:latin typeface="MS PGothic" pitchFamily="34" charset="-128"/>
            </a:endParaRPr>
          </a:p>
        </p:txBody>
      </p:sp>
      <p:sp>
        <p:nvSpPr>
          <p:cNvPr id="36" name="Text Box 29"/>
          <p:cNvSpPr txBox="1">
            <a:spLocks noChangeArrowheads="1"/>
          </p:cNvSpPr>
          <p:nvPr/>
        </p:nvSpPr>
        <p:spPr bwMode="auto">
          <a:xfrm>
            <a:off x="6400800" y="3657600"/>
            <a:ext cx="792163" cy="338138"/>
          </a:xfrm>
          <a:prstGeom prst="rect">
            <a:avLst/>
          </a:prstGeom>
          <a:solidFill>
            <a:srgbClr val="800000"/>
          </a:solidFill>
          <a:ln w="12700">
            <a:solidFill>
              <a:srgbClr val="FFFFFF"/>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Arial" pitchFamily="34" charset="0"/>
                <a:ea typeface="MS PGothic" pitchFamily="34" charset="-128"/>
              </a:defRPr>
            </a:lvl1pPr>
            <a:lvl2pPr marL="37931725" indent="-37474525" eaLnBrk="0" hangingPunct="0">
              <a:defRPr sz="2400">
                <a:solidFill>
                  <a:schemeClr val="tx1"/>
                </a:solidFill>
                <a:latin typeface="Arial" pitchFamily="34" charset="0"/>
                <a:ea typeface="MS PGothic" pitchFamily="34" charset="-128"/>
              </a:defRPr>
            </a:lvl2pPr>
            <a:lvl3pPr eaLnBrk="0" hangingPunct="0">
              <a:defRPr sz="2400">
                <a:solidFill>
                  <a:schemeClr val="tx1"/>
                </a:solidFill>
                <a:latin typeface="Arial" pitchFamily="34" charset="0"/>
                <a:ea typeface="MS PGothic" pitchFamily="34" charset="-128"/>
              </a:defRPr>
            </a:lvl3pPr>
            <a:lvl4pPr eaLnBrk="0" hangingPunct="0">
              <a:defRPr sz="2400">
                <a:solidFill>
                  <a:schemeClr val="tx1"/>
                </a:solidFill>
                <a:latin typeface="Arial" pitchFamily="34" charset="0"/>
                <a:ea typeface="MS PGothic" pitchFamily="34" charset="-128"/>
              </a:defRPr>
            </a:lvl4pPr>
            <a:lvl5pPr eaLnBrk="0" hangingPunct="0">
              <a:defRPr sz="2400">
                <a:solidFill>
                  <a:schemeClr val="tx1"/>
                </a:solidFill>
                <a:latin typeface="Arial" pitchFamily="34" charset="0"/>
                <a:ea typeface="MS PGothic" pitchFamily="34" charset="-128"/>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spcBef>
                <a:spcPct val="50000"/>
              </a:spcBef>
            </a:pPr>
            <a:r>
              <a:rPr lang="zh-CN" altLang="en-US" sz="1600">
                <a:solidFill>
                  <a:srgbClr val="F7F7F7"/>
                </a:solidFill>
                <a:latin typeface="MS Gothic" pitchFamily="49" charset="-128"/>
                <a:ea typeface="MS Gothic" pitchFamily="49" charset="-128"/>
              </a:rPr>
              <a:t>门徒</a:t>
            </a:r>
            <a:endParaRPr lang="en-US" altLang="en-US" sz="1600">
              <a:solidFill>
                <a:srgbClr val="F7F7F7"/>
              </a:solidFill>
              <a:latin typeface="MS Gothic" pitchFamily="49" charset="-128"/>
              <a:ea typeface="MS Gothic" pitchFamily="49" charset="-128"/>
            </a:endParaRPr>
          </a:p>
        </p:txBody>
      </p:sp>
      <p:sp>
        <p:nvSpPr>
          <p:cNvPr id="15386" name="Text Box 22"/>
          <p:cNvSpPr txBox="1">
            <a:spLocks noChangeArrowheads="1"/>
          </p:cNvSpPr>
          <p:nvPr/>
        </p:nvSpPr>
        <p:spPr bwMode="auto">
          <a:xfrm>
            <a:off x="5486400" y="3657600"/>
            <a:ext cx="792163" cy="338138"/>
          </a:xfrm>
          <a:prstGeom prst="rect">
            <a:avLst/>
          </a:prstGeom>
          <a:solidFill>
            <a:srgbClr val="8000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eaLnBrk="0" hangingPunct="0">
              <a:defRPr sz="2400">
                <a:solidFill>
                  <a:schemeClr val="tx1"/>
                </a:solidFill>
                <a:latin typeface="Arial" pitchFamily="34" charset="0"/>
                <a:ea typeface="MS PGothic" pitchFamily="34" charset="-128"/>
              </a:defRPr>
            </a:lvl1pPr>
            <a:lvl2pPr marL="37931725" indent="-37474525" eaLnBrk="0" hangingPunct="0">
              <a:defRPr sz="2400">
                <a:solidFill>
                  <a:schemeClr val="tx1"/>
                </a:solidFill>
                <a:latin typeface="Arial" pitchFamily="34" charset="0"/>
                <a:ea typeface="MS PGothic" pitchFamily="34" charset="-128"/>
              </a:defRPr>
            </a:lvl2pPr>
            <a:lvl3pPr eaLnBrk="0" hangingPunct="0">
              <a:defRPr sz="2400">
                <a:solidFill>
                  <a:schemeClr val="tx1"/>
                </a:solidFill>
                <a:latin typeface="Arial" pitchFamily="34" charset="0"/>
                <a:ea typeface="MS PGothic" pitchFamily="34" charset="-128"/>
              </a:defRPr>
            </a:lvl3pPr>
            <a:lvl4pPr eaLnBrk="0" hangingPunct="0">
              <a:defRPr sz="2400">
                <a:solidFill>
                  <a:schemeClr val="tx1"/>
                </a:solidFill>
                <a:latin typeface="Arial" pitchFamily="34" charset="0"/>
                <a:ea typeface="MS PGothic" pitchFamily="34" charset="-128"/>
              </a:defRPr>
            </a:lvl4pPr>
            <a:lvl5pPr eaLnBrk="0" hangingPunct="0">
              <a:defRPr sz="2400">
                <a:solidFill>
                  <a:schemeClr val="tx1"/>
                </a:solidFill>
                <a:latin typeface="Arial" pitchFamily="34" charset="0"/>
                <a:ea typeface="MS PGothic" pitchFamily="34" charset="-128"/>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spcBef>
                <a:spcPct val="50000"/>
              </a:spcBef>
            </a:pPr>
            <a:r>
              <a:rPr lang="zh-CN" altLang="en-US" sz="1600">
                <a:solidFill>
                  <a:srgbClr val="F7F7F7"/>
                </a:solidFill>
                <a:latin typeface="MS PGothic" pitchFamily="34" charset="-128"/>
              </a:rPr>
              <a:t>主权</a:t>
            </a:r>
            <a:r>
              <a:rPr lang="en-US" altLang="zh-CN" sz="1600">
                <a:solidFill>
                  <a:srgbClr val="F7F7F7"/>
                </a:solidFill>
                <a:latin typeface="MS PGothic" pitchFamily="34" charset="-128"/>
              </a:rPr>
              <a:t>2</a:t>
            </a:r>
            <a:endParaRPr lang="en-US" altLang="en-US" sz="1600">
              <a:solidFill>
                <a:srgbClr val="F7F7F7"/>
              </a:solidFill>
              <a:latin typeface="MS PGothic" pitchFamily="34" charset="-128"/>
            </a:endParaRPr>
          </a:p>
        </p:txBody>
      </p:sp>
      <p:sp>
        <p:nvSpPr>
          <p:cNvPr id="37" name="Text Box 31"/>
          <p:cNvSpPr txBox="1">
            <a:spLocks noChangeArrowheads="1"/>
          </p:cNvSpPr>
          <p:nvPr/>
        </p:nvSpPr>
        <p:spPr bwMode="auto">
          <a:xfrm>
            <a:off x="7315200" y="4114800"/>
            <a:ext cx="792163" cy="338138"/>
          </a:xfrm>
          <a:prstGeom prst="rect">
            <a:avLst/>
          </a:prstGeom>
          <a:solidFill>
            <a:srgbClr val="CCFFFF"/>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Arial" pitchFamily="34" charset="0"/>
                <a:ea typeface="MS PGothic" pitchFamily="34" charset="-128"/>
              </a:defRPr>
            </a:lvl1pPr>
            <a:lvl2pPr marL="37931725" indent="-37474525" eaLnBrk="0" hangingPunct="0">
              <a:defRPr sz="2400">
                <a:solidFill>
                  <a:schemeClr val="tx1"/>
                </a:solidFill>
                <a:latin typeface="Arial" pitchFamily="34" charset="0"/>
                <a:ea typeface="MS PGothic" pitchFamily="34" charset="-128"/>
              </a:defRPr>
            </a:lvl2pPr>
            <a:lvl3pPr eaLnBrk="0" hangingPunct="0">
              <a:defRPr sz="2400">
                <a:solidFill>
                  <a:schemeClr val="tx1"/>
                </a:solidFill>
                <a:latin typeface="Arial" pitchFamily="34" charset="0"/>
                <a:ea typeface="MS PGothic" pitchFamily="34" charset="-128"/>
              </a:defRPr>
            </a:lvl3pPr>
            <a:lvl4pPr eaLnBrk="0" hangingPunct="0">
              <a:defRPr sz="2400">
                <a:solidFill>
                  <a:schemeClr val="tx1"/>
                </a:solidFill>
                <a:latin typeface="Arial" pitchFamily="34" charset="0"/>
                <a:ea typeface="MS PGothic" pitchFamily="34" charset="-128"/>
              </a:defRPr>
            </a:lvl4pPr>
            <a:lvl5pPr eaLnBrk="0" hangingPunct="0">
              <a:defRPr sz="2400">
                <a:solidFill>
                  <a:schemeClr val="tx1"/>
                </a:solidFill>
                <a:latin typeface="Arial" pitchFamily="34" charset="0"/>
                <a:ea typeface="MS PGothic" pitchFamily="34" charset="-128"/>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spcBef>
                <a:spcPct val="50000"/>
              </a:spcBef>
            </a:pPr>
            <a:r>
              <a:rPr lang="en-US" altLang="en-US" sz="1600">
                <a:solidFill>
                  <a:srgbClr val="000000"/>
                </a:solidFill>
                <a:latin typeface="MS PGothic" pitchFamily="34" charset="-128"/>
              </a:rPr>
              <a:t>提后</a:t>
            </a:r>
          </a:p>
        </p:txBody>
      </p:sp>
      <p:sp>
        <p:nvSpPr>
          <p:cNvPr id="52" name="Text Box 20"/>
          <p:cNvSpPr txBox="1">
            <a:spLocks noChangeArrowheads="1"/>
          </p:cNvSpPr>
          <p:nvPr/>
        </p:nvSpPr>
        <p:spPr bwMode="auto">
          <a:xfrm>
            <a:off x="2667000" y="4187825"/>
            <a:ext cx="792163" cy="307975"/>
          </a:xfrm>
          <a:prstGeom prst="rect">
            <a:avLst/>
          </a:prstGeom>
          <a:solidFill>
            <a:srgbClr val="CCFFFF"/>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Arial" pitchFamily="34" charset="0"/>
                <a:ea typeface="MS PGothic" pitchFamily="34" charset="-128"/>
              </a:defRPr>
            </a:lvl1pPr>
            <a:lvl2pPr marL="37931725" indent="-37474525" eaLnBrk="0" hangingPunct="0">
              <a:defRPr sz="2400">
                <a:solidFill>
                  <a:schemeClr val="tx1"/>
                </a:solidFill>
                <a:latin typeface="Arial" pitchFamily="34" charset="0"/>
                <a:ea typeface="MS PGothic" pitchFamily="34" charset="-128"/>
              </a:defRPr>
            </a:lvl2pPr>
            <a:lvl3pPr eaLnBrk="0" hangingPunct="0">
              <a:defRPr sz="2400">
                <a:solidFill>
                  <a:schemeClr val="tx1"/>
                </a:solidFill>
                <a:latin typeface="Arial" pitchFamily="34" charset="0"/>
                <a:ea typeface="MS PGothic" pitchFamily="34" charset="-128"/>
              </a:defRPr>
            </a:lvl3pPr>
            <a:lvl4pPr eaLnBrk="0" hangingPunct="0">
              <a:defRPr sz="2400">
                <a:solidFill>
                  <a:schemeClr val="tx1"/>
                </a:solidFill>
                <a:latin typeface="Arial" pitchFamily="34" charset="0"/>
                <a:ea typeface="MS PGothic" pitchFamily="34" charset="-128"/>
              </a:defRPr>
            </a:lvl4pPr>
            <a:lvl5pPr eaLnBrk="0" hangingPunct="0">
              <a:defRPr sz="2400">
                <a:solidFill>
                  <a:schemeClr val="tx1"/>
                </a:solidFill>
                <a:latin typeface="Arial" pitchFamily="34" charset="0"/>
                <a:ea typeface="MS PGothic" pitchFamily="34" charset="-128"/>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spcBef>
                <a:spcPct val="50000"/>
              </a:spcBef>
            </a:pPr>
            <a:r>
              <a:rPr lang="zh-CN" altLang="en-US" sz="1400">
                <a:solidFill>
                  <a:srgbClr val="000000"/>
                </a:solidFill>
                <a:latin typeface="MS PGothic" pitchFamily="34" charset="-128"/>
              </a:rPr>
              <a:t>被</a:t>
            </a:r>
            <a:r>
              <a:rPr lang="ja-JP" altLang="en-US" sz="1400">
                <a:solidFill>
                  <a:srgbClr val="000000"/>
                </a:solidFill>
                <a:latin typeface="MS PGothic" pitchFamily="34" charset="-128"/>
              </a:rPr>
              <a:t>提</a:t>
            </a:r>
            <a:endParaRPr lang="en-US" altLang="en-US" sz="1400">
              <a:solidFill>
                <a:srgbClr val="000000"/>
              </a:solidFill>
              <a:latin typeface="MS PGothic" pitchFamily="34" charset="-128"/>
            </a:endParaRPr>
          </a:p>
        </p:txBody>
      </p:sp>
      <p:sp>
        <p:nvSpPr>
          <p:cNvPr id="53" name="Text Box 19"/>
          <p:cNvSpPr txBox="1">
            <a:spLocks noChangeArrowheads="1"/>
          </p:cNvSpPr>
          <p:nvPr/>
        </p:nvSpPr>
        <p:spPr bwMode="auto">
          <a:xfrm>
            <a:off x="990600" y="4187825"/>
            <a:ext cx="792163" cy="307975"/>
          </a:xfrm>
          <a:prstGeom prst="rect">
            <a:avLst/>
          </a:prstGeom>
          <a:solidFill>
            <a:srgbClr val="CCFFFF"/>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Arial" pitchFamily="34" charset="0"/>
                <a:ea typeface="MS PGothic" pitchFamily="34" charset="-128"/>
              </a:defRPr>
            </a:lvl1pPr>
            <a:lvl2pPr marL="37931725" indent="-37474525" eaLnBrk="0" hangingPunct="0">
              <a:defRPr sz="2400">
                <a:solidFill>
                  <a:schemeClr val="tx1"/>
                </a:solidFill>
                <a:latin typeface="Arial" pitchFamily="34" charset="0"/>
                <a:ea typeface="MS PGothic" pitchFamily="34" charset="-128"/>
              </a:defRPr>
            </a:lvl2pPr>
            <a:lvl3pPr eaLnBrk="0" hangingPunct="0">
              <a:defRPr sz="2400">
                <a:solidFill>
                  <a:schemeClr val="tx1"/>
                </a:solidFill>
                <a:latin typeface="Arial" pitchFamily="34" charset="0"/>
                <a:ea typeface="MS PGothic" pitchFamily="34" charset="-128"/>
              </a:defRPr>
            </a:lvl3pPr>
            <a:lvl4pPr eaLnBrk="0" hangingPunct="0">
              <a:defRPr sz="2400">
                <a:solidFill>
                  <a:schemeClr val="tx1"/>
                </a:solidFill>
                <a:latin typeface="Arial" pitchFamily="34" charset="0"/>
                <a:ea typeface="MS PGothic" pitchFamily="34" charset="-128"/>
              </a:defRPr>
            </a:lvl4pPr>
            <a:lvl5pPr eaLnBrk="0" hangingPunct="0">
              <a:defRPr sz="2400">
                <a:solidFill>
                  <a:schemeClr val="tx1"/>
                </a:solidFill>
                <a:latin typeface="Arial" pitchFamily="34" charset="0"/>
                <a:ea typeface="MS PGothic" pitchFamily="34" charset="-128"/>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spcBef>
                <a:spcPct val="50000"/>
              </a:spcBef>
            </a:pPr>
            <a:r>
              <a:rPr lang="en-US" altLang="en-US" sz="1400">
                <a:latin typeface="MS PGothic" pitchFamily="34" charset="-128"/>
              </a:rPr>
              <a:t>因信称义</a:t>
            </a:r>
          </a:p>
        </p:txBody>
      </p:sp>
      <p:sp>
        <p:nvSpPr>
          <p:cNvPr id="15390" name="Text Box 21"/>
          <p:cNvSpPr txBox="1">
            <a:spLocks noChangeArrowheads="1"/>
          </p:cNvSpPr>
          <p:nvPr/>
        </p:nvSpPr>
        <p:spPr bwMode="auto">
          <a:xfrm>
            <a:off x="2667000" y="4572000"/>
            <a:ext cx="792163" cy="338138"/>
          </a:xfrm>
          <a:prstGeom prst="rect">
            <a:avLst/>
          </a:prstGeom>
          <a:solidFill>
            <a:srgbClr val="CC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eaLnBrk="0" hangingPunct="0">
              <a:defRPr sz="2400">
                <a:solidFill>
                  <a:schemeClr val="tx1"/>
                </a:solidFill>
                <a:latin typeface="Arial" pitchFamily="34" charset="0"/>
                <a:ea typeface="MS PGothic" pitchFamily="34" charset="-128"/>
              </a:defRPr>
            </a:lvl1pPr>
            <a:lvl2pPr marL="37931725" indent="-37474525" eaLnBrk="0" hangingPunct="0">
              <a:defRPr sz="2400">
                <a:solidFill>
                  <a:schemeClr val="tx1"/>
                </a:solidFill>
                <a:latin typeface="Arial" pitchFamily="34" charset="0"/>
                <a:ea typeface="MS PGothic" pitchFamily="34" charset="-128"/>
              </a:defRPr>
            </a:lvl2pPr>
            <a:lvl3pPr eaLnBrk="0" hangingPunct="0">
              <a:defRPr sz="2400">
                <a:solidFill>
                  <a:schemeClr val="tx1"/>
                </a:solidFill>
                <a:latin typeface="Arial" pitchFamily="34" charset="0"/>
                <a:ea typeface="MS PGothic" pitchFamily="34" charset="-128"/>
              </a:defRPr>
            </a:lvl3pPr>
            <a:lvl4pPr eaLnBrk="0" hangingPunct="0">
              <a:defRPr sz="2400">
                <a:solidFill>
                  <a:schemeClr val="tx1"/>
                </a:solidFill>
                <a:latin typeface="Arial" pitchFamily="34" charset="0"/>
                <a:ea typeface="MS PGothic" pitchFamily="34" charset="-128"/>
              </a:defRPr>
            </a:lvl4pPr>
            <a:lvl5pPr eaLnBrk="0" hangingPunct="0">
              <a:defRPr sz="2400">
                <a:solidFill>
                  <a:schemeClr val="tx1"/>
                </a:solidFill>
                <a:latin typeface="Arial" pitchFamily="34" charset="0"/>
                <a:ea typeface="MS PGothic" pitchFamily="34" charset="-128"/>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spcBef>
                <a:spcPct val="50000"/>
              </a:spcBef>
            </a:pPr>
            <a:r>
              <a:rPr lang="en-US" altLang="en-US" sz="1600">
                <a:solidFill>
                  <a:srgbClr val="000000"/>
                </a:solidFill>
                <a:latin typeface="MS PGothic" pitchFamily="34" charset="-128"/>
              </a:rPr>
              <a:t>大患难</a:t>
            </a:r>
          </a:p>
        </p:txBody>
      </p:sp>
      <p:sp>
        <p:nvSpPr>
          <p:cNvPr id="55" name="Text Box 22"/>
          <p:cNvSpPr txBox="1">
            <a:spLocks noChangeArrowheads="1"/>
          </p:cNvSpPr>
          <p:nvPr/>
        </p:nvSpPr>
        <p:spPr bwMode="auto">
          <a:xfrm>
            <a:off x="3810000" y="4157663"/>
            <a:ext cx="792163" cy="338137"/>
          </a:xfrm>
          <a:prstGeom prst="rect">
            <a:avLst/>
          </a:prstGeom>
          <a:solidFill>
            <a:srgbClr val="CCFFFF"/>
          </a:solidFill>
          <a:ln w="12700">
            <a:noFill/>
            <a:miter lim="800000"/>
            <a:headEnd/>
            <a:tailEnd/>
          </a:ln>
        </p:spPr>
        <p:txBody>
          <a:bodyPr lIns="0" rIns="0">
            <a:spAutoFit/>
          </a:bodyPr>
          <a:lstStyle>
            <a:lvl1pPr eaLnBrk="0" hangingPunct="0">
              <a:defRPr sz="2400">
                <a:solidFill>
                  <a:schemeClr val="tx1"/>
                </a:solidFill>
                <a:latin typeface="Arial" pitchFamily="34" charset="0"/>
                <a:ea typeface="MS PGothic" pitchFamily="34" charset="-128"/>
              </a:defRPr>
            </a:lvl1pPr>
            <a:lvl2pPr marL="37931725" indent="-37474525" eaLnBrk="0" hangingPunct="0">
              <a:defRPr sz="2400">
                <a:solidFill>
                  <a:schemeClr val="tx1"/>
                </a:solidFill>
                <a:latin typeface="Arial" pitchFamily="34" charset="0"/>
                <a:ea typeface="MS PGothic" pitchFamily="34" charset="-128"/>
              </a:defRPr>
            </a:lvl2pPr>
            <a:lvl3pPr eaLnBrk="0" hangingPunct="0">
              <a:defRPr sz="2400">
                <a:solidFill>
                  <a:schemeClr val="tx1"/>
                </a:solidFill>
                <a:latin typeface="Arial" pitchFamily="34" charset="0"/>
                <a:ea typeface="MS PGothic" pitchFamily="34" charset="-128"/>
              </a:defRPr>
            </a:lvl3pPr>
            <a:lvl4pPr eaLnBrk="0" hangingPunct="0">
              <a:defRPr sz="2400">
                <a:solidFill>
                  <a:schemeClr val="tx1"/>
                </a:solidFill>
                <a:latin typeface="Arial" pitchFamily="34" charset="0"/>
                <a:ea typeface="MS PGothic" pitchFamily="34" charset="-128"/>
              </a:defRPr>
            </a:lvl4pPr>
            <a:lvl5pPr eaLnBrk="0" hangingPunct="0">
              <a:defRPr sz="2400">
                <a:solidFill>
                  <a:schemeClr val="tx1"/>
                </a:solidFill>
                <a:latin typeface="Arial" pitchFamily="34" charset="0"/>
                <a:ea typeface="MS PGothic" pitchFamily="34" charset="-128"/>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spcBef>
                <a:spcPct val="20000"/>
              </a:spcBef>
            </a:pPr>
            <a:r>
              <a:rPr lang="zh-CN" altLang="en-US" sz="1600">
                <a:solidFill>
                  <a:srgbClr val="000000"/>
                </a:solidFill>
                <a:effectLst>
                  <a:outerShdw blurRad="38100" dist="38100" dir="2700000" algn="tl">
                    <a:srgbClr val="FFFFFF"/>
                  </a:outerShdw>
                </a:effectLst>
                <a:latin typeface="MS PGothic" pitchFamily="34" charset="-128"/>
              </a:rPr>
              <a:t>成圣</a:t>
            </a:r>
          </a:p>
        </p:txBody>
      </p:sp>
      <p:sp>
        <p:nvSpPr>
          <p:cNvPr id="15392" name="Text Box 23"/>
          <p:cNvSpPr txBox="1">
            <a:spLocks noChangeArrowheads="1"/>
          </p:cNvSpPr>
          <p:nvPr/>
        </p:nvSpPr>
        <p:spPr bwMode="auto">
          <a:xfrm>
            <a:off x="3810000" y="4572000"/>
            <a:ext cx="792163" cy="338138"/>
          </a:xfrm>
          <a:prstGeom prst="rect">
            <a:avLst/>
          </a:prstGeom>
          <a:solidFill>
            <a:srgbClr val="CC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eaLnBrk="0" hangingPunct="0">
              <a:defRPr sz="2400">
                <a:solidFill>
                  <a:schemeClr val="tx1"/>
                </a:solidFill>
                <a:latin typeface="Arial" pitchFamily="34" charset="0"/>
                <a:ea typeface="MS PGothic" pitchFamily="34" charset="-128"/>
              </a:defRPr>
            </a:lvl1pPr>
            <a:lvl2pPr marL="37931725" indent="-37474525" eaLnBrk="0" hangingPunct="0">
              <a:defRPr sz="2400">
                <a:solidFill>
                  <a:schemeClr val="tx1"/>
                </a:solidFill>
                <a:latin typeface="Arial" pitchFamily="34" charset="0"/>
                <a:ea typeface="MS PGothic" pitchFamily="34" charset="-128"/>
              </a:defRPr>
            </a:lvl2pPr>
            <a:lvl3pPr eaLnBrk="0" hangingPunct="0">
              <a:defRPr sz="2400">
                <a:solidFill>
                  <a:schemeClr val="tx1"/>
                </a:solidFill>
                <a:latin typeface="Arial" pitchFamily="34" charset="0"/>
                <a:ea typeface="MS PGothic" pitchFamily="34" charset="-128"/>
              </a:defRPr>
            </a:lvl3pPr>
            <a:lvl4pPr eaLnBrk="0" hangingPunct="0">
              <a:defRPr sz="2400">
                <a:solidFill>
                  <a:schemeClr val="tx1"/>
                </a:solidFill>
                <a:latin typeface="Arial" pitchFamily="34" charset="0"/>
                <a:ea typeface="MS PGothic" pitchFamily="34" charset="-128"/>
              </a:defRPr>
            </a:lvl4pPr>
            <a:lvl5pPr eaLnBrk="0" hangingPunct="0">
              <a:defRPr sz="2400">
                <a:solidFill>
                  <a:schemeClr val="tx1"/>
                </a:solidFill>
                <a:latin typeface="Arial" pitchFamily="34" charset="0"/>
                <a:ea typeface="MS PGothic" pitchFamily="34" charset="-128"/>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spcBef>
                <a:spcPct val="50000"/>
              </a:spcBef>
            </a:pPr>
            <a:r>
              <a:rPr lang="en-US" altLang="en-US" sz="1600">
                <a:solidFill>
                  <a:srgbClr val="000000"/>
                </a:solidFill>
                <a:latin typeface="MS PGothic" pitchFamily="34" charset="-128"/>
              </a:rPr>
              <a:t>使</a:t>
            </a:r>
            <a:r>
              <a:rPr lang="en-US" altLang="ja-JP" sz="1600">
                <a:solidFill>
                  <a:srgbClr val="000000"/>
                </a:solidFill>
                <a:latin typeface="MS PGothic" pitchFamily="34" charset="-128"/>
              </a:rPr>
              <a:t> </a:t>
            </a:r>
            <a:r>
              <a:rPr lang="en-US" altLang="en-US" sz="1600">
                <a:solidFill>
                  <a:srgbClr val="000000"/>
                </a:solidFill>
                <a:latin typeface="MS PGothic" pitchFamily="34" charset="-128"/>
              </a:rPr>
              <a:t>徒</a:t>
            </a:r>
            <a:r>
              <a:rPr lang="en-US" altLang="ja-JP" sz="1600">
                <a:solidFill>
                  <a:srgbClr val="000000"/>
                </a:solidFill>
                <a:latin typeface="MS PGothic" pitchFamily="34" charset="-128"/>
              </a:rPr>
              <a:t> </a:t>
            </a:r>
            <a:endParaRPr lang="en-US" altLang="en-US" sz="1600">
              <a:solidFill>
                <a:srgbClr val="000000"/>
              </a:solidFill>
              <a:latin typeface="MS PGothic" pitchFamily="34" charset="-128"/>
            </a:endParaRPr>
          </a:p>
        </p:txBody>
      </p:sp>
      <p:sp>
        <p:nvSpPr>
          <p:cNvPr id="57" name="Text Box 24"/>
          <p:cNvSpPr txBox="1">
            <a:spLocks noChangeArrowheads="1"/>
          </p:cNvSpPr>
          <p:nvPr/>
        </p:nvSpPr>
        <p:spPr bwMode="auto">
          <a:xfrm>
            <a:off x="3810000" y="5072063"/>
            <a:ext cx="792163" cy="338137"/>
          </a:xfrm>
          <a:prstGeom prst="rect">
            <a:avLst/>
          </a:prstGeom>
          <a:solidFill>
            <a:srgbClr val="CCFFFF"/>
          </a:solidFill>
          <a:ln w="12700">
            <a:noFill/>
            <a:miter lim="800000"/>
            <a:headEnd/>
            <a:tailEnd/>
          </a:ln>
        </p:spPr>
        <p:txBody>
          <a:bodyPr lIns="0" rIns="0">
            <a:spAutoFit/>
          </a:bodyPr>
          <a:lstStyle>
            <a:lvl1pPr eaLnBrk="0" hangingPunct="0">
              <a:defRPr sz="2400">
                <a:solidFill>
                  <a:schemeClr val="tx1"/>
                </a:solidFill>
                <a:latin typeface="Arial" pitchFamily="34" charset="0"/>
                <a:ea typeface="MS PGothic" pitchFamily="34" charset="-128"/>
              </a:defRPr>
            </a:lvl1pPr>
            <a:lvl2pPr marL="37931725" indent="-37474525" eaLnBrk="0" hangingPunct="0">
              <a:defRPr sz="2400">
                <a:solidFill>
                  <a:schemeClr val="tx1"/>
                </a:solidFill>
                <a:latin typeface="Arial" pitchFamily="34" charset="0"/>
                <a:ea typeface="MS PGothic" pitchFamily="34" charset="-128"/>
              </a:defRPr>
            </a:lvl2pPr>
            <a:lvl3pPr eaLnBrk="0" hangingPunct="0">
              <a:defRPr sz="2400">
                <a:solidFill>
                  <a:schemeClr val="tx1"/>
                </a:solidFill>
                <a:latin typeface="Arial" pitchFamily="34" charset="0"/>
                <a:ea typeface="MS PGothic" pitchFamily="34" charset="-128"/>
              </a:defRPr>
            </a:lvl3pPr>
            <a:lvl4pPr eaLnBrk="0" hangingPunct="0">
              <a:defRPr sz="2400">
                <a:solidFill>
                  <a:schemeClr val="tx1"/>
                </a:solidFill>
                <a:latin typeface="Arial" pitchFamily="34" charset="0"/>
                <a:ea typeface="MS PGothic" pitchFamily="34" charset="-128"/>
              </a:defRPr>
            </a:lvl4pPr>
            <a:lvl5pPr eaLnBrk="0" hangingPunct="0">
              <a:defRPr sz="2400">
                <a:solidFill>
                  <a:schemeClr val="tx1"/>
                </a:solidFill>
                <a:latin typeface="Arial" pitchFamily="34" charset="0"/>
                <a:ea typeface="MS PGothic" pitchFamily="34" charset="-128"/>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spcBef>
                <a:spcPct val="50000"/>
              </a:spcBef>
            </a:pPr>
            <a:r>
              <a:rPr lang="zh-CN" altLang="en-US" sz="1600">
                <a:solidFill>
                  <a:srgbClr val="000000"/>
                </a:solidFill>
                <a:effectLst>
                  <a:outerShdw blurRad="38100" dist="38100" dir="2700000" algn="tl">
                    <a:srgbClr val="FFFFFF"/>
                  </a:outerShdw>
                </a:effectLst>
                <a:latin typeface="MS PGothic" pitchFamily="34" charset="-128"/>
              </a:rPr>
              <a:t>称义</a:t>
            </a:r>
          </a:p>
        </p:txBody>
      </p:sp>
      <p:sp>
        <p:nvSpPr>
          <p:cNvPr id="58" name="Text Box 25"/>
          <p:cNvSpPr txBox="1">
            <a:spLocks noChangeArrowheads="1"/>
          </p:cNvSpPr>
          <p:nvPr/>
        </p:nvSpPr>
        <p:spPr bwMode="auto">
          <a:xfrm>
            <a:off x="5456238" y="4114800"/>
            <a:ext cx="792162" cy="338138"/>
          </a:xfrm>
          <a:prstGeom prst="rect">
            <a:avLst/>
          </a:prstGeom>
          <a:solidFill>
            <a:srgbClr val="CCFFFF"/>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Arial" pitchFamily="34" charset="0"/>
                <a:ea typeface="MS PGothic" pitchFamily="34" charset="-128"/>
              </a:defRPr>
            </a:lvl1pPr>
            <a:lvl2pPr marL="37931725" indent="-37474525" eaLnBrk="0" hangingPunct="0">
              <a:defRPr sz="2400">
                <a:solidFill>
                  <a:schemeClr val="tx1"/>
                </a:solidFill>
                <a:latin typeface="Arial" pitchFamily="34" charset="0"/>
                <a:ea typeface="MS PGothic" pitchFamily="34" charset="-128"/>
              </a:defRPr>
            </a:lvl2pPr>
            <a:lvl3pPr eaLnBrk="0" hangingPunct="0">
              <a:defRPr sz="2400">
                <a:solidFill>
                  <a:schemeClr val="tx1"/>
                </a:solidFill>
                <a:latin typeface="Arial" pitchFamily="34" charset="0"/>
                <a:ea typeface="MS PGothic" pitchFamily="34" charset="-128"/>
              </a:defRPr>
            </a:lvl3pPr>
            <a:lvl4pPr eaLnBrk="0" hangingPunct="0">
              <a:defRPr sz="2400">
                <a:solidFill>
                  <a:schemeClr val="tx1"/>
                </a:solidFill>
                <a:latin typeface="Arial" pitchFamily="34" charset="0"/>
                <a:ea typeface="MS PGothic" pitchFamily="34" charset="-128"/>
              </a:defRPr>
            </a:lvl4pPr>
            <a:lvl5pPr eaLnBrk="0" hangingPunct="0">
              <a:defRPr sz="2400">
                <a:solidFill>
                  <a:schemeClr val="tx1"/>
                </a:solidFill>
                <a:latin typeface="Arial" pitchFamily="34" charset="0"/>
                <a:ea typeface="MS PGothic" pitchFamily="34" charset="-128"/>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spcBef>
                <a:spcPct val="50000"/>
              </a:spcBef>
            </a:pPr>
            <a:r>
              <a:rPr lang="en-US" altLang="en-US" sz="1600">
                <a:solidFill>
                  <a:srgbClr val="000000"/>
                </a:solidFill>
                <a:latin typeface="MS PGothic" pitchFamily="34" charset="-128"/>
              </a:rPr>
              <a:t>合一</a:t>
            </a:r>
            <a:endParaRPr lang="en-US" altLang="en-US" sz="1600">
              <a:solidFill>
                <a:srgbClr val="000000"/>
              </a:solidFill>
              <a:latin typeface="Arial Narrow" pitchFamily="34" charset="0"/>
            </a:endParaRPr>
          </a:p>
        </p:txBody>
      </p:sp>
      <p:sp>
        <p:nvSpPr>
          <p:cNvPr id="59" name="Text Box 26"/>
          <p:cNvSpPr txBox="1">
            <a:spLocks noChangeArrowheads="1"/>
          </p:cNvSpPr>
          <p:nvPr/>
        </p:nvSpPr>
        <p:spPr bwMode="auto">
          <a:xfrm>
            <a:off x="5410200" y="4572000"/>
            <a:ext cx="792163" cy="338138"/>
          </a:xfrm>
          <a:prstGeom prst="rect">
            <a:avLst/>
          </a:prstGeom>
          <a:solidFill>
            <a:srgbClr val="CCFFFF"/>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Arial" pitchFamily="34" charset="0"/>
                <a:ea typeface="MS PGothic" pitchFamily="34" charset="-128"/>
              </a:defRPr>
            </a:lvl1pPr>
            <a:lvl2pPr marL="37931725" indent="-37474525" eaLnBrk="0" hangingPunct="0">
              <a:defRPr sz="2400">
                <a:solidFill>
                  <a:schemeClr val="tx1"/>
                </a:solidFill>
                <a:latin typeface="Arial" pitchFamily="34" charset="0"/>
                <a:ea typeface="MS PGothic" pitchFamily="34" charset="-128"/>
              </a:defRPr>
            </a:lvl2pPr>
            <a:lvl3pPr eaLnBrk="0" hangingPunct="0">
              <a:defRPr sz="2400">
                <a:solidFill>
                  <a:schemeClr val="tx1"/>
                </a:solidFill>
                <a:latin typeface="Arial" pitchFamily="34" charset="0"/>
                <a:ea typeface="MS PGothic" pitchFamily="34" charset="-128"/>
              </a:defRPr>
            </a:lvl3pPr>
            <a:lvl4pPr eaLnBrk="0" hangingPunct="0">
              <a:defRPr sz="2400">
                <a:solidFill>
                  <a:schemeClr val="tx1"/>
                </a:solidFill>
                <a:latin typeface="Arial" pitchFamily="34" charset="0"/>
                <a:ea typeface="MS PGothic" pitchFamily="34" charset="-128"/>
              </a:defRPr>
            </a:lvl4pPr>
            <a:lvl5pPr eaLnBrk="0" hangingPunct="0">
              <a:defRPr sz="2400">
                <a:solidFill>
                  <a:schemeClr val="tx1"/>
                </a:solidFill>
                <a:latin typeface="Arial" pitchFamily="34" charset="0"/>
                <a:ea typeface="MS PGothic" pitchFamily="34" charset="-128"/>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spcBef>
                <a:spcPct val="50000"/>
              </a:spcBef>
            </a:pPr>
            <a:r>
              <a:rPr lang="en-US" altLang="en-US" sz="1600">
                <a:solidFill>
                  <a:srgbClr val="000000"/>
                </a:solidFill>
                <a:latin typeface="MS PGothic" pitchFamily="34" charset="-128"/>
              </a:rPr>
              <a:t>神性</a:t>
            </a:r>
          </a:p>
        </p:txBody>
      </p:sp>
      <p:sp>
        <p:nvSpPr>
          <p:cNvPr id="15396" name="Text Box 27"/>
          <p:cNvSpPr txBox="1">
            <a:spLocks noChangeArrowheads="1"/>
          </p:cNvSpPr>
          <p:nvPr/>
        </p:nvSpPr>
        <p:spPr bwMode="auto">
          <a:xfrm>
            <a:off x="5410200" y="5072063"/>
            <a:ext cx="792163" cy="338137"/>
          </a:xfrm>
          <a:prstGeom prst="rect">
            <a:avLst/>
          </a:prstGeom>
          <a:solidFill>
            <a:srgbClr val="CC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eaLnBrk="0" hangingPunct="0">
              <a:defRPr sz="2400">
                <a:solidFill>
                  <a:schemeClr val="tx1"/>
                </a:solidFill>
                <a:latin typeface="Arial" pitchFamily="34" charset="0"/>
                <a:ea typeface="MS PGothic" pitchFamily="34" charset="-128"/>
              </a:defRPr>
            </a:lvl1pPr>
            <a:lvl2pPr marL="37931725" indent="-37474525" eaLnBrk="0" hangingPunct="0">
              <a:defRPr sz="2400">
                <a:solidFill>
                  <a:schemeClr val="tx1"/>
                </a:solidFill>
                <a:latin typeface="Arial" pitchFamily="34" charset="0"/>
                <a:ea typeface="MS PGothic" pitchFamily="34" charset="-128"/>
              </a:defRPr>
            </a:lvl2pPr>
            <a:lvl3pPr eaLnBrk="0" hangingPunct="0">
              <a:defRPr sz="2400">
                <a:solidFill>
                  <a:schemeClr val="tx1"/>
                </a:solidFill>
                <a:latin typeface="Arial" pitchFamily="34" charset="0"/>
                <a:ea typeface="MS PGothic" pitchFamily="34" charset="-128"/>
              </a:defRPr>
            </a:lvl3pPr>
            <a:lvl4pPr eaLnBrk="0" hangingPunct="0">
              <a:defRPr sz="2400">
                <a:solidFill>
                  <a:schemeClr val="tx1"/>
                </a:solidFill>
                <a:latin typeface="Arial" pitchFamily="34" charset="0"/>
                <a:ea typeface="MS PGothic" pitchFamily="34" charset="-128"/>
              </a:defRPr>
            </a:lvl4pPr>
            <a:lvl5pPr eaLnBrk="0" hangingPunct="0">
              <a:defRPr sz="2400">
                <a:solidFill>
                  <a:schemeClr val="tx1"/>
                </a:solidFill>
                <a:latin typeface="Arial" pitchFamily="34" charset="0"/>
                <a:ea typeface="MS PGothic" pitchFamily="34" charset="-128"/>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spcBef>
                <a:spcPct val="50000"/>
              </a:spcBef>
            </a:pPr>
            <a:r>
              <a:rPr lang="en-US" altLang="en-US" sz="1600">
                <a:solidFill>
                  <a:srgbClr val="000000"/>
                </a:solidFill>
                <a:latin typeface="MS PGothic" pitchFamily="34" charset="-128"/>
              </a:rPr>
              <a:t>饶恕</a:t>
            </a:r>
            <a:endParaRPr lang="en-US" altLang="en-US" sz="1400">
              <a:solidFill>
                <a:srgbClr val="000000"/>
              </a:solidFill>
              <a:latin typeface="MS PGothic" pitchFamily="34" charset="-128"/>
            </a:endParaRPr>
          </a:p>
        </p:txBody>
      </p:sp>
      <p:sp>
        <p:nvSpPr>
          <p:cNvPr id="62" name="Text Box 28"/>
          <p:cNvSpPr txBox="1">
            <a:spLocks noChangeArrowheads="1"/>
          </p:cNvSpPr>
          <p:nvPr/>
        </p:nvSpPr>
        <p:spPr bwMode="auto">
          <a:xfrm>
            <a:off x="5410200" y="5486400"/>
            <a:ext cx="792163" cy="338138"/>
          </a:xfrm>
          <a:prstGeom prst="rect">
            <a:avLst/>
          </a:prstGeom>
          <a:solidFill>
            <a:srgbClr val="CCFFFF"/>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Arial" pitchFamily="34" charset="0"/>
                <a:ea typeface="MS PGothic" pitchFamily="34" charset="-128"/>
              </a:defRPr>
            </a:lvl1pPr>
            <a:lvl2pPr marL="37931725" indent="-37474525" eaLnBrk="0" hangingPunct="0">
              <a:defRPr sz="2400">
                <a:solidFill>
                  <a:schemeClr val="tx1"/>
                </a:solidFill>
                <a:latin typeface="Arial" pitchFamily="34" charset="0"/>
                <a:ea typeface="MS PGothic" pitchFamily="34" charset="-128"/>
              </a:defRPr>
            </a:lvl2pPr>
            <a:lvl3pPr eaLnBrk="0" hangingPunct="0">
              <a:defRPr sz="2400">
                <a:solidFill>
                  <a:schemeClr val="tx1"/>
                </a:solidFill>
                <a:latin typeface="Arial" pitchFamily="34" charset="0"/>
                <a:ea typeface="MS PGothic" pitchFamily="34" charset="-128"/>
              </a:defRPr>
            </a:lvl3pPr>
            <a:lvl4pPr eaLnBrk="0" hangingPunct="0">
              <a:defRPr sz="2400">
                <a:solidFill>
                  <a:schemeClr val="tx1"/>
                </a:solidFill>
                <a:latin typeface="Arial" pitchFamily="34" charset="0"/>
                <a:ea typeface="MS PGothic" pitchFamily="34" charset="-128"/>
              </a:defRPr>
            </a:lvl4pPr>
            <a:lvl5pPr eaLnBrk="0" hangingPunct="0">
              <a:defRPr sz="2400">
                <a:solidFill>
                  <a:schemeClr val="tx1"/>
                </a:solidFill>
                <a:latin typeface="Arial" pitchFamily="34" charset="0"/>
                <a:ea typeface="MS PGothic" pitchFamily="34" charset="-128"/>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spcBef>
                <a:spcPct val="50000"/>
              </a:spcBef>
            </a:pPr>
            <a:r>
              <a:rPr lang="en-US" altLang="en-US" sz="1600">
                <a:solidFill>
                  <a:srgbClr val="000000"/>
                </a:solidFill>
                <a:latin typeface="MS PGothic" pitchFamily="34" charset="-128"/>
              </a:rPr>
              <a:t>态度</a:t>
            </a:r>
          </a:p>
        </p:txBody>
      </p:sp>
      <p:sp>
        <p:nvSpPr>
          <p:cNvPr id="15398" name="TextBox 62"/>
          <p:cNvSpPr txBox="1">
            <a:spLocks noChangeArrowheads="1"/>
          </p:cNvSpPr>
          <p:nvPr/>
        </p:nvSpPr>
        <p:spPr bwMode="auto">
          <a:xfrm>
            <a:off x="1793875" y="4914900"/>
            <a:ext cx="185738"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MS PGothic" pitchFamily="34" charset="-128"/>
              </a:defRPr>
            </a:lvl1pPr>
            <a:lvl2pPr marL="37931725" indent="-37474525" eaLnBrk="0" hangingPunct="0">
              <a:defRPr sz="2400">
                <a:solidFill>
                  <a:schemeClr val="tx1"/>
                </a:solidFill>
                <a:latin typeface="Arial" pitchFamily="34" charset="0"/>
                <a:ea typeface="MS PGothic" pitchFamily="34" charset="-128"/>
              </a:defRPr>
            </a:lvl2pPr>
            <a:lvl3pPr eaLnBrk="0" hangingPunct="0">
              <a:defRPr sz="2400">
                <a:solidFill>
                  <a:schemeClr val="tx1"/>
                </a:solidFill>
                <a:latin typeface="Arial" pitchFamily="34" charset="0"/>
                <a:ea typeface="MS PGothic" pitchFamily="34" charset="-128"/>
              </a:defRPr>
            </a:lvl3pPr>
            <a:lvl4pPr eaLnBrk="0" hangingPunct="0">
              <a:defRPr sz="2400">
                <a:solidFill>
                  <a:schemeClr val="tx1"/>
                </a:solidFill>
                <a:latin typeface="Arial" pitchFamily="34" charset="0"/>
                <a:ea typeface="MS PGothic" pitchFamily="34" charset="-128"/>
              </a:defRPr>
            </a:lvl4pPr>
            <a:lvl5pPr eaLnBrk="0" hangingPunct="0">
              <a:defRPr sz="2400">
                <a:solidFill>
                  <a:schemeClr val="tx1"/>
                </a:solidFill>
                <a:latin typeface="Arial" pitchFamily="34" charset="0"/>
                <a:ea typeface="MS PGothic" pitchFamily="34" charset="-128"/>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endParaRPr lang="en-US" altLang="en-US" sz="1800"/>
          </a:p>
        </p:txBody>
      </p:sp>
      <p:sp>
        <p:nvSpPr>
          <p:cNvPr id="63" name="Text Box 25"/>
          <p:cNvSpPr txBox="1">
            <a:spLocks noChangeArrowheads="1"/>
          </p:cNvSpPr>
          <p:nvPr/>
        </p:nvSpPr>
        <p:spPr bwMode="auto">
          <a:xfrm>
            <a:off x="6400800" y="4114800"/>
            <a:ext cx="792163" cy="338138"/>
          </a:xfrm>
          <a:prstGeom prst="rect">
            <a:avLst/>
          </a:prstGeom>
          <a:solidFill>
            <a:srgbClr val="CCFFFF"/>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Arial" pitchFamily="34" charset="0"/>
                <a:ea typeface="MS PGothic" pitchFamily="34" charset="-128"/>
              </a:defRPr>
            </a:lvl1pPr>
            <a:lvl2pPr marL="37931725" indent="-37474525" eaLnBrk="0" hangingPunct="0">
              <a:defRPr sz="2400">
                <a:solidFill>
                  <a:schemeClr val="tx1"/>
                </a:solidFill>
                <a:latin typeface="Arial" pitchFamily="34" charset="0"/>
                <a:ea typeface="MS PGothic" pitchFamily="34" charset="-128"/>
              </a:defRPr>
            </a:lvl2pPr>
            <a:lvl3pPr eaLnBrk="0" hangingPunct="0">
              <a:defRPr sz="2400">
                <a:solidFill>
                  <a:schemeClr val="tx1"/>
                </a:solidFill>
                <a:latin typeface="Arial" pitchFamily="34" charset="0"/>
                <a:ea typeface="MS PGothic" pitchFamily="34" charset="-128"/>
              </a:defRPr>
            </a:lvl3pPr>
            <a:lvl4pPr eaLnBrk="0" hangingPunct="0">
              <a:defRPr sz="2400">
                <a:solidFill>
                  <a:schemeClr val="tx1"/>
                </a:solidFill>
                <a:latin typeface="Arial" pitchFamily="34" charset="0"/>
                <a:ea typeface="MS PGothic" pitchFamily="34" charset="-128"/>
              </a:defRPr>
            </a:lvl4pPr>
            <a:lvl5pPr eaLnBrk="0" hangingPunct="0">
              <a:defRPr sz="2400">
                <a:solidFill>
                  <a:schemeClr val="tx1"/>
                </a:solidFill>
                <a:latin typeface="Arial" pitchFamily="34" charset="0"/>
                <a:ea typeface="MS PGothic" pitchFamily="34" charset="-128"/>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spcBef>
                <a:spcPct val="50000"/>
              </a:spcBef>
            </a:pPr>
            <a:r>
              <a:rPr lang="en-US" altLang="en-US" sz="1600">
                <a:solidFill>
                  <a:srgbClr val="000000"/>
                </a:solidFill>
              </a:rPr>
              <a:t>秩序</a:t>
            </a:r>
            <a:endParaRPr lang="en-US" altLang="en-US" sz="1600">
              <a:solidFill>
                <a:srgbClr val="000000"/>
              </a:solidFill>
              <a:latin typeface="Arial Narrow" pitchFamily="34" charset="0"/>
            </a:endParaRPr>
          </a:p>
        </p:txBody>
      </p:sp>
      <p:sp>
        <p:nvSpPr>
          <p:cNvPr id="64" name="Text Box 25"/>
          <p:cNvSpPr txBox="1">
            <a:spLocks noChangeArrowheads="1"/>
          </p:cNvSpPr>
          <p:nvPr/>
        </p:nvSpPr>
        <p:spPr bwMode="auto">
          <a:xfrm>
            <a:off x="6430963" y="4572000"/>
            <a:ext cx="792162" cy="323850"/>
          </a:xfrm>
          <a:prstGeom prst="rect">
            <a:avLst/>
          </a:prstGeom>
          <a:solidFill>
            <a:srgbClr val="CCFFFF"/>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Arial" pitchFamily="34" charset="0"/>
                <a:ea typeface="MS PGothic" pitchFamily="34" charset="-128"/>
              </a:defRPr>
            </a:lvl1pPr>
            <a:lvl2pPr marL="37931725" indent="-37474525" eaLnBrk="0" hangingPunct="0">
              <a:defRPr sz="2400">
                <a:solidFill>
                  <a:schemeClr val="tx1"/>
                </a:solidFill>
                <a:latin typeface="Arial" pitchFamily="34" charset="0"/>
                <a:ea typeface="MS PGothic" pitchFamily="34" charset="-128"/>
              </a:defRPr>
            </a:lvl2pPr>
            <a:lvl3pPr eaLnBrk="0" hangingPunct="0">
              <a:defRPr sz="2400">
                <a:solidFill>
                  <a:schemeClr val="tx1"/>
                </a:solidFill>
                <a:latin typeface="Arial" pitchFamily="34" charset="0"/>
                <a:ea typeface="MS PGothic" pitchFamily="34" charset="-128"/>
              </a:defRPr>
            </a:lvl3pPr>
            <a:lvl4pPr eaLnBrk="0" hangingPunct="0">
              <a:defRPr sz="2400">
                <a:solidFill>
                  <a:schemeClr val="tx1"/>
                </a:solidFill>
                <a:latin typeface="Arial" pitchFamily="34" charset="0"/>
                <a:ea typeface="MS PGothic" pitchFamily="34" charset="-128"/>
              </a:defRPr>
            </a:lvl4pPr>
            <a:lvl5pPr eaLnBrk="0" hangingPunct="0">
              <a:defRPr sz="2400">
                <a:solidFill>
                  <a:schemeClr val="tx1"/>
                </a:solidFill>
                <a:latin typeface="Arial" pitchFamily="34" charset="0"/>
                <a:ea typeface="MS PGothic" pitchFamily="34" charset="-128"/>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spcBef>
                <a:spcPct val="50000"/>
              </a:spcBef>
            </a:pPr>
            <a:r>
              <a:rPr lang="en-US" altLang="en-US" sz="1500">
                <a:solidFill>
                  <a:srgbClr val="000000"/>
                </a:solidFill>
              </a:rPr>
              <a:t>行事为人</a:t>
            </a:r>
            <a:endParaRPr lang="en-US" altLang="en-US" sz="1500">
              <a:solidFill>
                <a:srgbClr val="000000"/>
              </a:solidFill>
              <a:latin typeface="Arial Narrow" pitchFamily="34" charset="0"/>
            </a:endParaRPr>
          </a:p>
        </p:txBody>
      </p:sp>
      <p:sp>
        <p:nvSpPr>
          <p:cNvPr id="65" name="Text Box 25"/>
          <p:cNvSpPr txBox="1">
            <a:spLocks noChangeArrowheads="1"/>
          </p:cNvSpPr>
          <p:nvPr/>
        </p:nvSpPr>
        <p:spPr bwMode="auto">
          <a:xfrm>
            <a:off x="7299325" y="4114800"/>
            <a:ext cx="792163" cy="338138"/>
          </a:xfrm>
          <a:prstGeom prst="rect">
            <a:avLst/>
          </a:prstGeom>
          <a:solidFill>
            <a:srgbClr val="CCFFFF"/>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Arial" pitchFamily="34" charset="0"/>
                <a:ea typeface="MS PGothic" pitchFamily="34" charset="-128"/>
              </a:defRPr>
            </a:lvl1pPr>
            <a:lvl2pPr marL="37931725" indent="-37474525" eaLnBrk="0" hangingPunct="0">
              <a:defRPr sz="2400">
                <a:solidFill>
                  <a:schemeClr val="tx1"/>
                </a:solidFill>
                <a:latin typeface="Arial" pitchFamily="34" charset="0"/>
                <a:ea typeface="MS PGothic" pitchFamily="34" charset="-128"/>
              </a:defRPr>
            </a:lvl2pPr>
            <a:lvl3pPr eaLnBrk="0" hangingPunct="0">
              <a:defRPr sz="2400">
                <a:solidFill>
                  <a:schemeClr val="tx1"/>
                </a:solidFill>
                <a:latin typeface="Arial" pitchFamily="34" charset="0"/>
                <a:ea typeface="MS PGothic" pitchFamily="34" charset="-128"/>
              </a:defRPr>
            </a:lvl3pPr>
            <a:lvl4pPr eaLnBrk="0" hangingPunct="0">
              <a:defRPr sz="2400">
                <a:solidFill>
                  <a:schemeClr val="tx1"/>
                </a:solidFill>
                <a:latin typeface="Arial" pitchFamily="34" charset="0"/>
                <a:ea typeface="MS PGothic" pitchFamily="34" charset="-128"/>
              </a:defRPr>
            </a:lvl4pPr>
            <a:lvl5pPr eaLnBrk="0" hangingPunct="0">
              <a:defRPr sz="2400">
                <a:solidFill>
                  <a:schemeClr val="tx1"/>
                </a:solidFill>
                <a:latin typeface="Arial" pitchFamily="34" charset="0"/>
                <a:ea typeface="MS PGothic" pitchFamily="34" charset="-128"/>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spcBef>
                <a:spcPct val="50000"/>
              </a:spcBef>
            </a:pPr>
            <a:r>
              <a:rPr lang="en-US" altLang="en-US" sz="1600">
                <a:solidFill>
                  <a:srgbClr val="000103"/>
                </a:solidFill>
                <a:latin typeface="MS PGothic" pitchFamily="34" charset="-128"/>
              </a:rPr>
              <a:t>教 </a:t>
            </a:r>
            <a:r>
              <a:rPr lang="zh-CN" altLang="en-US" sz="1600">
                <a:solidFill>
                  <a:srgbClr val="000103"/>
                </a:solidFill>
                <a:latin typeface="MS PGothic" pitchFamily="34" charset="-128"/>
              </a:rPr>
              <a:t>义</a:t>
            </a:r>
            <a:endParaRPr lang="en-US" altLang="en-US" sz="1600">
              <a:solidFill>
                <a:srgbClr val="000103"/>
              </a:solidFill>
              <a:latin typeface="MS PGothic" pitchFamily="34" charset="-128"/>
            </a:endParaRPr>
          </a:p>
        </p:txBody>
      </p:sp>
      <p:sp>
        <p:nvSpPr>
          <p:cNvPr id="61" name="Text Box 19"/>
          <p:cNvSpPr txBox="1">
            <a:spLocks noChangeArrowheads="1"/>
          </p:cNvSpPr>
          <p:nvPr/>
        </p:nvSpPr>
        <p:spPr bwMode="auto">
          <a:xfrm>
            <a:off x="152400" y="6421438"/>
            <a:ext cx="1800225" cy="338137"/>
          </a:xfrm>
          <a:prstGeom prst="rect">
            <a:avLst/>
          </a:prstGeom>
          <a:solidFill>
            <a:srgbClr val="FFFF00"/>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Arial" pitchFamily="34" charset="0"/>
                <a:ea typeface="MS PGothic" pitchFamily="34" charset="-128"/>
              </a:defRPr>
            </a:lvl1pPr>
            <a:lvl2pPr marL="37931725" indent="-37474525" eaLnBrk="0" hangingPunct="0">
              <a:defRPr sz="2400">
                <a:solidFill>
                  <a:schemeClr val="tx1"/>
                </a:solidFill>
                <a:latin typeface="Arial" pitchFamily="34" charset="0"/>
                <a:ea typeface="MS PGothic" pitchFamily="34" charset="-128"/>
              </a:defRPr>
            </a:lvl2pPr>
            <a:lvl3pPr eaLnBrk="0" hangingPunct="0">
              <a:defRPr sz="2400">
                <a:solidFill>
                  <a:schemeClr val="tx1"/>
                </a:solidFill>
                <a:latin typeface="Arial" pitchFamily="34" charset="0"/>
                <a:ea typeface="MS PGothic" pitchFamily="34" charset="-128"/>
              </a:defRPr>
            </a:lvl3pPr>
            <a:lvl4pPr eaLnBrk="0" hangingPunct="0">
              <a:defRPr sz="2400">
                <a:solidFill>
                  <a:schemeClr val="tx1"/>
                </a:solidFill>
                <a:latin typeface="Arial" pitchFamily="34" charset="0"/>
                <a:ea typeface="MS PGothic" pitchFamily="34" charset="-128"/>
              </a:defRPr>
            </a:lvl4pPr>
            <a:lvl5pPr eaLnBrk="0" hangingPunct="0">
              <a:defRPr sz="2400">
                <a:solidFill>
                  <a:schemeClr val="tx1"/>
                </a:solidFill>
                <a:latin typeface="Arial" pitchFamily="34" charset="0"/>
                <a:ea typeface="MS PGothic" pitchFamily="34" charset="-128"/>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spcBef>
                <a:spcPct val="50000"/>
              </a:spcBef>
            </a:pPr>
            <a:r>
              <a:rPr lang="zh-CN" altLang="en-US" sz="1600">
                <a:solidFill>
                  <a:srgbClr val="000000"/>
                </a:solidFill>
                <a:latin typeface="Arial Narrow" pitchFamily="34" charset="0"/>
                <a:cs typeface="Times New Roman" pitchFamily="18" charset="0"/>
              </a:rPr>
              <a:t>普通书信</a:t>
            </a:r>
            <a:endParaRPr lang="en-US" altLang="en-US" sz="1600">
              <a:solidFill>
                <a:srgbClr val="000000"/>
              </a:solidFill>
              <a:latin typeface="Arial Narrow" pitchFamily="34" charset="0"/>
              <a:cs typeface="Times New Roman" pitchFamily="18" charset="0"/>
            </a:endParaRPr>
          </a:p>
        </p:txBody>
      </p:sp>
      <p:sp>
        <p:nvSpPr>
          <p:cNvPr id="66" name="Text Box 19"/>
          <p:cNvSpPr txBox="1">
            <a:spLocks noChangeArrowheads="1"/>
          </p:cNvSpPr>
          <p:nvPr/>
        </p:nvSpPr>
        <p:spPr bwMode="auto">
          <a:xfrm>
            <a:off x="990600" y="4572000"/>
            <a:ext cx="792163" cy="338138"/>
          </a:xfrm>
          <a:prstGeom prst="rect">
            <a:avLst/>
          </a:prstGeom>
          <a:solidFill>
            <a:srgbClr val="FFFF00"/>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Arial" pitchFamily="34" charset="0"/>
                <a:ea typeface="MS PGothic" pitchFamily="34" charset="-128"/>
              </a:defRPr>
            </a:lvl1pPr>
            <a:lvl2pPr marL="37931725" indent="-37474525" eaLnBrk="0" hangingPunct="0">
              <a:defRPr sz="2400">
                <a:solidFill>
                  <a:schemeClr val="tx1"/>
                </a:solidFill>
                <a:latin typeface="Arial" pitchFamily="34" charset="0"/>
                <a:ea typeface="MS PGothic" pitchFamily="34" charset="-128"/>
              </a:defRPr>
            </a:lvl2pPr>
            <a:lvl3pPr eaLnBrk="0" hangingPunct="0">
              <a:defRPr sz="2400">
                <a:solidFill>
                  <a:schemeClr val="tx1"/>
                </a:solidFill>
                <a:latin typeface="Arial" pitchFamily="34" charset="0"/>
                <a:ea typeface="MS PGothic" pitchFamily="34" charset="-128"/>
              </a:defRPr>
            </a:lvl3pPr>
            <a:lvl4pPr eaLnBrk="0" hangingPunct="0">
              <a:defRPr sz="2400">
                <a:solidFill>
                  <a:schemeClr val="tx1"/>
                </a:solidFill>
                <a:latin typeface="Arial" pitchFamily="34" charset="0"/>
                <a:ea typeface="MS PGothic" pitchFamily="34" charset="-128"/>
              </a:defRPr>
            </a:lvl4pPr>
            <a:lvl5pPr eaLnBrk="0" hangingPunct="0">
              <a:defRPr sz="2400">
                <a:solidFill>
                  <a:schemeClr val="tx1"/>
                </a:solidFill>
                <a:latin typeface="Arial" pitchFamily="34" charset="0"/>
                <a:ea typeface="MS PGothic" pitchFamily="34" charset="-128"/>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spcBef>
                <a:spcPct val="50000"/>
              </a:spcBef>
            </a:pPr>
            <a:r>
              <a:rPr lang="zh-CN" altLang="en-US" sz="1600">
                <a:solidFill>
                  <a:srgbClr val="000000"/>
                </a:solidFill>
                <a:latin typeface="MS PGothic" pitchFamily="34" charset="-128"/>
              </a:rPr>
              <a:t>雅各</a:t>
            </a:r>
            <a:endParaRPr lang="en-US" altLang="en-US" sz="1600">
              <a:solidFill>
                <a:srgbClr val="000000"/>
              </a:solidFill>
              <a:latin typeface="MS PGothic" pitchFamily="34" charset="-128"/>
            </a:endParaRPr>
          </a:p>
        </p:txBody>
      </p:sp>
      <p:sp>
        <p:nvSpPr>
          <p:cNvPr id="67" name="Text Box 19"/>
          <p:cNvSpPr txBox="1">
            <a:spLocks noChangeArrowheads="1"/>
          </p:cNvSpPr>
          <p:nvPr/>
        </p:nvSpPr>
        <p:spPr bwMode="auto">
          <a:xfrm>
            <a:off x="6446838" y="5029200"/>
            <a:ext cx="792162" cy="307975"/>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eaLnBrk="0" hangingPunct="0">
              <a:defRPr sz="2400">
                <a:solidFill>
                  <a:schemeClr val="tx1"/>
                </a:solidFill>
                <a:latin typeface="Arial" pitchFamily="34" charset="0"/>
                <a:ea typeface="MS PGothic" pitchFamily="34" charset="-128"/>
              </a:defRPr>
            </a:lvl1pPr>
            <a:lvl2pPr marL="37931725" indent="-37474525" eaLnBrk="0" hangingPunct="0">
              <a:defRPr sz="2400">
                <a:solidFill>
                  <a:schemeClr val="tx1"/>
                </a:solidFill>
                <a:latin typeface="Arial" pitchFamily="34" charset="0"/>
                <a:ea typeface="MS PGothic" pitchFamily="34" charset="-128"/>
              </a:defRPr>
            </a:lvl2pPr>
            <a:lvl3pPr eaLnBrk="0" hangingPunct="0">
              <a:defRPr sz="2400">
                <a:solidFill>
                  <a:schemeClr val="tx1"/>
                </a:solidFill>
                <a:latin typeface="Arial" pitchFamily="34" charset="0"/>
                <a:ea typeface="MS PGothic" pitchFamily="34" charset="-128"/>
              </a:defRPr>
            </a:lvl3pPr>
            <a:lvl4pPr eaLnBrk="0" hangingPunct="0">
              <a:defRPr sz="2400">
                <a:solidFill>
                  <a:schemeClr val="tx1"/>
                </a:solidFill>
                <a:latin typeface="Arial" pitchFamily="34" charset="0"/>
                <a:ea typeface="MS PGothic" pitchFamily="34" charset="-128"/>
              </a:defRPr>
            </a:lvl4pPr>
            <a:lvl5pPr eaLnBrk="0" hangingPunct="0">
              <a:defRPr sz="2400">
                <a:solidFill>
                  <a:schemeClr val="tx1"/>
                </a:solidFill>
                <a:latin typeface="Arial" pitchFamily="34" charset="0"/>
                <a:ea typeface="MS PGothic" pitchFamily="34" charset="-128"/>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spcBef>
                <a:spcPct val="50000"/>
              </a:spcBef>
            </a:pPr>
            <a:r>
              <a:rPr lang="zh-CN" altLang="en-US" sz="1400">
                <a:solidFill>
                  <a:srgbClr val="000000"/>
                </a:solidFill>
                <a:latin typeface="MS PGothic" pitchFamily="34" charset="-128"/>
              </a:rPr>
              <a:t>彼</a:t>
            </a:r>
            <a:r>
              <a:rPr lang="en-US" altLang="zh-CN" sz="1400">
                <a:solidFill>
                  <a:srgbClr val="000000"/>
                </a:solidFill>
                <a:latin typeface="MS PGothic" pitchFamily="34" charset="-128"/>
              </a:rPr>
              <a:t>  </a:t>
            </a:r>
            <a:r>
              <a:rPr lang="zh-CN" altLang="en-US" sz="1400">
                <a:solidFill>
                  <a:srgbClr val="000000"/>
                </a:solidFill>
                <a:latin typeface="MS PGothic" pitchFamily="34" charset="-128"/>
              </a:rPr>
              <a:t>前</a:t>
            </a:r>
            <a:endParaRPr lang="en-US" altLang="en-US" sz="1400">
              <a:solidFill>
                <a:srgbClr val="000000"/>
              </a:solidFill>
              <a:latin typeface="MS PGothic" pitchFamily="34" charset="-128"/>
            </a:endParaRPr>
          </a:p>
        </p:txBody>
      </p:sp>
      <p:sp>
        <p:nvSpPr>
          <p:cNvPr id="68" name="Text Box 19"/>
          <p:cNvSpPr txBox="1">
            <a:spLocks noChangeArrowheads="1"/>
          </p:cNvSpPr>
          <p:nvPr/>
        </p:nvSpPr>
        <p:spPr bwMode="auto">
          <a:xfrm>
            <a:off x="6446838" y="5486400"/>
            <a:ext cx="792162" cy="338138"/>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eaLnBrk="0" hangingPunct="0">
              <a:defRPr sz="2400">
                <a:solidFill>
                  <a:schemeClr val="tx1"/>
                </a:solidFill>
                <a:latin typeface="Arial" pitchFamily="34" charset="0"/>
                <a:ea typeface="MS PGothic" pitchFamily="34" charset="-128"/>
              </a:defRPr>
            </a:lvl1pPr>
            <a:lvl2pPr marL="37931725" indent="-37474525" eaLnBrk="0" hangingPunct="0">
              <a:defRPr sz="2400">
                <a:solidFill>
                  <a:schemeClr val="tx1"/>
                </a:solidFill>
                <a:latin typeface="Arial" pitchFamily="34" charset="0"/>
                <a:ea typeface="MS PGothic" pitchFamily="34" charset="-128"/>
              </a:defRPr>
            </a:lvl2pPr>
            <a:lvl3pPr eaLnBrk="0" hangingPunct="0">
              <a:defRPr sz="2400">
                <a:solidFill>
                  <a:schemeClr val="tx1"/>
                </a:solidFill>
                <a:latin typeface="Arial" pitchFamily="34" charset="0"/>
                <a:ea typeface="MS PGothic" pitchFamily="34" charset="-128"/>
              </a:defRPr>
            </a:lvl3pPr>
            <a:lvl4pPr eaLnBrk="0" hangingPunct="0">
              <a:defRPr sz="2400">
                <a:solidFill>
                  <a:schemeClr val="tx1"/>
                </a:solidFill>
                <a:latin typeface="Arial" pitchFamily="34" charset="0"/>
                <a:ea typeface="MS PGothic" pitchFamily="34" charset="-128"/>
              </a:defRPr>
            </a:lvl4pPr>
            <a:lvl5pPr eaLnBrk="0" hangingPunct="0">
              <a:defRPr sz="2400">
                <a:solidFill>
                  <a:schemeClr val="tx1"/>
                </a:solidFill>
                <a:latin typeface="Arial" pitchFamily="34" charset="0"/>
                <a:ea typeface="MS PGothic" pitchFamily="34" charset="-128"/>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spcBef>
                <a:spcPct val="50000"/>
              </a:spcBef>
            </a:pPr>
            <a:r>
              <a:rPr lang="zh-CN" altLang="en-US" sz="1600">
                <a:solidFill>
                  <a:srgbClr val="000000"/>
                </a:solidFill>
                <a:latin typeface="MS PGothic" pitchFamily="34" charset="-128"/>
              </a:rPr>
              <a:t>彼后</a:t>
            </a:r>
            <a:endParaRPr lang="en-US" altLang="en-US" sz="1600">
              <a:solidFill>
                <a:srgbClr val="000000"/>
              </a:solidFill>
              <a:latin typeface="MS PGothic" pitchFamily="34" charset="-128"/>
            </a:endParaRPr>
          </a:p>
        </p:txBody>
      </p:sp>
      <p:sp>
        <p:nvSpPr>
          <p:cNvPr id="69" name="Text Box 19"/>
          <p:cNvSpPr txBox="1">
            <a:spLocks noChangeArrowheads="1"/>
          </p:cNvSpPr>
          <p:nvPr/>
        </p:nvSpPr>
        <p:spPr bwMode="auto">
          <a:xfrm>
            <a:off x="7315200" y="4572000"/>
            <a:ext cx="792163" cy="338138"/>
          </a:xfrm>
          <a:prstGeom prst="rect">
            <a:avLst/>
          </a:prstGeom>
          <a:solidFill>
            <a:srgbClr val="FFFF00"/>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Arial" pitchFamily="34" charset="0"/>
                <a:ea typeface="MS PGothic" pitchFamily="34" charset="-128"/>
              </a:defRPr>
            </a:lvl1pPr>
            <a:lvl2pPr marL="37931725" indent="-37474525" eaLnBrk="0" hangingPunct="0">
              <a:defRPr sz="2400">
                <a:solidFill>
                  <a:schemeClr val="tx1"/>
                </a:solidFill>
                <a:latin typeface="Arial" pitchFamily="34" charset="0"/>
                <a:ea typeface="MS PGothic" pitchFamily="34" charset="-128"/>
              </a:defRPr>
            </a:lvl2pPr>
            <a:lvl3pPr eaLnBrk="0" hangingPunct="0">
              <a:defRPr sz="2400">
                <a:solidFill>
                  <a:schemeClr val="tx1"/>
                </a:solidFill>
                <a:latin typeface="Arial" pitchFamily="34" charset="0"/>
                <a:ea typeface="MS PGothic" pitchFamily="34" charset="-128"/>
              </a:defRPr>
            </a:lvl3pPr>
            <a:lvl4pPr eaLnBrk="0" hangingPunct="0">
              <a:defRPr sz="2400">
                <a:solidFill>
                  <a:schemeClr val="tx1"/>
                </a:solidFill>
                <a:latin typeface="Arial" pitchFamily="34" charset="0"/>
                <a:ea typeface="MS PGothic" pitchFamily="34" charset="-128"/>
              </a:defRPr>
            </a:lvl4pPr>
            <a:lvl5pPr eaLnBrk="0" hangingPunct="0">
              <a:defRPr sz="2400">
                <a:solidFill>
                  <a:schemeClr val="tx1"/>
                </a:solidFill>
                <a:latin typeface="Arial" pitchFamily="34" charset="0"/>
                <a:ea typeface="MS PGothic" pitchFamily="34" charset="-128"/>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spcBef>
                <a:spcPct val="50000"/>
              </a:spcBef>
            </a:pPr>
            <a:r>
              <a:rPr lang="zh-CN" altLang="en-US" sz="1600">
                <a:solidFill>
                  <a:srgbClr val="000000"/>
                </a:solidFill>
                <a:latin typeface="MS PGothic" pitchFamily="34" charset="-128"/>
              </a:rPr>
              <a:t>希伯来</a:t>
            </a:r>
            <a:endParaRPr lang="en-US" altLang="en-US" sz="1600">
              <a:solidFill>
                <a:srgbClr val="000000"/>
              </a:solidFill>
              <a:latin typeface="MS PGothic" pitchFamily="34" charset="-128"/>
            </a:endParaRPr>
          </a:p>
        </p:txBody>
      </p:sp>
      <p:sp>
        <p:nvSpPr>
          <p:cNvPr id="70" name="Text Box 19"/>
          <p:cNvSpPr txBox="1">
            <a:spLocks noChangeArrowheads="1"/>
          </p:cNvSpPr>
          <p:nvPr/>
        </p:nvSpPr>
        <p:spPr bwMode="auto">
          <a:xfrm>
            <a:off x="8305800" y="4114800"/>
            <a:ext cx="792163" cy="338138"/>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eaLnBrk="0" hangingPunct="0">
              <a:defRPr sz="2400">
                <a:solidFill>
                  <a:schemeClr val="tx1"/>
                </a:solidFill>
                <a:latin typeface="Arial" pitchFamily="34" charset="0"/>
                <a:ea typeface="MS PGothic" pitchFamily="34" charset="-128"/>
              </a:defRPr>
            </a:lvl1pPr>
            <a:lvl2pPr marL="37931725" indent="-37474525" eaLnBrk="0" hangingPunct="0">
              <a:defRPr sz="2400">
                <a:solidFill>
                  <a:schemeClr val="tx1"/>
                </a:solidFill>
                <a:latin typeface="Arial" pitchFamily="34" charset="0"/>
                <a:ea typeface="MS PGothic" pitchFamily="34" charset="-128"/>
              </a:defRPr>
            </a:lvl2pPr>
            <a:lvl3pPr eaLnBrk="0" hangingPunct="0">
              <a:defRPr sz="2400">
                <a:solidFill>
                  <a:schemeClr val="tx1"/>
                </a:solidFill>
                <a:latin typeface="Arial" pitchFamily="34" charset="0"/>
                <a:ea typeface="MS PGothic" pitchFamily="34" charset="-128"/>
              </a:defRPr>
            </a:lvl3pPr>
            <a:lvl4pPr eaLnBrk="0" hangingPunct="0">
              <a:defRPr sz="2400">
                <a:solidFill>
                  <a:schemeClr val="tx1"/>
                </a:solidFill>
                <a:latin typeface="Arial" pitchFamily="34" charset="0"/>
                <a:ea typeface="MS PGothic" pitchFamily="34" charset="-128"/>
              </a:defRPr>
            </a:lvl4pPr>
            <a:lvl5pPr eaLnBrk="0" hangingPunct="0">
              <a:defRPr sz="2400">
                <a:solidFill>
                  <a:schemeClr val="tx1"/>
                </a:solidFill>
                <a:latin typeface="Arial" pitchFamily="34" charset="0"/>
                <a:ea typeface="MS PGothic" pitchFamily="34" charset="-128"/>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spcBef>
                <a:spcPct val="50000"/>
              </a:spcBef>
            </a:pPr>
            <a:r>
              <a:rPr lang="zh-CN" altLang="en-US" sz="1600">
                <a:solidFill>
                  <a:srgbClr val="000000"/>
                </a:solidFill>
                <a:latin typeface="MS PGothic" pitchFamily="34" charset="-128"/>
              </a:rPr>
              <a:t>犹大</a:t>
            </a:r>
            <a:endParaRPr lang="en-US" altLang="en-US" sz="1600">
              <a:solidFill>
                <a:srgbClr val="000000"/>
              </a:solidFill>
              <a:latin typeface="MS PGothic" pitchFamily="34" charset="-128"/>
            </a:endParaRPr>
          </a:p>
        </p:txBody>
      </p:sp>
      <p:sp>
        <p:nvSpPr>
          <p:cNvPr id="71" name="Text Box 19"/>
          <p:cNvSpPr txBox="1">
            <a:spLocks noChangeArrowheads="1"/>
          </p:cNvSpPr>
          <p:nvPr/>
        </p:nvSpPr>
        <p:spPr bwMode="auto">
          <a:xfrm>
            <a:off x="8305800" y="4572000"/>
            <a:ext cx="792163" cy="338138"/>
          </a:xfrm>
          <a:prstGeom prst="rect">
            <a:avLst/>
          </a:prstGeom>
          <a:solidFill>
            <a:srgbClr val="FFFF00"/>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Arial" pitchFamily="34" charset="0"/>
                <a:ea typeface="MS PGothic" pitchFamily="34" charset="-128"/>
              </a:defRPr>
            </a:lvl1pPr>
            <a:lvl2pPr marL="37931725" indent="-37474525" eaLnBrk="0" hangingPunct="0">
              <a:defRPr sz="2400">
                <a:solidFill>
                  <a:schemeClr val="tx1"/>
                </a:solidFill>
                <a:latin typeface="Arial" pitchFamily="34" charset="0"/>
                <a:ea typeface="MS PGothic" pitchFamily="34" charset="-128"/>
              </a:defRPr>
            </a:lvl2pPr>
            <a:lvl3pPr eaLnBrk="0" hangingPunct="0">
              <a:defRPr sz="2400">
                <a:solidFill>
                  <a:schemeClr val="tx1"/>
                </a:solidFill>
                <a:latin typeface="Arial" pitchFamily="34" charset="0"/>
                <a:ea typeface="MS PGothic" pitchFamily="34" charset="-128"/>
              </a:defRPr>
            </a:lvl3pPr>
            <a:lvl4pPr eaLnBrk="0" hangingPunct="0">
              <a:defRPr sz="2400">
                <a:solidFill>
                  <a:schemeClr val="tx1"/>
                </a:solidFill>
                <a:latin typeface="Arial" pitchFamily="34" charset="0"/>
                <a:ea typeface="MS PGothic" pitchFamily="34" charset="-128"/>
              </a:defRPr>
            </a:lvl4pPr>
            <a:lvl5pPr eaLnBrk="0" hangingPunct="0">
              <a:defRPr sz="2400">
                <a:solidFill>
                  <a:schemeClr val="tx1"/>
                </a:solidFill>
                <a:latin typeface="Arial" pitchFamily="34" charset="0"/>
                <a:ea typeface="MS PGothic" pitchFamily="34" charset="-128"/>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spcBef>
                <a:spcPct val="50000"/>
              </a:spcBef>
            </a:pPr>
            <a:r>
              <a:rPr lang="zh-CN" altLang="en-US" sz="1600">
                <a:solidFill>
                  <a:srgbClr val="000000"/>
                </a:solidFill>
                <a:latin typeface="MS PGothic" pitchFamily="34" charset="-128"/>
              </a:rPr>
              <a:t>约</a:t>
            </a:r>
            <a:r>
              <a:rPr lang="en-US" altLang="zh-CN" sz="1600">
                <a:solidFill>
                  <a:srgbClr val="000000"/>
                </a:solidFill>
                <a:latin typeface="MS PGothic" pitchFamily="34" charset="-128"/>
              </a:rPr>
              <a:t> 1</a:t>
            </a:r>
            <a:endParaRPr lang="en-US" altLang="en-US" sz="1600">
              <a:solidFill>
                <a:srgbClr val="000000"/>
              </a:solidFill>
              <a:latin typeface="MS PGothic" pitchFamily="34" charset="-128"/>
            </a:endParaRPr>
          </a:p>
        </p:txBody>
      </p:sp>
      <p:sp>
        <p:nvSpPr>
          <p:cNvPr id="82" name="Text Box 19"/>
          <p:cNvSpPr txBox="1">
            <a:spLocks noChangeArrowheads="1"/>
          </p:cNvSpPr>
          <p:nvPr/>
        </p:nvSpPr>
        <p:spPr bwMode="auto">
          <a:xfrm>
            <a:off x="990600" y="4572000"/>
            <a:ext cx="792163" cy="338138"/>
          </a:xfrm>
          <a:prstGeom prst="rect">
            <a:avLst/>
          </a:prstGeom>
          <a:solidFill>
            <a:srgbClr val="FFFF00"/>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Arial" pitchFamily="34" charset="0"/>
                <a:ea typeface="MS PGothic" pitchFamily="34" charset="-128"/>
              </a:defRPr>
            </a:lvl1pPr>
            <a:lvl2pPr marL="37931725" indent="-37474525" eaLnBrk="0" hangingPunct="0">
              <a:defRPr sz="2400">
                <a:solidFill>
                  <a:schemeClr val="tx1"/>
                </a:solidFill>
                <a:latin typeface="Arial" pitchFamily="34" charset="0"/>
                <a:ea typeface="MS PGothic" pitchFamily="34" charset="-128"/>
              </a:defRPr>
            </a:lvl2pPr>
            <a:lvl3pPr eaLnBrk="0" hangingPunct="0">
              <a:defRPr sz="2400">
                <a:solidFill>
                  <a:schemeClr val="tx1"/>
                </a:solidFill>
                <a:latin typeface="Arial" pitchFamily="34" charset="0"/>
                <a:ea typeface="MS PGothic" pitchFamily="34" charset="-128"/>
              </a:defRPr>
            </a:lvl3pPr>
            <a:lvl4pPr eaLnBrk="0" hangingPunct="0">
              <a:defRPr sz="2400">
                <a:solidFill>
                  <a:schemeClr val="tx1"/>
                </a:solidFill>
                <a:latin typeface="Arial" pitchFamily="34" charset="0"/>
                <a:ea typeface="MS PGothic" pitchFamily="34" charset="-128"/>
              </a:defRPr>
            </a:lvl4pPr>
            <a:lvl5pPr eaLnBrk="0" hangingPunct="0">
              <a:defRPr sz="2400">
                <a:solidFill>
                  <a:schemeClr val="tx1"/>
                </a:solidFill>
                <a:latin typeface="Arial" pitchFamily="34" charset="0"/>
                <a:ea typeface="MS PGothic" pitchFamily="34" charset="-128"/>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spcBef>
                <a:spcPct val="50000"/>
              </a:spcBef>
            </a:pPr>
            <a:r>
              <a:rPr lang="zh-CN" altLang="en-US" sz="1600">
                <a:solidFill>
                  <a:srgbClr val="000000"/>
                </a:solidFill>
                <a:latin typeface="MS PGothic" pitchFamily="34" charset="-128"/>
              </a:rPr>
              <a:t>行为</a:t>
            </a:r>
            <a:endParaRPr lang="en-US" altLang="en-US" sz="1600">
              <a:solidFill>
                <a:srgbClr val="000000"/>
              </a:solidFill>
              <a:latin typeface="MS PGothic" pitchFamily="34" charset="-128"/>
            </a:endParaRPr>
          </a:p>
        </p:txBody>
      </p:sp>
      <p:sp>
        <p:nvSpPr>
          <p:cNvPr id="83" name="Text Box 19"/>
          <p:cNvSpPr txBox="1">
            <a:spLocks noChangeArrowheads="1"/>
          </p:cNvSpPr>
          <p:nvPr/>
        </p:nvSpPr>
        <p:spPr bwMode="auto">
          <a:xfrm>
            <a:off x="6446838" y="5029200"/>
            <a:ext cx="792162" cy="338138"/>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eaLnBrk="0" hangingPunct="0">
              <a:defRPr sz="2400">
                <a:solidFill>
                  <a:schemeClr val="tx1"/>
                </a:solidFill>
                <a:latin typeface="Arial" pitchFamily="34" charset="0"/>
                <a:ea typeface="MS PGothic" pitchFamily="34" charset="-128"/>
              </a:defRPr>
            </a:lvl1pPr>
            <a:lvl2pPr marL="37931725" indent="-37474525" eaLnBrk="0" hangingPunct="0">
              <a:defRPr sz="2400">
                <a:solidFill>
                  <a:schemeClr val="tx1"/>
                </a:solidFill>
                <a:latin typeface="Arial" pitchFamily="34" charset="0"/>
                <a:ea typeface="MS PGothic" pitchFamily="34" charset="-128"/>
              </a:defRPr>
            </a:lvl2pPr>
            <a:lvl3pPr eaLnBrk="0" hangingPunct="0">
              <a:defRPr sz="2400">
                <a:solidFill>
                  <a:schemeClr val="tx1"/>
                </a:solidFill>
                <a:latin typeface="Arial" pitchFamily="34" charset="0"/>
                <a:ea typeface="MS PGothic" pitchFamily="34" charset="-128"/>
              </a:defRPr>
            </a:lvl3pPr>
            <a:lvl4pPr eaLnBrk="0" hangingPunct="0">
              <a:defRPr sz="2400">
                <a:solidFill>
                  <a:schemeClr val="tx1"/>
                </a:solidFill>
                <a:latin typeface="Arial" pitchFamily="34" charset="0"/>
                <a:ea typeface="MS PGothic" pitchFamily="34" charset="-128"/>
              </a:defRPr>
            </a:lvl4pPr>
            <a:lvl5pPr eaLnBrk="0" hangingPunct="0">
              <a:defRPr sz="2400">
                <a:solidFill>
                  <a:schemeClr val="tx1"/>
                </a:solidFill>
                <a:latin typeface="Arial" pitchFamily="34" charset="0"/>
                <a:ea typeface="MS PGothic" pitchFamily="34" charset="-128"/>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spcBef>
                <a:spcPct val="50000"/>
              </a:spcBef>
            </a:pPr>
            <a:r>
              <a:rPr lang="zh-CN" altLang="en-US" sz="1600" b="1">
                <a:solidFill>
                  <a:srgbClr val="000000"/>
                </a:solidFill>
                <a:latin typeface="MS PGothic" pitchFamily="34" charset="-128"/>
              </a:rPr>
              <a:t>受苦</a:t>
            </a:r>
            <a:endParaRPr lang="en-US" altLang="en-US" sz="1600">
              <a:solidFill>
                <a:srgbClr val="000000"/>
              </a:solidFill>
              <a:latin typeface="MS PGothic" pitchFamily="34" charset="-128"/>
            </a:endParaRPr>
          </a:p>
        </p:txBody>
      </p:sp>
      <p:sp>
        <p:nvSpPr>
          <p:cNvPr id="85" name="Text Box 19"/>
          <p:cNvSpPr txBox="1">
            <a:spLocks noChangeArrowheads="1"/>
          </p:cNvSpPr>
          <p:nvPr/>
        </p:nvSpPr>
        <p:spPr bwMode="auto">
          <a:xfrm>
            <a:off x="6477000" y="5486400"/>
            <a:ext cx="792163" cy="338138"/>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eaLnBrk="0" hangingPunct="0">
              <a:defRPr sz="2400">
                <a:solidFill>
                  <a:schemeClr val="tx1"/>
                </a:solidFill>
                <a:latin typeface="Arial" pitchFamily="34" charset="0"/>
                <a:ea typeface="MS PGothic" pitchFamily="34" charset="-128"/>
              </a:defRPr>
            </a:lvl1pPr>
            <a:lvl2pPr marL="37931725" indent="-37474525" eaLnBrk="0" hangingPunct="0">
              <a:defRPr sz="2400">
                <a:solidFill>
                  <a:schemeClr val="tx1"/>
                </a:solidFill>
                <a:latin typeface="Arial" pitchFamily="34" charset="0"/>
                <a:ea typeface="MS PGothic" pitchFamily="34" charset="-128"/>
              </a:defRPr>
            </a:lvl2pPr>
            <a:lvl3pPr eaLnBrk="0" hangingPunct="0">
              <a:defRPr sz="2400">
                <a:solidFill>
                  <a:schemeClr val="tx1"/>
                </a:solidFill>
                <a:latin typeface="Arial" pitchFamily="34" charset="0"/>
                <a:ea typeface="MS PGothic" pitchFamily="34" charset="-128"/>
              </a:defRPr>
            </a:lvl3pPr>
            <a:lvl4pPr eaLnBrk="0" hangingPunct="0">
              <a:defRPr sz="2400">
                <a:solidFill>
                  <a:schemeClr val="tx1"/>
                </a:solidFill>
                <a:latin typeface="Arial" pitchFamily="34" charset="0"/>
                <a:ea typeface="MS PGothic" pitchFamily="34" charset="-128"/>
              </a:defRPr>
            </a:lvl4pPr>
            <a:lvl5pPr eaLnBrk="0" hangingPunct="0">
              <a:defRPr sz="2400">
                <a:solidFill>
                  <a:schemeClr val="tx1"/>
                </a:solidFill>
                <a:latin typeface="Arial" pitchFamily="34" charset="0"/>
                <a:ea typeface="MS PGothic" pitchFamily="34" charset="-128"/>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spcBef>
                <a:spcPct val="50000"/>
              </a:spcBef>
            </a:pPr>
            <a:r>
              <a:rPr lang="zh-CN" altLang="en-US" sz="1600">
                <a:solidFill>
                  <a:srgbClr val="000000"/>
                </a:solidFill>
                <a:latin typeface="MS PGothic" pitchFamily="34" charset="-128"/>
              </a:rPr>
              <a:t>知识</a:t>
            </a:r>
            <a:endParaRPr lang="en-US" altLang="en-US" sz="1600">
              <a:solidFill>
                <a:srgbClr val="000000"/>
              </a:solidFill>
              <a:latin typeface="MS PGothic" pitchFamily="34" charset="-128"/>
            </a:endParaRPr>
          </a:p>
        </p:txBody>
      </p:sp>
      <p:sp>
        <p:nvSpPr>
          <p:cNvPr id="87" name="Text Box 19"/>
          <p:cNvSpPr txBox="1">
            <a:spLocks noChangeArrowheads="1"/>
          </p:cNvSpPr>
          <p:nvPr/>
        </p:nvSpPr>
        <p:spPr bwMode="auto">
          <a:xfrm>
            <a:off x="7315200" y="4572000"/>
            <a:ext cx="792163" cy="338138"/>
          </a:xfrm>
          <a:prstGeom prst="rect">
            <a:avLst/>
          </a:prstGeom>
          <a:solidFill>
            <a:srgbClr val="FFFF00"/>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Arial" pitchFamily="34" charset="0"/>
                <a:ea typeface="MS PGothic" pitchFamily="34" charset="-128"/>
              </a:defRPr>
            </a:lvl1pPr>
            <a:lvl2pPr marL="37931725" indent="-37474525" eaLnBrk="0" hangingPunct="0">
              <a:defRPr sz="2400">
                <a:solidFill>
                  <a:schemeClr val="tx1"/>
                </a:solidFill>
                <a:latin typeface="Arial" pitchFamily="34" charset="0"/>
                <a:ea typeface="MS PGothic" pitchFamily="34" charset="-128"/>
              </a:defRPr>
            </a:lvl2pPr>
            <a:lvl3pPr eaLnBrk="0" hangingPunct="0">
              <a:defRPr sz="2400">
                <a:solidFill>
                  <a:schemeClr val="tx1"/>
                </a:solidFill>
                <a:latin typeface="Arial" pitchFamily="34" charset="0"/>
                <a:ea typeface="MS PGothic" pitchFamily="34" charset="-128"/>
              </a:defRPr>
            </a:lvl3pPr>
            <a:lvl4pPr eaLnBrk="0" hangingPunct="0">
              <a:defRPr sz="2400">
                <a:solidFill>
                  <a:schemeClr val="tx1"/>
                </a:solidFill>
                <a:latin typeface="Arial" pitchFamily="34" charset="0"/>
                <a:ea typeface="MS PGothic" pitchFamily="34" charset="-128"/>
              </a:defRPr>
            </a:lvl4pPr>
            <a:lvl5pPr eaLnBrk="0" hangingPunct="0">
              <a:defRPr sz="2400">
                <a:solidFill>
                  <a:schemeClr val="tx1"/>
                </a:solidFill>
                <a:latin typeface="Arial" pitchFamily="34" charset="0"/>
                <a:ea typeface="MS PGothic" pitchFamily="34" charset="-128"/>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spcBef>
                <a:spcPct val="50000"/>
              </a:spcBef>
            </a:pPr>
            <a:r>
              <a:rPr lang="zh-CN" altLang="en-US" sz="1600">
                <a:solidFill>
                  <a:srgbClr val="000000"/>
                </a:solidFill>
                <a:latin typeface="MS PGothic" pitchFamily="34" charset="-128"/>
              </a:rPr>
              <a:t>优秀</a:t>
            </a:r>
            <a:endParaRPr lang="en-US" altLang="en-US" sz="1600">
              <a:solidFill>
                <a:srgbClr val="000000"/>
              </a:solidFill>
              <a:latin typeface="MS PGothic" pitchFamily="34" charset="-128"/>
            </a:endParaRPr>
          </a:p>
        </p:txBody>
      </p:sp>
      <p:sp>
        <p:nvSpPr>
          <p:cNvPr id="88" name="Text Box 19"/>
          <p:cNvSpPr txBox="1">
            <a:spLocks noChangeArrowheads="1"/>
          </p:cNvSpPr>
          <p:nvPr/>
        </p:nvSpPr>
        <p:spPr bwMode="auto">
          <a:xfrm>
            <a:off x="8305800" y="4114800"/>
            <a:ext cx="792163" cy="338138"/>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eaLnBrk="0" hangingPunct="0">
              <a:defRPr sz="2400">
                <a:solidFill>
                  <a:schemeClr val="tx1"/>
                </a:solidFill>
                <a:latin typeface="Arial" pitchFamily="34" charset="0"/>
                <a:ea typeface="MS PGothic" pitchFamily="34" charset="-128"/>
              </a:defRPr>
            </a:lvl1pPr>
            <a:lvl2pPr marL="37931725" indent="-37474525" eaLnBrk="0" hangingPunct="0">
              <a:defRPr sz="2400">
                <a:solidFill>
                  <a:schemeClr val="tx1"/>
                </a:solidFill>
                <a:latin typeface="Arial" pitchFamily="34" charset="0"/>
                <a:ea typeface="MS PGothic" pitchFamily="34" charset="-128"/>
              </a:defRPr>
            </a:lvl2pPr>
            <a:lvl3pPr eaLnBrk="0" hangingPunct="0">
              <a:defRPr sz="2400">
                <a:solidFill>
                  <a:schemeClr val="tx1"/>
                </a:solidFill>
                <a:latin typeface="Arial" pitchFamily="34" charset="0"/>
                <a:ea typeface="MS PGothic" pitchFamily="34" charset="-128"/>
              </a:defRPr>
            </a:lvl3pPr>
            <a:lvl4pPr eaLnBrk="0" hangingPunct="0">
              <a:defRPr sz="2400">
                <a:solidFill>
                  <a:schemeClr val="tx1"/>
                </a:solidFill>
                <a:latin typeface="Arial" pitchFamily="34" charset="0"/>
                <a:ea typeface="MS PGothic" pitchFamily="34" charset="-128"/>
              </a:defRPr>
            </a:lvl4pPr>
            <a:lvl5pPr eaLnBrk="0" hangingPunct="0">
              <a:defRPr sz="2400">
                <a:solidFill>
                  <a:schemeClr val="tx1"/>
                </a:solidFill>
                <a:latin typeface="Arial" pitchFamily="34" charset="0"/>
                <a:ea typeface="MS PGothic" pitchFamily="34" charset="-128"/>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spcBef>
                <a:spcPct val="50000"/>
              </a:spcBef>
            </a:pPr>
            <a:r>
              <a:rPr lang="zh-CN" altLang="en-US" sz="1600" b="1">
                <a:solidFill>
                  <a:srgbClr val="000000"/>
                </a:solidFill>
                <a:latin typeface="MS PGothic" pitchFamily="34" charset="-128"/>
              </a:rPr>
              <a:t>伪装者</a:t>
            </a:r>
            <a:endParaRPr lang="en-US" altLang="zh-CN" sz="1600" b="1">
              <a:solidFill>
                <a:srgbClr val="000000"/>
              </a:solidFill>
              <a:latin typeface="MS PGothic" pitchFamily="34" charset="-128"/>
            </a:endParaRPr>
          </a:p>
        </p:txBody>
      </p:sp>
      <p:sp>
        <p:nvSpPr>
          <p:cNvPr id="89" name="Text Box 19"/>
          <p:cNvSpPr txBox="1">
            <a:spLocks noChangeArrowheads="1"/>
          </p:cNvSpPr>
          <p:nvPr/>
        </p:nvSpPr>
        <p:spPr bwMode="auto">
          <a:xfrm>
            <a:off x="8305800" y="4572000"/>
            <a:ext cx="792163" cy="338138"/>
          </a:xfrm>
          <a:prstGeom prst="rect">
            <a:avLst/>
          </a:prstGeom>
          <a:solidFill>
            <a:srgbClr val="FFFF00"/>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Arial" pitchFamily="34" charset="0"/>
                <a:ea typeface="MS PGothic" pitchFamily="34" charset="-128"/>
              </a:defRPr>
            </a:lvl1pPr>
            <a:lvl2pPr marL="37931725" indent="-37474525" eaLnBrk="0" hangingPunct="0">
              <a:defRPr sz="2400">
                <a:solidFill>
                  <a:schemeClr val="tx1"/>
                </a:solidFill>
                <a:latin typeface="Arial" pitchFamily="34" charset="0"/>
                <a:ea typeface="MS PGothic" pitchFamily="34" charset="-128"/>
              </a:defRPr>
            </a:lvl2pPr>
            <a:lvl3pPr eaLnBrk="0" hangingPunct="0">
              <a:defRPr sz="2400">
                <a:solidFill>
                  <a:schemeClr val="tx1"/>
                </a:solidFill>
                <a:latin typeface="Arial" pitchFamily="34" charset="0"/>
                <a:ea typeface="MS PGothic" pitchFamily="34" charset="-128"/>
              </a:defRPr>
            </a:lvl3pPr>
            <a:lvl4pPr eaLnBrk="0" hangingPunct="0">
              <a:defRPr sz="2400">
                <a:solidFill>
                  <a:schemeClr val="tx1"/>
                </a:solidFill>
                <a:latin typeface="Arial" pitchFamily="34" charset="0"/>
                <a:ea typeface="MS PGothic" pitchFamily="34" charset="-128"/>
              </a:defRPr>
            </a:lvl4pPr>
            <a:lvl5pPr eaLnBrk="0" hangingPunct="0">
              <a:defRPr sz="2400">
                <a:solidFill>
                  <a:schemeClr val="tx1"/>
                </a:solidFill>
                <a:latin typeface="Arial" pitchFamily="34" charset="0"/>
                <a:ea typeface="MS PGothic" pitchFamily="34" charset="-128"/>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spcBef>
                <a:spcPct val="50000"/>
              </a:spcBef>
            </a:pPr>
            <a:r>
              <a:rPr lang="zh-CN" altLang="en-US" sz="1600">
                <a:solidFill>
                  <a:srgbClr val="000000"/>
                </a:solidFill>
                <a:latin typeface="MS PGothic" pitchFamily="34" charset="-128"/>
              </a:rPr>
              <a:t>爱</a:t>
            </a:r>
            <a:endParaRPr lang="en-US" altLang="en-US" sz="1600">
              <a:solidFill>
                <a:srgbClr val="000000"/>
              </a:solidFill>
              <a:latin typeface="MS PGothic"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8"/>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9"/>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0"/>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1"/>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2"/>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3"/>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85"/>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87"/>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88"/>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P spid="66" grpId="0" animBg="1"/>
      <p:bldP spid="67" grpId="0" animBg="1"/>
      <p:bldP spid="68" grpId="0" animBg="1"/>
      <p:bldP spid="69" grpId="0" animBg="1"/>
      <p:bldP spid="70" grpId="0" animBg="1"/>
      <p:bldP spid="71" grpId="0" animBg="1"/>
      <p:bldP spid="82" grpId="0" animBg="1"/>
      <p:bldP spid="83" grpId="0" animBg="1"/>
      <p:bldP spid="85" grpId="0" animBg="1"/>
      <p:bldP spid="87" grpId="0" animBg="1"/>
      <p:bldP spid="88" grpId="0" animBg="1"/>
      <p:bldP spid="8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0966" y="102580"/>
            <a:ext cx="8236820" cy="799420"/>
          </a:xfrm>
          <a:solidFill>
            <a:schemeClr val="tx1"/>
          </a:solidFill>
        </p:spPr>
        <p:txBody>
          <a:bodyPr/>
          <a:lstStyle/>
          <a:p>
            <a:r>
              <a:rPr lang="zh-SG" alt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t>国度陈述</a:t>
            </a:r>
            <a:endParaRPr 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Microsoft YaHei UI" panose="020B0503020204020204" pitchFamily="34" charset="-122"/>
              <a:ea typeface="Microsoft YaHei UI" panose="020B0503020204020204" pitchFamily="34" charset="-122"/>
            </a:endParaRPr>
          </a:p>
        </p:txBody>
      </p:sp>
      <p:sp>
        <p:nvSpPr>
          <p:cNvPr id="6" name="Rectangle 2"/>
          <p:cNvSpPr txBox="1">
            <a:spLocks noChangeArrowheads="1"/>
          </p:cNvSpPr>
          <p:nvPr/>
        </p:nvSpPr>
        <p:spPr bwMode="auto">
          <a:xfrm>
            <a:off x="217602" y="1602008"/>
            <a:ext cx="8575292" cy="237064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约翰一书双重的主题，顺服</a:t>
            </a:r>
            <a:r>
              <a:rPr kumimoji="0" 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(1:1–2:29; 5:4-21) </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及爱</a:t>
            </a:r>
            <a:r>
              <a:rPr kumimoji="0" 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(3:1–5:3) </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最好体现出基督的国度在我们生命中正面的影响。</a:t>
            </a:r>
            <a:endParaRPr kumimoji="0" 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7" name="Text Box 3"/>
          <p:cNvSpPr txBox="1">
            <a:spLocks noChangeArrowheads="1"/>
          </p:cNvSpPr>
          <p:nvPr/>
        </p:nvSpPr>
        <p:spPr bwMode="auto">
          <a:xfrm>
            <a:off x="8170701" y="44450"/>
            <a:ext cx="868363"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27e</a:t>
            </a:r>
            <a:br>
              <a:rPr kumimoji="0" 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br>
            <a:r>
              <a:rPr kumimoji="0" 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290</a:t>
            </a:r>
          </a:p>
        </p:txBody>
      </p:sp>
      <p:sp>
        <p:nvSpPr>
          <p:cNvPr id="8" name="Rectangle 2">
            <a:extLst>
              <a:ext uri="{FF2B5EF4-FFF2-40B4-BE49-F238E27FC236}">
                <a16:creationId xmlns:a16="http://schemas.microsoft.com/office/drawing/2014/main" id="{5D50EB51-413F-FD4B-B16B-ECC6AEDB538D}"/>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约翰一书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1868730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0.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sp>
        <p:nvSpPr>
          <p:cNvPr id="62468" name="Text Box 5"/>
          <p:cNvSpPr txBox="1">
            <a:spLocks noChangeArrowheads="1"/>
          </p:cNvSpPr>
          <p:nvPr/>
        </p:nvSpPr>
        <p:spPr bwMode="auto">
          <a:xfrm>
            <a:off x="0" y="-26988"/>
            <a:ext cx="9144000" cy="6986588"/>
          </a:xfrm>
          <a:prstGeom prst="rect">
            <a:avLst/>
          </a:prstGeom>
          <a:solidFill>
            <a:schemeClr val="accent5">
              <a:lumMod val="25000"/>
            </a:schemeClr>
          </a:solidFill>
          <a:ln w="9525">
            <a:solidFill>
              <a:schemeClr val="tx1"/>
            </a:solidFill>
            <a:miter lim="800000"/>
            <a:headEnd/>
            <a:tailEnd/>
          </a:ln>
        </p:spPr>
        <p:txBody>
          <a:bodyPr>
            <a:spAutoFit/>
          </a:bodyPr>
          <a:lstStyle/>
          <a:p>
            <a:pPr marL="419100" indent="-419100">
              <a:buFont typeface="Wingdings" charset="2"/>
              <a:buNone/>
              <a:defRPr/>
            </a:pPr>
            <a:r>
              <a:rPr lang="zh-CN" altLang="en-US" sz="2800" b="1" dirty="0">
                <a:solidFill>
                  <a:srgbClr val="FFFFFF"/>
                </a:solidFill>
                <a:effectLst>
                  <a:outerShdw blurRad="50800" dist="101600" dir="2700000" algn="tl" rotWithShape="0">
                    <a:srgbClr val="000000"/>
                  </a:outerShdw>
                </a:effectLst>
                <a:latin typeface="Arial Narrow" charset="0"/>
                <a:ea typeface="宋体" charset="-122"/>
                <a:cs typeface="宋体" charset="-122"/>
              </a:rPr>
              <a:t>约翰的信件有至少以下</a:t>
            </a:r>
            <a:r>
              <a:rPr lang="zh-CN" altLang="en-US" sz="2800" b="1" u="sng" dirty="0">
                <a:solidFill>
                  <a:srgbClr val="FFFFFF"/>
                </a:solidFill>
                <a:effectLst>
                  <a:outerShdw blurRad="50800" dist="101600" dir="2700000" algn="tl" rotWithShape="0">
                    <a:srgbClr val="000000"/>
                  </a:outerShdw>
                </a:effectLst>
                <a:latin typeface="Arial Narrow" charset="0"/>
                <a:ea typeface="宋体" charset="-122"/>
                <a:cs typeface="宋体" charset="-122"/>
              </a:rPr>
              <a:t>五个目的</a:t>
            </a:r>
            <a:r>
              <a:rPr lang="en-US" altLang="zh-CN" sz="2800" b="1" dirty="0">
                <a:solidFill>
                  <a:srgbClr val="FFFFFF"/>
                </a:solidFill>
                <a:effectLst>
                  <a:outerShdw blurRad="50800" dist="101600" dir="2700000" algn="tl" rotWithShape="0">
                    <a:srgbClr val="000000"/>
                  </a:outerShdw>
                </a:effectLst>
                <a:latin typeface="Arial Narrow" charset="0"/>
                <a:ea typeface="宋体" charset="-122"/>
                <a:cs typeface="宋体" charset="-122"/>
              </a:rPr>
              <a:t>: </a:t>
            </a:r>
          </a:p>
          <a:p>
            <a:pPr marL="514350" indent="-514350">
              <a:buFont typeface="+mj-lt"/>
              <a:buAutoNum type="arabicPeriod"/>
              <a:defRPr/>
            </a:pPr>
            <a:r>
              <a:rPr lang="zh-CN" altLang="en-US" sz="2800" b="1" dirty="0">
                <a:solidFill>
                  <a:srgbClr val="FFFFFF"/>
                </a:solidFill>
                <a:effectLst>
                  <a:outerShdw blurRad="50800" dist="101600" dir="2700000" algn="tl" rotWithShape="0">
                    <a:srgbClr val="000000"/>
                  </a:outerShdw>
                </a:effectLst>
                <a:latin typeface="Arial Narrow" charset="0"/>
                <a:ea typeface="宋体" charset="-122"/>
                <a:cs typeface="宋体" charset="-122"/>
              </a:rPr>
              <a:t>促进</a:t>
            </a:r>
            <a:r>
              <a:rPr lang="zh-CN" altLang="en-US" sz="2800" b="1" dirty="0">
                <a:solidFill>
                  <a:srgbClr val="FFFF00"/>
                </a:solidFill>
                <a:effectLst>
                  <a:outerShdw blurRad="50800" dist="101600" dir="2700000" algn="tl" rotWithShape="0">
                    <a:srgbClr val="000000"/>
                  </a:outerShdw>
                </a:effectLst>
                <a:latin typeface="Arial Narrow" charset="0"/>
                <a:ea typeface="宋体" charset="-122"/>
                <a:cs typeface="宋体" charset="-122"/>
              </a:rPr>
              <a:t>团契关系</a:t>
            </a:r>
            <a:r>
              <a:rPr lang="en-US" altLang="zh-CN" sz="2800" b="1" dirty="0">
                <a:solidFill>
                  <a:srgbClr val="FFFFFF"/>
                </a:solidFill>
                <a:effectLst>
                  <a:outerShdw blurRad="50800" dist="101600" dir="2700000" algn="tl" rotWithShape="0">
                    <a:srgbClr val="000000"/>
                  </a:outerShdw>
                </a:effectLst>
                <a:latin typeface="Arial Narrow" charset="0"/>
                <a:ea typeface="宋体" charset="-122"/>
                <a:cs typeface="宋体" charset="-122"/>
              </a:rPr>
              <a:t>(1:3), </a:t>
            </a:r>
          </a:p>
          <a:p>
            <a:pPr marL="514350" indent="-514350">
              <a:buFont typeface="+mj-lt"/>
              <a:buAutoNum type="arabicPeriod"/>
              <a:defRPr/>
            </a:pPr>
            <a:r>
              <a:rPr lang="zh-CN" altLang="en-US" sz="2800" b="1" dirty="0">
                <a:solidFill>
                  <a:srgbClr val="FFFFFF"/>
                </a:solidFill>
                <a:effectLst>
                  <a:outerShdw blurRad="50800" dist="101600" dir="2700000" algn="tl" rotWithShape="0">
                    <a:srgbClr val="000000"/>
                  </a:outerShdw>
                </a:effectLst>
                <a:latin typeface="Arial Narrow" charset="0"/>
                <a:ea typeface="宋体" charset="-122"/>
                <a:cs typeface="宋体" charset="-122"/>
              </a:rPr>
              <a:t>使</a:t>
            </a:r>
            <a:r>
              <a:rPr lang="zh-CN" altLang="en-US" sz="2800" b="1" dirty="0">
                <a:solidFill>
                  <a:srgbClr val="FFFF00"/>
                </a:solidFill>
                <a:effectLst>
                  <a:outerShdw blurRad="50800" dist="101600" dir="2700000" algn="tl" rotWithShape="0">
                    <a:srgbClr val="000000"/>
                  </a:outerShdw>
                </a:effectLst>
                <a:latin typeface="Arial Narrow" charset="0"/>
                <a:ea typeface="宋体" charset="-122"/>
                <a:cs typeface="宋体" charset="-122"/>
              </a:rPr>
              <a:t>喜悦</a:t>
            </a:r>
            <a:r>
              <a:rPr lang="zh-CN" altLang="en-US" sz="2800" b="1" dirty="0">
                <a:solidFill>
                  <a:srgbClr val="FFFFFF"/>
                </a:solidFill>
                <a:effectLst>
                  <a:outerShdw blurRad="50800" dist="101600" dir="2700000" algn="tl" rotWithShape="0">
                    <a:srgbClr val="000000"/>
                  </a:outerShdw>
                </a:effectLst>
                <a:latin typeface="Arial Narrow" charset="0"/>
                <a:ea typeface="宋体" charset="-122"/>
                <a:cs typeface="宋体" charset="-122"/>
              </a:rPr>
              <a:t>充足</a:t>
            </a:r>
            <a:r>
              <a:rPr lang="en-US" altLang="zh-CN" sz="2800" b="1" dirty="0">
                <a:solidFill>
                  <a:srgbClr val="FFFFFF"/>
                </a:solidFill>
                <a:effectLst>
                  <a:outerShdw blurRad="50800" dist="101600" dir="2700000" algn="tl" rotWithShape="0">
                    <a:srgbClr val="000000"/>
                  </a:outerShdw>
                </a:effectLst>
                <a:latin typeface="Arial Narrow" charset="0"/>
                <a:ea typeface="宋体" charset="-122"/>
                <a:cs typeface="宋体" charset="-122"/>
              </a:rPr>
              <a:t>(1:4), </a:t>
            </a:r>
          </a:p>
          <a:p>
            <a:pPr marL="514350" indent="-514350">
              <a:buFont typeface="+mj-lt"/>
              <a:buAutoNum type="arabicPeriod"/>
              <a:defRPr/>
            </a:pPr>
            <a:r>
              <a:rPr lang="zh-CN" altLang="en-US" sz="2800" b="1" dirty="0">
                <a:solidFill>
                  <a:srgbClr val="FFFFFF"/>
                </a:solidFill>
                <a:effectLst>
                  <a:outerShdw blurRad="50800" dist="101600" dir="2700000" algn="tl" rotWithShape="0">
                    <a:srgbClr val="000000"/>
                  </a:outerShdw>
                </a:effectLst>
                <a:latin typeface="Arial Narrow" charset="0"/>
                <a:ea typeface="宋体" charset="-122"/>
                <a:cs typeface="宋体" charset="-122"/>
              </a:rPr>
              <a:t>保护神</a:t>
            </a:r>
            <a:r>
              <a:rPr lang="zh-CN" altLang="en-US" sz="2800" b="1" dirty="0">
                <a:solidFill>
                  <a:srgbClr val="FFFF00"/>
                </a:solidFill>
                <a:effectLst>
                  <a:outerShdw blurRad="50800" dist="101600" dir="2700000" algn="tl" rotWithShape="0">
                    <a:srgbClr val="000000"/>
                  </a:outerShdw>
                </a:effectLst>
                <a:latin typeface="Arial Narrow" charset="0"/>
                <a:ea typeface="宋体" charset="-122"/>
                <a:cs typeface="宋体" charset="-122"/>
              </a:rPr>
              <a:t>圣性</a:t>
            </a:r>
            <a:r>
              <a:rPr lang="en-US" altLang="zh-CN" sz="2800" b="1" dirty="0">
                <a:solidFill>
                  <a:srgbClr val="FFFFFF"/>
                </a:solidFill>
                <a:effectLst>
                  <a:outerShdw blurRad="50800" dist="101600" dir="2700000" algn="tl" rotWithShape="0">
                    <a:srgbClr val="000000"/>
                  </a:outerShdw>
                </a:effectLst>
                <a:latin typeface="Arial Narrow" charset="0"/>
                <a:ea typeface="宋体" charset="-122"/>
                <a:cs typeface="宋体" charset="-122"/>
              </a:rPr>
              <a:t>(2:1), </a:t>
            </a:r>
          </a:p>
          <a:p>
            <a:pPr marL="514350" indent="-514350">
              <a:buFont typeface="+mj-lt"/>
              <a:buAutoNum type="arabicPeriod"/>
              <a:defRPr/>
            </a:pPr>
            <a:r>
              <a:rPr lang="zh-CN" altLang="en-US" sz="2800" b="1" dirty="0">
                <a:solidFill>
                  <a:srgbClr val="FFFFFF"/>
                </a:solidFill>
                <a:effectLst>
                  <a:outerShdw blurRad="50800" dist="101600" dir="2700000" algn="tl" rotWithShape="0">
                    <a:srgbClr val="000000"/>
                  </a:outerShdw>
                </a:effectLst>
                <a:latin typeface="Arial Narrow" charset="0"/>
                <a:ea typeface="宋体" charset="-122"/>
                <a:cs typeface="宋体" charset="-122"/>
              </a:rPr>
              <a:t>防止</a:t>
            </a:r>
            <a:r>
              <a:rPr lang="zh-CN" altLang="en-US" sz="2800" b="1" dirty="0">
                <a:solidFill>
                  <a:srgbClr val="FFFF00"/>
                </a:solidFill>
                <a:effectLst>
                  <a:outerShdw blurRad="50800" dist="101600" dir="2700000" algn="tl" rotWithShape="0">
                    <a:srgbClr val="000000"/>
                  </a:outerShdw>
                </a:effectLst>
                <a:latin typeface="Arial Narrow" charset="0"/>
                <a:ea typeface="宋体" charset="-122"/>
                <a:cs typeface="宋体" charset="-122"/>
              </a:rPr>
              <a:t>异端邪说</a:t>
            </a:r>
            <a:r>
              <a:rPr lang="en-US" altLang="zh-CN" sz="2800" b="1" dirty="0">
                <a:solidFill>
                  <a:srgbClr val="FFFFFF"/>
                </a:solidFill>
                <a:effectLst>
                  <a:outerShdw blurRad="50800" dist="101600" dir="2700000" algn="tl" rotWithShape="0">
                    <a:srgbClr val="000000"/>
                  </a:outerShdw>
                </a:effectLst>
                <a:latin typeface="Arial Narrow" charset="0"/>
                <a:ea typeface="宋体" charset="-122"/>
                <a:cs typeface="宋体" charset="-122"/>
              </a:rPr>
              <a:t>(2:26), </a:t>
            </a:r>
          </a:p>
          <a:p>
            <a:pPr marL="514350" indent="-514350">
              <a:buFont typeface="+mj-lt"/>
              <a:buAutoNum type="arabicPeriod"/>
              <a:defRPr/>
            </a:pPr>
            <a:r>
              <a:rPr lang="zh-CN" altLang="en-US" sz="2800" b="1" dirty="0">
                <a:solidFill>
                  <a:srgbClr val="FFFFFF"/>
                </a:solidFill>
                <a:effectLst>
                  <a:outerShdw blurRad="50800" dist="101600" dir="2700000" algn="tl" rotWithShape="0">
                    <a:srgbClr val="000000"/>
                  </a:outerShdw>
                </a:effectLst>
                <a:latin typeface="Arial Narrow" charset="0"/>
                <a:ea typeface="宋体" charset="-122"/>
                <a:cs typeface="宋体" charset="-122"/>
              </a:rPr>
              <a:t>和提供救世的</a:t>
            </a:r>
            <a:r>
              <a:rPr lang="zh-CN" altLang="en-US" sz="2800" b="1" dirty="0">
                <a:solidFill>
                  <a:srgbClr val="FFFF00"/>
                </a:solidFill>
                <a:effectLst>
                  <a:outerShdw blurRad="50800" dist="101600" dir="2700000" algn="tl" rotWithShape="0">
                    <a:srgbClr val="000000"/>
                  </a:outerShdw>
                </a:effectLst>
                <a:latin typeface="Arial Narrow" charset="0"/>
                <a:ea typeface="宋体" charset="-122"/>
                <a:cs typeface="宋体" charset="-122"/>
              </a:rPr>
              <a:t>保证</a:t>
            </a:r>
            <a:r>
              <a:rPr lang="en-US" altLang="zh-CN" sz="2800" b="1" dirty="0">
                <a:solidFill>
                  <a:srgbClr val="FFFFFF"/>
                </a:solidFill>
                <a:effectLst>
                  <a:outerShdw blurRad="50800" dist="101600" dir="2700000" algn="tl" rotWithShape="0">
                    <a:srgbClr val="000000"/>
                  </a:outerShdw>
                </a:effectLst>
                <a:latin typeface="Arial Narrow" charset="0"/>
                <a:ea typeface="宋体" charset="-122"/>
                <a:cs typeface="宋体" charset="-122"/>
              </a:rPr>
              <a:t>(5:13) </a:t>
            </a:r>
          </a:p>
          <a:p>
            <a:pPr marL="419100" indent="-419100">
              <a:buFont typeface="Wingdings" charset="2"/>
              <a:buAutoNum type="arabicPeriod"/>
              <a:defRPr/>
            </a:pPr>
            <a:endParaRPr lang="en-US" altLang="zh-CN" sz="2800" b="1" dirty="0">
              <a:solidFill>
                <a:srgbClr val="FFFFFF"/>
              </a:solidFill>
              <a:effectLst>
                <a:outerShdw blurRad="50800" dist="101600" dir="2700000" algn="tl" rotWithShape="0">
                  <a:srgbClr val="000000"/>
                </a:outerShdw>
              </a:effectLst>
              <a:latin typeface="Arial Narrow" charset="0"/>
              <a:ea typeface="宋体" charset="-122"/>
              <a:cs typeface="宋体" charset="-122"/>
            </a:endParaRPr>
          </a:p>
          <a:p>
            <a:pPr marL="419100" indent="-419100">
              <a:buFont typeface="Wingdings" charset="2"/>
              <a:buChar char="Ø"/>
              <a:defRPr/>
            </a:pPr>
            <a:r>
              <a:rPr lang="zh-CN" altLang="en-US" sz="2800" b="1" dirty="0">
                <a:solidFill>
                  <a:srgbClr val="FFFFFF"/>
                </a:solidFill>
                <a:effectLst>
                  <a:outerShdw blurRad="50800" dist="101600" dir="2700000" algn="tl" rotWithShape="0">
                    <a:srgbClr val="000000"/>
                  </a:outerShdw>
                </a:effectLst>
                <a:latin typeface="Arial Narrow" charset="0"/>
                <a:ea typeface="宋体" charset="-122"/>
                <a:cs typeface="宋体" charset="-122"/>
              </a:rPr>
              <a:t>这个五重目的使这本书</a:t>
            </a:r>
            <a:r>
              <a:rPr lang="zh-CN" altLang="en-US" sz="2800" b="1" dirty="0">
                <a:solidFill>
                  <a:srgbClr val="FFFF00"/>
                </a:solidFill>
                <a:effectLst>
                  <a:outerShdw blurRad="50800" dist="101600" dir="2700000" algn="tl" rotWithShape="0">
                    <a:srgbClr val="000000"/>
                  </a:outerShdw>
                </a:effectLst>
                <a:latin typeface="Arial Narrow" charset="0"/>
                <a:ea typeface="宋体" charset="-122"/>
                <a:cs typeface="宋体" charset="-122"/>
              </a:rPr>
              <a:t>不容易以一个主材或目的</a:t>
            </a:r>
            <a:r>
              <a:rPr lang="en-US" altLang="zh-CN" sz="2800" b="1" dirty="0">
                <a:solidFill>
                  <a:srgbClr val="FFFFFF"/>
                </a:solidFill>
                <a:effectLst>
                  <a:outerShdw blurRad="50800" dist="101600" dir="2700000" algn="tl" rotWithShape="0">
                    <a:srgbClr val="000000"/>
                  </a:outerShdw>
                </a:effectLst>
                <a:latin typeface="Arial Narrow" charset="0"/>
                <a:ea typeface="宋体" charset="-122"/>
                <a:cs typeface="宋体" charset="-122"/>
              </a:rPr>
              <a:t>,</a:t>
            </a:r>
            <a:r>
              <a:rPr lang="zh-CN" altLang="en-US" sz="2800" b="1" dirty="0">
                <a:solidFill>
                  <a:srgbClr val="FFFFFF"/>
                </a:solidFill>
                <a:effectLst>
                  <a:outerShdw blurRad="50800" dist="101600" dir="2700000" algn="tl" rotWithShape="0">
                    <a:srgbClr val="000000"/>
                  </a:outerShdw>
                </a:effectLst>
                <a:latin typeface="Arial Narrow" charset="0"/>
                <a:ea typeface="宋体" charset="-122"/>
                <a:cs typeface="宋体" charset="-122"/>
              </a:rPr>
              <a:t>也难以概述</a:t>
            </a:r>
            <a:r>
              <a:rPr lang="en-US" altLang="zh-CN" sz="2800" b="1" dirty="0">
                <a:solidFill>
                  <a:srgbClr val="FFFFFF"/>
                </a:solidFill>
                <a:effectLst>
                  <a:outerShdw blurRad="50800" dist="101600" dir="2700000" algn="tl" rotWithShape="0">
                    <a:srgbClr val="000000"/>
                  </a:outerShdw>
                </a:effectLst>
                <a:latin typeface="Arial Narrow" charset="0"/>
                <a:ea typeface="宋体" charset="-122"/>
                <a:cs typeface="宋体" charset="-122"/>
              </a:rPr>
              <a:t>, </a:t>
            </a:r>
            <a:r>
              <a:rPr lang="zh-CN" altLang="en-US" sz="2800" b="1" dirty="0">
                <a:solidFill>
                  <a:srgbClr val="FFFFFF"/>
                </a:solidFill>
                <a:effectLst>
                  <a:outerShdw blurRad="50800" dist="101600" dir="2700000" algn="tl" rotWithShape="0">
                    <a:srgbClr val="000000"/>
                  </a:outerShdw>
                </a:effectLst>
                <a:latin typeface="Arial Narrow" charset="0"/>
                <a:ea typeface="宋体" charset="-122"/>
                <a:cs typeface="宋体" charset="-122"/>
              </a:rPr>
              <a:t>特别是主题的重叠性。 </a:t>
            </a:r>
          </a:p>
          <a:p>
            <a:pPr marL="419100" indent="-419100">
              <a:buFont typeface="Wingdings" charset="2"/>
              <a:buChar char="Ø"/>
              <a:defRPr/>
            </a:pPr>
            <a:endParaRPr lang="zh-CN" altLang="en-US" sz="2800" b="1" dirty="0">
              <a:solidFill>
                <a:srgbClr val="FFFFFF"/>
              </a:solidFill>
              <a:effectLst>
                <a:outerShdw blurRad="50800" dist="101600" dir="2700000" algn="tl" rotWithShape="0">
                  <a:srgbClr val="000000"/>
                </a:outerShdw>
              </a:effectLst>
              <a:latin typeface="Arial Narrow" charset="0"/>
              <a:ea typeface="宋体" charset="-122"/>
              <a:cs typeface="宋体" charset="-122"/>
            </a:endParaRPr>
          </a:p>
          <a:p>
            <a:pPr marL="419100" indent="-419100">
              <a:buFont typeface="Wingdings" charset="2"/>
              <a:buChar char="Ø"/>
              <a:defRPr/>
            </a:pPr>
            <a:r>
              <a:rPr lang="zh-CN" altLang="en-US" sz="2800" b="1" dirty="0">
                <a:solidFill>
                  <a:srgbClr val="FFFFFF"/>
                </a:solidFill>
                <a:effectLst>
                  <a:outerShdw blurRad="50800" dist="101600" dir="2700000" algn="tl" rotWithShape="0">
                    <a:srgbClr val="000000"/>
                  </a:outerShdw>
                </a:effectLst>
                <a:latin typeface="Arial Narrow" charset="0"/>
                <a:ea typeface="宋体" charset="-122"/>
                <a:cs typeface="宋体" charset="-122"/>
              </a:rPr>
              <a:t>但是</a:t>
            </a:r>
            <a:r>
              <a:rPr lang="en-US" altLang="zh-CN" sz="2800" b="1" dirty="0">
                <a:solidFill>
                  <a:srgbClr val="FFFFFF"/>
                </a:solidFill>
                <a:effectLst>
                  <a:outerShdw blurRad="50800" dist="101600" dir="2700000" algn="tl" rotWithShape="0">
                    <a:srgbClr val="000000"/>
                  </a:outerShdw>
                </a:effectLst>
                <a:latin typeface="Arial Narrow" charset="0"/>
                <a:ea typeface="宋体" charset="-122"/>
                <a:cs typeface="宋体" charset="-122"/>
              </a:rPr>
              <a:t>, </a:t>
            </a:r>
            <a:r>
              <a:rPr lang="zh-CN" altLang="en-US" sz="2800" b="1" dirty="0">
                <a:solidFill>
                  <a:srgbClr val="FFFFFF"/>
                </a:solidFill>
                <a:effectLst>
                  <a:outerShdw blurRad="50800" dist="101600" dir="2700000" algn="tl" rotWithShape="0">
                    <a:srgbClr val="000000"/>
                  </a:outerShdw>
                </a:effectLst>
                <a:latin typeface="Arial Narrow" charset="0"/>
                <a:ea typeface="宋体" charset="-122"/>
                <a:cs typeface="宋体" charset="-122"/>
              </a:rPr>
              <a:t>看起来守纪是最笼统的一个主题</a:t>
            </a:r>
            <a:r>
              <a:rPr lang="en-US" altLang="zh-CN" sz="2800" b="1" dirty="0">
                <a:solidFill>
                  <a:srgbClr val="FFFFFF"/>
                </a:solidFill>
                <a:effectLst>
                  <a:outerShdw blurRad="50800" dist="101600" dir="2700000" algn="tl" rotWithShape="0">
                    <a:srgbClr val="000000"/>
                  </a:outerShdw>
                </a:effectLst>
                <a:latin typeface="Arial Narrow" charset="0"/>
                <a:ea typeface="宋体" charset="-122"/>
                <a:cs typeface="宋体" charset="-122"/>
              </a:rPr>
              <a:t>, </a:t>
            </a:r>
            <a:r>
              <a:rPr lang="zh-CN" altLang="en-US" sz="2800" b="1" dirty="0">
                <a:solidFill>
                  <a:srgbClr val="FFFFFF"/>
                </a:solidFill>
                <a:effectLst>
                  <a:outerShdw blurRad="50800" dist="101600" dir="2700000" algn="tl" rotWithShape="0">
                    <a:srgbClr val="000000"/>
                  </a:outerShdw>
                </a:effectLst>
                <a:latin typeface="Arial Narrow" charset="0"/>
                <a:ea typeface="宋体" charset="-122"/>
                <a:cs typeface="宋体" charset="-122"/>
              </a:rPr>
              <a:t>特别是被展示在</a:t>
            </a:r>
            <a:r>
              <a:rPr lang="zh-CN" altLang="en-US" sz="2800" b="1" dirty="0">
                <a:solidFill>
                  <a:srgbClr val="FFFF00"/>
                </a:solidFill>
                <a:effectLst>
                  <a:outerShdw blurRad="50800" dist="101600" dir="2700000" algn="tl" rotWithShape="0">
                    <a:srgbClr val="000000"/>
                  </a:outerShdw>
                </a:effectLst>
                <a:latin typeface="Arial Narrow" charset="0"/>
                <a:ea typeface="宋体" charset="-122"/>
                <a:cs typeface="宋体" charset="-122"/>
              </a:rPr>
              <a:t>爱</a:t>
            </a:r>
            <a:r>
              <a:rPr lang="zh-CN" altLang="en-US" sz="2800" b="1" dirty="0">
                <a:solidFill>
                  <a:srgbClr val="FFFFFF"/>
                </a:solidFill>
                <a:effectLst>
                  <a:outerShdw blurRad="50800" dist="101600" dir="2700000" algn="tl" rotWithShape="0">
                    <a:srgbClr val="000000"/>
                  </a:outerShdw>
                </a:effectLst>
                <a:latin typeface="Arial Narrow" charset="0"/>
                <a:ea typeface="宋体" charset="-122"/>
                <a:cs typeface="宋体" charset="-122"/>
              </a:rPr>
              <a:t>其他人方面</a:t>
            </a:r>
            <a:r>
              <a:rPr lang="en-US" altLang="zh-CN" sz="2800" b="1" dirty="0">
                <a:solidFill>
                  <a:srgbClr val="FFFFFF"/>
                </a:solidFill>
                <a:effectLst>
                  <a:outerShdw blurRad="50800" dist="101600" dir="2700000" algn="tl" rotWithShape="0">
                    <a:srgbClr val="000000"/>
                  </a:outerShdw>
                </a:effectLst>
                <a:latin typeface="Arial Narrow" charset="0"/>
                <a:ea typeface="宋体" charset="-122"/>
                <a:cs typeface="宋体" charset="-122"/>
              </a:rPr>
              <a:t>, </a:t>
            </a:r>
            <a:r>
              <a:rPr lang="zh-CN" altLang="en-US" sz="2800" b="1" dirty="0">
                <a:solidFill>
                  <a:srgbClr val="FFFFFF"/>
                </a:solidFill>
                <a:effectLst>
                  <a:outerShdw blurRad="50800" dist="101600" dir="2700000" algn="tl" rotWithShape="0">
                    <a:srgbClr val="000000"/>
                  </a:outerShdw>
                </a:effectLst>
                <a:latin typeface="Arial Narrow" charset="0"/>
                <a:ea typeface="宋体" charset="-122"/>
                <a:cs typeface="宋体" charset="-122"/>
              </a:rPr>
              <a:t>它</a:t>
            </a:r>
            <a:r>
              <a:rPr lang="zh-CN" altLang="en-US" sz="2800" b="1" dirty="0">
                <a:solidFill>
                  <a:srgbClr val="FFFF00"/>
                </a:solidFill>
                <a:effectLst>
                  <a:outerShdw blurRad="50800" dist="101600" dir="2700000" algn="tl" rotWithShape="0">
                    <a:srgbClr val="000000"/>
                  </a:outerShdw>
                </a:effectLst>
                <a:latin typeface="Arial Narrow" charset="0"/>
                <a:ea typeface="宋体" charset="-122"/>
                <a:cs typeface="宋体" charset="-122"/>
              </a:rPr>
              <a:t>包含了所有</a:t>
            </a:r>
            <a:r>
              <a:rPr lang="zh-CN" altLang="en-US" sz="2800" b="1" dirty="0">
                <a:solidFill>
                  <a:srgbClr val="FFFFFF"/>
                </a:solidFill>
                <a:effectLst>
                  <a:outerShdw blurRad="50800" dist="101600" dir="2700000" algn="tl" rotWithShape="0">
                    <a:srgbClr val="000000"/>
                  </a:outerShdw>
                </a:effectLst>
                <a:latin typeface="Arial Narrow" charset="0"/>
                <a:ea typeface="宋体" charset="-122"/>
                <a:cs typeface="宋体" charset="-122"/>
              </a:rPr>
              <a:t>上述目的。 </a:t>
            </a:r>
          </a:p>
          <a:p>
            <a:pPr marL="419100" indent="-419100">
              <a:buFont typeface="Wingdings" charset="2"/>
              <a:buChar char="Ø"/>
              <a:defRPr/>
            </a:pPr>
            <a:endParaRPr lang="zh-CN" altLang="en-US" sz="2800" b="1" dirty="0">
              <a:solidFill>
                <a:srgbClr val="FFFFFF"/>
              </a:solidFill>
              <a:effectLst>
                <a:outerShdw blurRad="50800" dist="101600" dir="2700000" algn="tl" rotWithShape="0">
                  <a:srgbClr val="000000"/>
                </a:outerShdw>
              </a:effectLst>
              <a:latin typeface="Arial Narrow" charset="0"/>
              <a:ea typeface="宋体" charset="-122"/>
              <a:cs typeface="宋体" charset="-122"/>
            </a:endParaRPr>
          </a:p>
          <a:p>
            <a:pPr marL="419100" indent="-419100">
              <a:buFont typeface="Wingdings" charset="2"/>
              <a:buChar char="Ø"/>
              <a:defRPr/>
            </a:pPr>
            <a:r>
              <a:rPr lang="zh-CN" altLang="en-US" sz="2800" b="1" dirty="0">
                <a:solidFill>
                  <a:srgbClr val="FFFFFF"/>
                </a:solidFill>
                <a:effectLst>
                  <a:outerShdw blurRad="50800" dist="101600" dir="2700000" algn="tl" rotWithShape="0">
                    <a:srgbClr val="000000"/>
                  </a:outerShdw>
                </a:effectLst>
                <a:latin typeface="Arial Narrow" charset="0"/>
                <a:ea typeface="宋体" charset="-122"/>
                <a:cs typeface="宋体" charset="-122"/>
              </a:rPr>
              <a:t>守纪的好处有许多</a:t>
            </a:r>
            <a:r>
              <a:rPr lang="en-US" altLang="zh-CN" sz="2800" b="1" dirty="0">
                <a:solidFill>
                  <a:srgbClr val="FFFFFF"/>
                </a:solidFill>
                <a:effectLst>
                  <a:outerShdw blurRad="50800" dist="101600" dir="2700000" algn="tl" rotWithShape="0">
                    <a:srgbClr val="000000"/>
                  </a:outerShdw>
                </a:effectLst>
                <a:latin typeface="Arial Narrow" charset="0"/>
                <a:ea typeface="宋体" charset="-122"/>
                <a:cs typeface="宋体" charset="-122"/>
              </a:rPr>
              <a:t>, </a:t>
            </a:r>
            <a:r>
              <a:rPr lang="zh-CN" altLang="en-US" sz="2800" b="1" dirty="0">
                <a:solidFill>
                  <a:srgbClr val="FFFFFF"/>
                </a:solidFill>
                <a:effectLst>
                  <a:outerShdw blurRad="50800" dist="101600" dir="2700000" algn="tl" rotWithShape="0">
                    <a:srgbClr val="000000"/>
                  </a:outerShdw>
                </a:effectLst>
                <a:latin typeface="Arial Narrow" charset="0"/>
                <a:ea typeface="宋体" charset="-122"/>
                <a:cs typeface="宋体" charset="-122"/>
              </a:rPr>
              <a:t>但</a:t>
            </a:r>
            <a:r>
              <a:rPr lang="zh-CN" altLang="en-US" sz="2800" b="1" dirty="0">
                <a:solidFill>
                  <a:srgbClr val="FFFF00"/>
                </a:solidFill>
                <a:effectLst>
                  <a:outerShdw blurRad="50800" dist="101600" dir="2700000" algn="tl" rotWithShape="0">
                    <a:srgbClr val="000000"/>
                  </a:outerShdw>
                </a:effectLst>
                <a:latin typeface="Arial Narrow" charset="0"/>
                <a:ea typeface="宋体" charset="-122"/>
                <a:cs typeface="宋体" charset="-122"/>
              </a:rPr>
              <a:t>最直接的好处</a:t>
            </a:r>
            <a:r>
              <a:rPr lang="zh-CN" altLang="en-US" sz="2800" b="1" dirty="0">
                <a:solidFill>
                  <a:srgbClr val="FFFFFF"/>
                </a:solidFill>
                <a:effectLst>
                  <a:outerShdw blurRad="50800" dist="101600" dir="2700000" algn="tl" rotWithShape="0">
                    <a:srgbClr val="000000"/>
                  </a:outerShdw>
                </a:effectLst>
                <a:latin typeface="Arial Narrow" charset="0"/>
                <a:ea typeface="宋体" charset="-122"/>
                <a:cs typeface="宋体" charset="-122"/>
              </a:rPr>
              <a:t>是爱可以</a:t>
            </a:r>
            <a:r>
              <a:rPr lang="zh-CN" altLang="en-US" sz="2800" b="1" dirty="0">
                <a:solidFill>
                  <a:srgbClr val="FFFF00"/>
                </a:solidFill>
                <a:effectLst>
                  <a:outerShdw blurRad="50800" dist="101600" dir="2700000" algn="tl" rotWithShape="0">
                    <a:srgbClr val="000000"/>
                  </a:outerShdw>
                </a:effectLst>
                <a:latin typeface="Arial Narrow" charset="0"/>
                <a:ea typeface="宋体" charset="-122"/>
                <a:cs typeface="宋体" charset="-122"/>
              </a:rPr>
              <a:t>保护</a:t>
            </a:r>
            <a:r>
              <a:rPr lang="zh-CN" altLang="en-US" sz="2800" b="1" dirty="0">
                <a:solidFill>
                  <a:srgbClr val="FFFFFF"/>
                </a:solidFill>
                <a:effectLst>
                  <a:outerShdw blurRad="50800" dist="101600" dir="2700000" algn="tl" rotWithShape="0">
                    <a:srgbClr val="000000"/>
                  </a:outerShdw>
                </a:effectLst>
                <a:latin typeface="Arial Narrow" charset="0"/>
                <a:ea typeface="宋体" charset="-122"/>
                <a:cs typeface="宋体" charset="-122"/>
              </a:rPr>
              <a:t>和免受早期的相信神秘直觉论。</a:t>
            </a:r>
          </a:p>
          <a:p>
            <a:pPr marL="419100" indent="-419100">
              <a:buFont typeface="Wingdings" charset="2"/>
              <a:buChar char="Ø"/>
              <a:defRPr/>
            </a:pPr>
            <a:endParaRPr lang="en-US" altLang="zh-CN" sz="2800" b="1" dirty="0">
              <a:solidFill>
                <a:srgbClr val="FFFFFF"/>
              </a:solidFill>
              <a:effectLst>
                <a:outerShdw blurRad="50800" dist="101600" dir="2700000" algn="tl" rotWithShape="0">
                  <a:srgbClr val="000000"/>
                </a:outerShdw>
              </a:effectLst>
              <a:latin typeface="Arial Narrow" charset="0"/>
              <a:ea typeface="宋体" charset="-122"/>
              <a:cs typeface="宋体" charset="-122"/>
            </a:endParaRPr>
          </a:p>
        </p:txBody>
      </p:sp>
      <p:sp>
        <p:nvSpPr>
          <p:cNvPr id="308227" name="Rectangle 2"/>
          <p:cNvSpPr>
            <a:spLocks noGrp="1" noChangeArrowheads="1"/>
          </p:cNvSpPr>
          <p:nvPr>
            <p:ph type="title" idx="4294967295"/>
          </p:nvPr>
        </p:nvSpPr>
        <p:spPr>
          <a:xfrm>
            <a:off x="5292725" y="765175"/>
            <a:ext cx="3873500" cy="609600"/>
          </a:xfrm>
          <a:solidFill>
            <a:srgbClr val="000000"/>
          </a:solidFill>
        </p:spPr>
        <p:txBody>
          <a:bodyPr anchor="ctr"/>
          <a:lstStyle/>
          <a:p>
            <a:pPr algn="ctr" eaLnBrk="1" hangingPunct="1"/>
            <a:r>
              <a:rPr lang="zh-CN" altLang="en-US" sz="2800" dirty="0">
                <a:solidFill>
                  <a:schemeClr val="bg1"/>
                </a:solidFill>
                <a:latin typeface="Arial" charset="0"/>
                <a:ea typeface="宋体" charset="0"/>
                <a:cs typeface="宋体" charset="0"/>
              </a:rPr>
              <a:t>论据</a:t>
            </a:r>
            <a:endParaRPr lang="en-US" sz="2800" dirty="0">
              <a:solidFill>
                <a:schemeClr val="bg1"/>
              </a:solidFill>
              <a:latin typeface="Arial" charset="0"/>
              <a:ea typeface="宋体" charset="0"/>
              <a:cs typeface="宋体" charset="0"/>
            </a:endParaRPr>
          </a:p>
        </p:txBody>
      </p:sp>
      <p:sp>
        <p:nvSpPr>
          <p:cNvPr id="308228" name="Text Box 3"/>
          <p:cNvSpPr txBox="1">
            <a:spLocks noChangeArrowheads="1"/>
          </p:cNvSpPr>
          <p:nvPr/>
        </p:nvSpPr>
        <p:spPr bwMode="auto">
          <a:xfrm>
            <a:off x="8343900" y="44450"/>
            <a:ext cx="692150" cy="457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rPr>
              <a:t>293</a:t>
            </a:r>
          </a:p>
        </p:txBody>
      </p:sp>
      <p:pic>
        <p:nvPicPr>
          <p:cNvPr id="308229" name="Picture 6" descr="j0286670"/>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6372225" y="1268413"/>
            <a:ext cx="2209800" cy="1914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33557133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62468">
                                            <p:bg/>
                                          </p:spTgt>
                                        </p:tgtEl>
                                        <p:attrNameLst>
                                          <p:attrName>style.visibility</p:attrName>
                                        </p:attrNameLst>
                                      </p:cBhvr>
                                      <p:to>
                                        <p:strVal val="visible"/>
                                      </p:to>
                                    </p:set>
                                    <p:animEffect transition="in" filter="blinds(horizontal)">
                                      <p:cBhvr>
                                        <p:cTn id="7" dur="500"/>
                                        <p:tgtEl>
                                          <p:spTgt spid="62468">
                                            <p:bg/>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68" grpId="0" build="p" animBg="1"/>
    </p:bldLst>
  </p:timing>
</p:sld>
</file>

<file path=ppt/slides/slide61.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sp>
        <p:nvSpPr>
          <p:cNvPr id="311299" name="Text Box 7"/>
          <p:cNvSpPr txBox="1">
            <a:spLocks noChangeArrowheads="1"/>
          </p:cNvSpPr>
          <p:nvPr/>
        </p:nvSpPr>
        <p:spPr bwMode="auto">
          <a:xfrm>
            <a:off x="8123410" y="228600"/>
            <a:ext cx="752130" cy="46166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rPr>
              <a:t>290</a:t>
            </a:r>
          </a:p>
        </p:txBody>
      </p:sp>
      <p:grpSp>
        <p:nvGrpSpPr>
          <p:cNvPr id="311300" name="Group 51"/>
          <p:cNvGrpSpPr>
            <a:grpSpLocks/>
          </p:cNvGrpSpPr>
          <p:nvPr/>
        </p:nvGrpSpPr>
        <p:grpSpPr bwMode="auto">
          <a:xfrm>
            <a:off x="76200" y="838200"/>
            <a:ext cx="9004300" cy="5867400"/>
            <a:chOff x="88" y="480"/>
            <a:chExt cx="4088" cy="3840"/>
          </a:xfrm>
        </p:grpSpPr>
        <p:grpSp>
          <p:nvGrpSpPr>
            <p:cNvPr id="311301" name="Group 25"/>
            <p:cNvGrpSpPr>
              <a:grpSpLocks/>
            </p:cNvGrpSpPr>
            <p:nvPr/>
          </p:nvGrpSpPr>
          <p:grpSpPr bwMode="auto">
            <a:xfrm>
              <a:off x="88" y="480"/>
              <a:ext cx="4072" cy="561"/>
              <a:chOff x="0" y="0"/>
              <a:chExt cx="4072" cy="653"/>
            </a:xfrm>
          </p:grpSpPr>
          <p:sp>
            <p:nvSpPr>
              <p:cNvPr id="311335" name="Rectangle 8"/>
              <p:cNvSpPr>
                <a:spLocks noChangeArrowheads="1"/>
              </p:cNvSpPr>
              <p:nvPr/>
            </p:nvSpPr>
            <p:spPr bwMode="auto">
              <a:xfrm>
                <a:off x="32" y="0"/>
                <a:ext cx="4008" cy="653"/>
              </a:xfrm>
              <a:prstGeom prst="rect">
                <a:avLst/>
              </a:prstGeom>
              <a:gradFill rotWithShape="1">
                <a:gsLst>
                  <a:gs pos="0">
                    <a:srgbClr val="FF8200"/>
                  </a:gs>
                  <a:gs pos="5000">
                    <a:srgbClr val="FF0000"/>
                  </a:gs>
                  <a:gs pos="17500">
                    <a:srgbClr val="BA0066"/>
                  </a:gs>
                  <a:gs pos="35001">
                    <a:srgbClr val="66008F"/>
                  </a:gs>
                  <a:gs pos="50000">
                    <a:srgbClr val="000082"/>
                  </a:gs>
                  <a:gs pos="64999">
                    <a:srgbClr val="66008F"/>
                  </a:gs>
                  <a:gs pos="82500">
                    <a:srgbClr val="BA0066"/>
                  </a:gs>
                  <a:gs pos="95000">
                    <a:srgbClr val="FF0000"/>
                  </a:gs>
                  <a:gs pos="100000">
                    <a:srgbClr val="FF8200"/>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宋体" charset="0"/>
                  </a:rPr>
                  <a:t> 以爱守纪来与早期的诺斯底主义交战</a:t>
                </a:r>
              </a:p>
            </p:txBody>
          </p:sp>
          <p:sp>
            <p:nvSpPr>
              <p:cNvPr id="311336" name="Rectangle 24"/>
              <p:cNvSpPr>
                <a:spLocks noChangeArrowheads="1"/>
              </p:cNvSpPr>
              <p:nvPr/>
            </p:nvSpPr>
            <p:spPr bwMode="auto">
              <a:xfrm>
                <a:off x="0" y="0"/>
                <a:ext cx="4072" cy="65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3366"/>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311302" name="Group 27"/>
            <p:cNvGrpSpPr>
              <a:grpSpLocks/>
            </p:cNvGrpSpPr>
            <p:nvPr/>
          </p:nvGrpSpPr>
          <p:grpSpPr bwMode="auto">
            <a:xfrm>
              <a:off x="88" y="1041"/>
              <a:ext cx="1360" cy="619"/>
              <a:chOff x="0" y="653"/>
              <a:chExt cx="1360" cy="721"/>
            </a:xfrm>
          </p:grpSpPr>
          <p:sp>
            <p:nvSpPr>
              <p:cNvPr id="311333" name="Rectangle 10"/>
              <p:cNvSpPr>
                <a:spLocks noChangeArrowheads="1"/>
              </p:cNvSpPr>
              <p:nvPr/>
            </p:nvSpPr>
            <p:spPr bwMode="auto">
              <a:xfrm>
                <a:off x="32" y="653"/>
                <a:ext cx="1296" cy="721"/>
              </a:xfrm>
              <a:prstGeom prst="rect">
                <a:avLst/>
              </a:prstGeom>
              <a:gradFill rotWithShape="1">
                <a:gsLst>
                  <a:gs pos="0">
                    <a:schemeClr val="bg2"/>
                  </a:gs>
                  <a:gs pos="100000">
                    <a:schemeClr val="tx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宋体" charset="0"/>
                  </a:rPr>
                  <a:t> </a:t>
                </a:r>
                <a:r>
                  <a:rPr kumimoji="0" lang="zh-CN" alt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宋体" charset="0"/>
                  </a:rPr>
                  <a:t> 守纪的必要</a:t>
                </a:r>
              </a:p>
            </p:txBody>
          </p:sp>
          <p:sp>
            <p:nvSpPr>
              <p:cNvPr id="311334" name="Rectangle 26"/>
              <p:cNvSpPr>
                <a:spLocks noChangeArrowheads="1"/>
              </p:cNvSpPr>
              <p:nvPr/>
            </p:nvSpPr>
            <p:spPr bwMode="auto">
              <a:xfrm>
                <a:off x="0" y="653"/>
                <a:ext cx="1360" cy="721"/>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3366"/>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311303" name="Group 29"/>
            <p:cNvGrpSpPr>
              <a:grpSpLocks/>
            </p:cNvGrpSpPr>
            <p:nvPr/>
          </p:nvGrpSpPr>
          <p:grpSpPr bwMode="auto">
            <a:xfrm>
              <a:off x="1448" y="1041"/>
              <a:ext cx="1360" cy="619"/>
              <a:chOff x="1360" y="653"/>
              <a:chExt cx="1360" cy="721"/>
            </a:xfrm>
          </p:grpSpPr>
          <p:sp>
            <p:nvSpPr>
              <p:cNvPr id="311331" name="Rectangle 11"/>
              <p:cNvSpPr>
                <a:spLocks noChangeArrowheads="1"/>
              </p:cNvSpPr>
              <p:nvPr/>
            </p:nvSpPr>
            <p:spPr bwMode="auto">
              <a:xfrm>
                <a:off x="1392" y="653"/>
                <a:ext cx="1296" cy="721"/>
              </a:xfrm>
              <a:prstGeom prst="rect">
                <a:avLst/>
              </a:prstGeom>
              <a:gradFill rotWithShape="1">
                <a:gsLst>
                  <a:gs pos="0">
                    <a:schemeClr val="bg2"/>
                  </a:gs>
                  <a:gs pos="100000">
                    <a:schemeClr val="tx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宋体" charset="0"/>
                  </a:rPr>
                  <a:t> </a:t>
                </a:r>
                <a:r>
                  <a:rPr kumimoji="0" lang="zh-CN" alt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宋体" charset="0"/>
                  </a:rPr>
                  <a:t>爱的特征</a:t>
                </a:r>
              </a:p>
            </p:txBody>
          </p:sp>
          <p:sp>
            <p:nvSpPr>
              <p:cNvPr id="311332" name="Rectangle 28"/>
              <p:cNvSpPr>
                <a:spLocks noChangeArrowheads="1"/>
              </p:cNvSpPr>
              <p:nvPr/>
            </p:nvSpPr>
            <p:spPr bwMode="auto">
              <a:xfrm>
                <a:off x="1360" y="653"/>
                <a:ext cx="1360" cy="721"/>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3366"/>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311304" name="Group 31"/>
            <p:cNvGrpSpPr>
              <a:grpSpLocks/>
            </p:cNvGrpSpPr>
            <p:nvPr/>
          </p:nvGrpSpPr>
          <p:grpSpPr bwMode="auto">
            <a:xfrm>
              <a:off x="2808" y="1041"/>
              <a:ext cx="1352" cy="619"/>
              <a:chOff x="2720" y="653"/>
              <a:chExt cx="1352" cy="721"/>
            </a:xfrm>
          </p:grpSpPr>
          <p:sp>
            <p:nvSpPr>
              <p:cNvPr id="311329" name="Rectangle 12"/>
              <p:cNvSpPr>
                <a:spLocks noChangeArrowheads="1"/>
              </p:cNvSpPr>
              <p:nvPr/>
            </p:nvSpPr>
            <p:spPr bwMode="auto">
              <a:xfrm>
                <a:off x="2752" y="653"/>
                <a:ext cx="1288" cy="721"/>
              </a:xfrm>
              <a:prstGeom prst="rect">
                <a:avLst/>
              </a:prstGeom>
              <a:gradFill rotWithShape="1">
                <a:gsLst>
                  <a:gs pos="0">
                    <a:schemeClr val="bg2"/>
                  </a:gs>
                  <a:gs pos="100000">
                    <a:schemeClr val="tx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宋体" charset="0"/>
                  </a:rPr>
                  <a:t> </a:t>
                </a:r>
                <a:r>
                  <a:rPr kumimoji="0" lang="zh-CN" alt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宋体" charset="0"/>
                  </a:rPr>
                  <a:t>守纪的好处</a:t>
                </a:r>
              </a:p>
            </p:txBody>
          </p:sp>
          <p:sp>
            <p:nvSpPr>
              <p:cNvPr id="311330" name="Rectangle 30"/>
              <p:cNvSpPr>
                <a:spLocks noChangeArrowheads="1"/>
              </p:cNvSpPr>
              <p:nvPr/>
            </p:nvSpPr>
            <p:spPr bwMode="auto">
              <a:xfrm>
                <a:off x="2720" y="653"/>
                <a:ext cx="1352" cy="721"/>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3366"/>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311305" name="Group 33"/>
            <p:cNvGrpSpPr>
              <a:grpSpLocks/>
            </p:cNvGrpSpPr>
            <p:nvPr/>
          </p:nvGrpSpPr>
          <p:grpSpPr bwMode="auto">
            <a:xfrm>
              <a:off x="88" y="1660"/>
              <a:ext cx="1360" cy="529"/>
              <a:chOff x="0" y="1374"/>
              <a:chExt cx="1360" cy="615"/>
            </a:xfrm>
          </p:grpSpPr>
          <p:sp>
            <p:nvSpPr>
              <p:cNvPr id="311327" name="Rectangle 14"/>
              <p:cNvSpPr>
                <a:spLocks noChangeArrowheads="1"/>
              </p:cNvSpPr>
              <p:nvPr/>
            </p:nvSpPr>
            <p:spPr bwMode="auto">
              <a:xfrm>
                <a:off x="32" y="1374"/>
                <a:ext cx="1296" cy="615"/>
              </a:xfrm>
              <a:prstGeom prst="rect">
                <a:avLst/>
              </a:prstGeom>
              <a:gradFill rotWithShape="1">
                <a:gsLst>
                  <a:gs pos="0">
                    <a:schemeClr val="bg2"/>
                  </a:gs>
                  <a:gs pos="100000">
                    <a:schemeClr val="tx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宋体" charset="0"/>
                  </a:rPr>
                  <a:t>1–2 </a:t>
                </a:r>
                <a:r>
                  <a:rPr kumimoji="0" lang="zh-CN" altLang="en-US" sz="24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宋体" charset="0"/>
                  </a:rPr>
                  <a:t>章</a:t>
                </a:r>
                <a:endParaRPr kumimoji="0" lang="en-US" altLang="zh-CN" sz="24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宋体" charset="0"/>
                </a:endParaRPr>
              </a:p>
            </p:txBody>
          </p:sp>
          <p:sp>
            <p:nvSpPr>
              <p:cNvPr id="311328" name="Rectangle 32"/>
              <p:cNvSpPr>
                <a:spLocks noChangeArrowheads="1"/>
              </p:cNvSpPr>
              <p:nvPr/>
            </p:nvSpPr>
            <p:spPr bwMode="auto">
              <a:xfrm>
                <a:off x="0" y="1374"/>
                <a:ext cx="1360"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3366"/>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311306" name="Group 35"/>
            <p:cNvGrpSpPr>
              <a:grpSpLocks/>
            </p:cNvGrpSpPr>
            <p:nvPr/>
          </p:nvGrpSpPr>
          <p:grpSpPr bwMode="auto">
            <a:xfrm>
              <a:off x="1448" y="1660"/>
              <a:ext cx="1360" cy="529"/>
              <a:chOff x="1360" y="1374"/>
              <a:chExt cx="1360" cy="615"/>
            </a:xfrm>
          </p:grpSpPr>
          <p:sp>
            <p:nvSpPr>
              <p:cNvPr id="311325" name="Rectangle 15"/>
              <p:cNvSpPr>
                <a:spLocks noChangeArrowheads="1"/>
              </p:cNvSpPr>
              <p:nvPr/>
            </p:nvSpPr>
            <p:spPr bwMode="auto">
              <a:xfrm>
                <a:off x="1392" y="1374"/>
                <a:ext cx="1296" cy="615"/>
              </a:xfrm>
              <a:prstGeom prst="rect">
                <a:avLst/>
              </a:prstGeom>
              <a:gradFill rotWithShape="1">
                <a:gsLst>
                  <a:gs pos="0">
                    <a:schemeClr val="bg2"/>
                  </a:gs>
                  <a:gs pos="100000">
                    <a:schemeClr val="tx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宋体" charset="0"/>
                  </a:rPr>
                  <a:t> 3:1–5:3</a:t>
                </a:r>
              </a:p>
            </p:txBody>
          </p:sp>
          <p:sp>
            <p:nvSpPr>
              <p:cNvPr id="311326" name="Rectangle 34"/>
              <p:cNvSpPr>
                <a:spLocks noChangeArrowheads="1"/>
              </p:cNvSpPr>
              <p:nvPr/>
            </p:nvSpPr>
            <p:spPr bwMode="auto">
              <a:xfrm>
                <a:off x="1360" y="1374"/>
                <a:ext cx="1360"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3366"/>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311307" name="Group 37"/>
            <p:cNvGrpSpPr>
              <a:grpSpLocks/>
            </p:cNvGrpSpPr>
            <p:nvPr/>
          </p:nvGrpSpPr>
          <p:grpSpPr bwMode="auto">
            <a:xfrm>
              <a:off x="2808" y="1660"/>
              <a:ext cx="1352" cy="529"/>
              <a:chOff x="2720" y="1374"/>
              <a:chExt cx="1352" cy="615"/>
            </a:xfrm>
          </p:grpSpPr>
          <p:sp>
            <p:nvSpPr>
              <p:cNvPr id="311323" name="Rectangle 16"/>
              <p:cNvSpPr>
                <a:spLocks noChangeArrowheads="1"/>
              </p:cNvSpPr>
              <p:nvPr/>
            </p:nvSpPr>
            <p:spPr bwMode="auto">
              <a:xfrm>
                <a:off x="2752" y="1374"/>
                <a:ext cx="1288" cy="615"/>
              </a:xfrm>
              <a:prstGeom prst="rect">
                <a:avLst/>
              </a:prstGeom>
              <a:gradFill rotWithShape="1">
                <a:gsLst>
                  <a:gs pos="0">
                    <a:schemeClr val="bg2"/>
                  </a:gs>
                  <a:gs pos="100000">
                    <a:schemeClr val="tx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宋体" charset="0"/>
                  </a:rPr>
                  <a:t> 5:4-21</a:t>
                </a:r>
              </a:p>
            </p:txBody>
          </p:sp>
          <p:sp>
            <p:nvSpPr>
              <p:cNvPr id="311324" name="Rectangle 36"/>
              <p:cNvSpPr>
                <a:spLocks noChangeArrowheads="1"/>
              </p:cNvSpPr>
              <p:nvPr/>
            </p:nvSpPr>
            <p:spPr bwMode="auto">
              <a:xfrm>
                <a:off x="2720" y="1374"/>
                <a:ext cx="1352"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3366"/>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311308" name="Group 39"/>
            <p:cNvGrpSpPr>
              <a:grpSpLocks/>
            </p:cNvGrpSpPr>
            <p:nvPr/>
          </p:nvGrpSpPr>
          <p:grpSpPr bwMode="auto">
            <a:xfrm>
              <a:off x="88" y="2189"/>
              <a:ext cx="1360" cy="1074"/>
              <a:chOff x="0" y="1989"/>
              <a:chExt cx="1360" cy="1251"/>
            </a:xfrm>
          </p:grpSpPr>
          <p:sp>
            <p:nvSpPr>
              <p:cNvPr id="311321" name="Rectangle 18"/>
              <p:cNvSpPr>
                <a:spLocks noChangeArrowheads="1"/>
              </p:cNvSpPr>
              <p:nvPr/>
            </p:nvSpPr>
            <p:spPr bwMode="auto">
              <a:xfrm>
                <a:off x="32" y="1989"/>
                <a:ext cx="1296" cy="1251"/>
              </a:xfrm>
              <a:prstGeom prst="rect">
                <a:avLst/>
              </a:prstGeom>
              <a:gradFill rotWithShape="1">
                <a:gsLst>
                  <a:gs pos="0">
                    <a:schemeClr val="bg2"/>
                  </a:gs>
                  <a:gs pos="100000">
                    <a:schemeClr val="tx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en-US" altLang="zh-CN" sz="24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宋体" charset="0"/>
                  </a:rPr>
                  <a:t> </a:t>
                </a:r>
                <a:r>
                  <a:rPr kumimoji="0" lang="zh-CN" altLang="en-US" sz="24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宋体" charset="0"/>
                  </a:rPr>
                  <a:t>基督的人性</a:t>
                </a:r>
              </a:p>
              <a:p>
                <a:pPr marL="0" marR="0" lvl="0" indent="0" algn="ctr" defTabSz="914400" rtl="0" eaLnBrk="1" fontAlgn="base" latinLnBrk="0" hangingPunct="1">
                  <a:lnSpc>
                    <a:spcPct val="80000"/>
                  </a:lnSpc>
                  <a:spcBef>
                    <a:spcPct val="0"/>
                  </a:spcBef>
                  <a:spcAft>
                    <a:spcPct val="0"/>
                  </a:spcAft>
                  <a:buClrTx/>
                  <a:buSzTx/>
                  <a:buFontTx/>
                  <a:buNone/>
                  <a:tabLst/>
                  <a:defRPr/>
                </a:pPr>
                <a:r>
                  <a:rPr kumimoji="0" lang="zh-CN" altLang="en-US" sz="24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宋体" charset="0"/>
                  </a:rPr>
                  <a:t>守纪的前提</a:t>
                </a:r>
              </a:p>
              <a:p>
                <a:pPr marL="0" marR="0" lvl="0" indent="0" algn="ctr" defTabSz="914400" rtl="0" eaLnBrk="1" fontAlgn="base" latinLnBrk="0" hangingPunct="1">
                  <a:lnSpc>
                    <a:spcPct val="80000"/>
                  </a:lnSpc>
                  <a:spcBef>
                    <a:spcPct val="0"/>
                  </a:spcBef>
                  <a:spcAft>
                    <a:spcPct val="0"/>
                  </a:spcAft>
                  <a:buClrTx/>
                  <a:buSzTx/>
                  <a:buFontTx/>
                  <a:buNone/>
                  <a:tabLst/>
                  <a:defRPr/>
                </a:pPr>
                <a:r>
                  <a:rPr kumimoji="0" lang="zh-CN" altLang="en-US" sz="24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宋体" charset="0"/>
                  </a:rPr>
                  <a:t>守纪的妨碍</a:t>
                </a:r>
              </a:p>
              <a:p>
                <a:pPr marL="0" marR="0" lvl="0" indent="0" algn="ctr" defTabSz="914400" rtl="0" eaLnBrk="1" fontAlgn="base" latinLnBrk="0" hangingPunct="1">
                  <a:lnSpc>
                    <a:spcPct val="80000"/>
                  </a:lnSpc>
                  <a:spcBef>
                    <a:spcPct val="0"/>
                  </a:spcBef>
                  <a:spcAft>
                    <a:spcPct val="0"/>
                  </a:spcAft>
                  <a:buClrTx/>
                  <a:buSzTx/>
                  <a:buFontTx/>
                  <a:buNone/>
                  <a:tabLst/>
                  <a:defRPr/>
                </a:pPr>
                <a:endParaRPr kumimoji="0" lang="zh-CN" altLang="en-US" sz="24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宋体" charset="0"/>
                </a:endParaRPr>
              </a:p>
            </p:txBody>
          </p:sp>
          <p:sp>
            <p:nvSpPr>
              <p:cNvPr id="311322" name="Rectangle 38"/>
              <p:cNvSpPr>
                <a:spLocks noChangeArrowheads="1"/>
              </p:cNvSpPr>
              <p:nvPr/>
            </p:nvSpPr>
            <p:spPr bwMode="auto">
              <a:xfrm>
                <a:off x="0" y="1989"/>
                <a:ext cx="1360" cy="1251"/>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3366"/>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311309" name="Group 41"/>
            <p:cNvGrpSpPr>
              <a:grpSpLocks/>
            </p:cNvGrpSpPr>
            <p:nvPr/>
          </p:nvGrpSpPr>
          <p:grpSpPr bwMode="auto">
            <a:xfrm>
              <a:off x="1448" y="2189"/>
              <a:ext cx="1360" cy="1074"/>
              <a:chOff x="1360" y="1989"/>
              <a:chExt cx="1360" cy="1251"/>
            </a:xfrm>
          </p:grpSpPr>
          <p:sp>
            <p:nvSpPr>
              <p:cNvPr id="311319" name="Rectangle 19"/>
              <p:cNvSpPr>
                <a:spLocks noChangeArrowheads="1"/>
              </p:cNvSpPr>
              <p:nvPr/>
            </p:nvSpPr>
            <p:spPr bwMode="auto">
              <a:xfrm>
                <a:off x="1392" y="1989"/>
                <a:ext cx="1296" cy="1251"/>
              </a:xfrm>
              <a:prstGeom prst="rect">
                <a:avLst/>
              </a:prstGeom>
              <a:gradFill rotWithShape="1">
                <a:gsLst>
                  <a:gs pos="0">
                    <a:schemeClr val="bg2"/>
                  </a:gs>
                  <a:gs pos="100000">
                    <a:schemeClr val="tx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70000"/>
                  </a:lnSpc>
                  <a:spcBef>
                    <a:spcPct val="0"/>
                  </a:spcBef>
                  <a:spcAft>
                    <a:spcPct val="0"/>
                  </a:spcAft>
                  <a:buClrTx/>
                  <a:buSzTx/>
                  <a:buFontTx/>
                  <a:buNone/>
                  <a:tabLst/>
                  <a:defRPr/>
                </a:pPr>
                <a:r>
                  <a:rPr kumimoji="0" lang="en-US" altLang="zh-CN" sz="24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宋体" charset="0"/>
                  </a:rPr>
                  <a:t> </a:t>
                </a:r>
                <a:r>
                  <a:rPr kumimoji="0" lang="zh-CN" altLang="en-US" sz="20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宋体" charset="0"/>
                  </a:rPr>
                  <a:t>不犯罪</a:t>
                </a:r>
              </a:p>
              <a:p>
                <a:pPr marL="0" marR="0" lvl="0" indent="0" algn="ctr" defTabSz="914400" rtl="0" eaLnBrk="1" fontAlgn="base" latinLnBrk="0" hangingPunct="1">
                  <a:lnSpc>
                    <a:spcPct val="70000"/>
                  </a:lnSpc>
                  <a:spcBef>
                    <a:spcPct val="0"/>
                  </a:spcBef>
                  <a:spcAft>
                    <a:spcPct val="0"/>
                  </a:spcAft>
                  <a:buClrTx/>
                  <a:buSzTx/>
                  <a:buFontTx/>
                  <a:buNone/>
                  <a:tabLst/>
                  <a:defRPr/>
                </a:pPr>
                <a:r>
                  <a:rPr kumimoji="0" lang="zh-CN" altLang="en-US" sz="20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宋体" charset="0"/>
                  </a:rPr>
                  <a:t>不恨信徒</a:t>
                </a:r>
              </a:p>
              <a:p>
                <a:pPr marL="0" marR="0" lvl="0" indent="0" algn="ctr" defTabSz="914400" rtl="0" eaLnBrk="1" fontAlgn="base" latinLnBrk="0" hangingPunct="1">
                  <a:lnSpc>
                    <a:spcPct val="70000"/>
                  </a:lnSpc>
                  <a:spcBef>
                    <a:spcPct val="0"/>
                  </a:spcBef>
                  <a:spcAft>
                    <a:spcPct val="0"/>
                  </a:spcAft>
                  <a:buClrTx/>
                  <a:buSzTx/>
                  <a:buFontTx/>
                  <a:buNone/>
                  <a:tabLst/>
                  <a:defRPr/>
                </a:pPr>
                <a:r>
                  <a:rPr kumimoji="0" lang="zh-CN" altLang="en-US" sz="20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宋体" charset="0"/>
                  </a:rPr>
                  <a:t>有慈心</a:t>
                </a:r>
              </a:p>
              <a:p>
                <a:pPr marL="0" marR="0" lvl="0" indent="0" algn="ctr" defTabSz="914400" rtl="0" eaLnBrk="1" fontAlgn="base" latinLnBrk="0" hangingPunct="1">
                  <a:lnSpc>
                    <a:spcPct val="70000"/>
                  </a:lnSpc>
                  <a:spcBef>
                    <a:spcPct val="0"/>
                  </a:spcBef>
                  <a:spcAft>
                    <a:spcPct val="0"/>
                  </a:spcAft>
                  <a:buClrTx/>
                  <a:buSzTx/>
                  <a:buFontTx/>
                  <a:buNone/>
                  <a:tabLst/>
                  <a:defRPr/>
                </a:pPr>
                <a:r>
                  <a:rPr kumimoji="0" lang="zh-CN" altLang="en-US" sz="20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宋体" charset="0"/>
                  </a:rPr>
                  <a:t>对上帝有信心</a:t>
                </a:r>
              </a:p>
              <a:p>
                <a:pPr marL="0" marR="0" lvl="0" indent="0" algn="ctr" defTabSz="914400" rtl="0" eaLnBrk="1" fontAlgn="base" latinLnBrk="0" hangingPunct="1">
                  <a:lnSpc>
                    <a:spcPct val="70000"/>
                  </a:lnSpc>
                  <a:spcBef>
                    <a:spcPct val="0"/>
                  </a:spcBef>
                  <a:spcAft>
                    <a:spcPct val="0"/>
                  </a:spcAft>
                  <a:buClrTx/>
                  <a:buSzTx/>
                  <a:buFontTx/>
                  <a:buNone/>
                  <a:tabLst/>
                  <a:defRPr/>
                </a:pPr>
                <a:r>
                  <a:rPr kumimoji="0" lang="zh-CN" altLang="en-US" sz="20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宋体" charset="0"/>
                  </a:rPr>
                  <a:t>服从使徒所教</a:t>
                </a:r>
              </a:p>
              <a:p>
                <a:pPr marL="0" marR="0" lvl="0" indent="0" algn="ctr" defTabSz="914400" rtl="0" eaLnBrk="1" fontAlgn="base" latinLnBrk="0" hangingPunct="1">
                  <a:lnSpc>
                    <a:spcPct val="70000"/>
                  </a:lnSpc>
                  <a:spcBef>
                    <a:spcPct val="0"/>
                  </a:spcBef>
                  <a:spcAft>
                    <a:spcPct val="0"/>
                  </a:spcAft>
                  <a:buClrTx/>
                  <a:buSzTx/>
                  <a:buFontTx/>
                  <a:buNone/>
                  <a:tabLst/>
                  <a:defRPr/>
                </a:pPr>
                <a:r>
                  <a:rPr kumimoji="0" lang="zh-CN" altLang="en-US" sz="20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宋体" charset="0"/>
                  </a:rPr>
                  <a:t>关心信徒</a:t>
                </a:r>
              </a:p>
              <a:p>
                <a:pPr marL="0" marR="0" lvl="0" indent="0" algn="ctr" defTabSz="914400" rtl="0" eaLnBrk="1" fontAlgn="base" latinLnBrk="0" hangingPunct="1">
                  <a:lnSpc>
                    <a:spcPct val="70000"/>
                  </a:lnSpc>
                  <a:spcBef>
                    <a:spcPct val="0"/>
                  </a:spcBef>
                  <a:spcAft>
                    <a:spcPct val="0"/>
                  </a:spcAft>
                  <a:buClrTx/>
                  <a:buSzTx/>
                  <a:buFontTx/>
                  <a:buNone/>
                  <a:tabLst/>
                  <a:defRPr/>
                </a:pPr>
                <a:r>
                  <a:rPr kumimoji="0" lang="zh-CN" altLang="en-US" sz="20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宋体" charset="0"/>
                  </a:rPr>
                  <a:t>服从上帝的命令</a:t>
                </a:r>
              </a:p>
            </p:txBody>
          </p:sp>
          <p:sp>
            <p:nvSpPr>
              <p:cNvPr id="311320" name="Rectangle 40"/>
              <p:cNvSpPr>
                <a:spLocks noChangeArrowheads="1"/>
              </p:cNvSpPr>
              <p:nvPr/>
            </p:nvSpPr>
            <p:spPr bwMode="auto">
              <a:xfrm>
                <a:off x="1360" y="1989"/>
                <a:ext cx="1360" cy="1251"/>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3366"/>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311310" name="Group 43"/>
            <p:cNvGrpSpPr>
              <a:grpSpLocks/>
            </p:cNvGrpSpPr>
            <p:nvPr/>
          </p:nvGrpSpPr>
          <p:grpSpPr bwMode="auto">
            <a:xfrm>
              <a:off x="2808" y="2189"/>
              <a:ext cx="1352" cy="1074"/>
              <a:chOff x="2720" y="1989"/>
              <a:chExt cx="1352" cy="1251"/>
            </a:xfrm>
          </p:grpSpPr>
          <p:sp>
            <p:nvSpPr>
              <p:cNvPr id="311317" name="Rectangle 20"/>
              <p:cNvSpPr>
                <a:spLocks noChangeArrowheads="1"/>
              </p:cNvSpPr>
              <p:nvPr/>
            </p:nvSpPr>
            <p:spPr bwMode="auto">
              <a:xfrm>
                <a:off x="2752" y="1989"/>
                <a:ext cx="1288" cy="1251"/>
              </a:xfrm>
              <a:prstGeom prst="rect">
                <a:avLst/>
              </a:prstGeom>
              <a:gradFill rotWithShape="1">
                <a:gsLst>
                  <a:gs pos="0">
                    <a:schemeClr val="bg2"/>
                  </a:gs>
                  <a:gs pos="100000">
                    <a:schemeClr val="tx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en-US" altLang="zh-CN" sz="24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宋体" charset="0"/>
                  </a:rPr>
                  <a:t> </a:t>
                </a:r>
                <a:r>
                  <a:rPr kumimoji="0" lang="zh-CN" altLang="en-US" sz="22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宋体" charset="0"/>
                  </a:rPr>
                  <a:t>对世界的胜利</a:t>
                </a:r>
              </a:p>
              <a:p>
                <a:pPr marL="0" marR="0" lvl="0" indent="0" algn="ctr" defTabSz="914400" rtl="0" eaLnBrk="1" fontAlgn="base" latinLnBrk="0" hangingPunct="1">
                  <a:lnSpc>
                    <a:spcPct val="80000"/>
                  </a:lnSpc>
                  <a:spcBef>
                    <a:spcPct val="0"/>
                  </a:spcBef>
                  <a:spcAft>
                    <a:spcPct val="0"/>
                  </a:spcAft>
                  <a:buClrTx/>
                  <a:buSzTx/>
                  <a:buFontTx/>
                  <a:buNone/>
                  <a:tabLst/>
                  <a:defRPr/>
                </a:pPr>
                <a:r>
                  <a:rPr kumimoji="0" lang="zh-CN" altLang="en-US" sz="22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宋体" charset="0"/>
                  </a:rPr>
                  <a:t>得救的保证</a:t>
                </a:r>
              </a:p>
              <a:p>
                <a:pPr marL="0" marR="0" lvl="0" indent="0" algn="ctr" defTabSz="914400" rtl="0" eaLnBrk="1" fontAlgn="base" latinLnBrk="0" hangingPunct="1">
                  <a:lnSpc>
                    <a:spcPct val="80000"/>
                  </a:lnSpc>
                  <a:spcBef>
                    <a:spcPct val="0"/>
                  </a:spcBef>
                  <a:spcAft>
                    <a:spcPct val="0"/>
                  </a:spcAft>
                  <a:buClrTx/>
                  <a:buSzTx/>
                  <a:buFontTx/>
                  <a:buNone/>
                  <a:tabLst/>
                  <a:defRPr/>
                </a:pPr>
                <a:r>
                  <a:rPr kumimoji="0" lang="zh-CN" altLang="en-US" sz="22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宋体" charset="0"/>
                  </a:rPr>
                  <a:t>祷告的教导</a:t>
                </a:r>
              </a:p>
              <a:p>
                <a:pPr marL="0" marR="0" lvl="0" indent="0" algn="ctr" defTabSz="914400" rtl="0" eaLnBrk="1" fontAlgn="base" latinLnBrk="0" hangingPunct="1">
                  <a:lnSpc>
                    <a:spcPct val="80000"/>
                  </a:lnSpc>
                  <a:spcBef>
                    <a:spcPct val="0"/>
                  </a:spcBef>
                  <a:spcAft>
                    <a:spcPct val="0"/>
                  </a:spcAft>
                  <a:buClrTx/>
                  <a:buSzTx/>
                  <a:buFontTx/>
                  <a:buNone/>
                  <a:tabLst/>
                  <a:defRPr/>
                </a:pPr>
                <a:r>
                  <a:rPr kumimoji="0" lang="zh-CN" altLang="en-US" sz="22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宋体" charset="0"/>
                  </a:rPr>
                  <a:t>从罪孽中解放</a:t>
                </a:r>
              </a:p>
              <a:p>
                <a:pPr marL="0" marR="0" lvl="0" indent="0" algn="ctr" defTabSz="914400" rtl="0" eaLnBrk="1" fontAlgn="base" latinLnBrk="0" hangingPunct="1">
                  <a:lnSpc>
                    <a:spcPct val="80000"/>
                  </a:lnSpc>
                  <a:spcBef>
                    <a:spcPct val="0"/>
                  </a:spcBef>
                  <a:spcAft>
                    <a:spcPct val="0"/>
                  </a:spcAft>
                  <a:buClrTx/>
                  <a:buSzTx/>
                  <a:buFontTx/>
                  <a:buNone/>
                  <a:tabLst/>
                  <a:defRPr/>
                </a:pPr>
                <a:r>
                  <a:rPr kumimoji="0" lang="zh-CN" altLang="en-US" sz="22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宋体" charset="0"/>
                  </a:rPr>
                  <a:t>对上帝的保真</a:t>
                </a:r>
              </a:p>
            </p:txBody>
          </p:sp>
          <p:sp>
            <p:nvSpPr>
              <p:cNvPr id="311318" name="Rectangle 42"/>
              <p:cNvSpPr>
                <a:spLocks noChangeArrowheads="1"/>
              </p:cNvSpPr>
              <p:nvPr/>
            </p:nvSpPr>
            <p:spPr bwMode="auto">
              <a:xfrm>
                <a:off x="2720" y="1989"/>
                <a:ext cx="1352" cy="1251"/>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3366"/>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311311" name="Group 47"/>
            <p:cNvGrpSpPr>
              <a:grpSpLocks/>
            </p:cNvGrpSpPr>
            <p:nvPr/>
          </p:nvGrpSpPr>
          <p:grpSpPr bwMode="auto">
            <a:xfrm>
              <a:off x="88" y="3263"/>
              <a:ext cx="4088" cy="529"/>
              <a:chOff x="0" y="3240"/>
              <a:chExt cx="5584" cy="615"/>
            </a:xfrm>
          </p:grpSpPr>
          <p:sp>
            <p:nvSpPr>
              <p:cNvPr id="311315" name="Rectangle 22"/>
              <p:cNvSpPr>
                <a:spLocks noChangeArrowheads="1"/>
              </p:cNvSpPr>
              <p:nvPr/>
            </p:nvSpPr>
            <p:spPr bwMode="auto">
              <a:xfrm>
                <a:off x="32" y="3240"/>
                <a:ext cx="5520" cy="615"/>
              </a:xfrm>
              <a:prstGeom prst="rect">
                <a:avLst/>
              </a:prstGeom>
              <a:gradFill rotWithShape="1">
                <a:gsLst>
                  <a:gs pos="0">
                    <a:schemeClr val="bg2"/>
                  </a:gs>
                  <a:gs pos="100000">
                    <a:schemeClr val="tx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宋体" charset="0"/>
                  </a:rPr>
                  <a:t>以弗所对小亞西亞的教会</a:t>
                </a:r>
              </a:p>
            </p:txBody>
          </p:sp>
          <p:sp>
            <p:nvSpPr>
              <p:cNvPr id="311316" name="Rectangle 46"/>
              <p:cNvSpPr>
                <a:spLocks noChangeArrowheads="1"/>
              </p:cNvSpPr>
              <p:nvPr/>
            </p:nvSpPr>
            <p:spPr bwMode="auto">
              <a:xfrm>
                <a:off x="0" y="3240"/>
                <a:ext cx="5584"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3366"/>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311312" name="Group 49"/>
            <p:cNvGrpSpPr>
              <a:grpSpLocks/>
            </p:cNvGrpSpPr>
            <p:nvPr/>
          </p:nvGrpSpPr>
          <p:grpSpPr bwMode="auto">
            <a:xfrm>
              <a:off x="88" y="3792"/>
              <a:ext cx="4088" cy="528"/>
              <a:chOff x="0" y="3855"/>
              <a:chExt cx="5584" cy="615"/>
            </a:xfrm>
          </p:grpSpPr>
          <p:sp>
            <p:nvSpPr>
              <p:cNvPr id="311313" name="Rectangle 23"/>
              <p:cNvSpPr>
                <a:spLocks noChangeArrowheads="1"/>
              </p:cNvSpPr>
              <p:nvPr/>
            </p:nvSpPr>
            <p:spPr bwMode="auto">
              <a:xfrm>
                <a:off x="32" y="3855"/>
                <a:ext cx="5520" cy="615"/>
              </a:xfrm>
              <a:prstGeom prst="rect">
                <a:avLst/>
              </a:prstGeom>
              <a:gradFill rotWithShape="1">
                <a:gsLst>
                  <a:gs pos="0">
                    <a:schemeClr val="bg2"/>
                  </a:gs>
                  <a:gs pos="100000">
                    <a:schemeClr val="tx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宋体" charset="0"/>
                  </a:rPr>
                  <a:t> 公元</a:t>
                </a:r>
                <a:r>
                  <a:rPr kumimoji="0" lang="en-US" altLang="zh-CN"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宋体" charset="0"/>
                  </a:rPr>
                  <a:t>85</a:t>
                </a:r>
                <a:r>
                  <a:rPr kumimoji="0" lang="zh-CN" alt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宋体" charset="0"/>
                  </a:rPr>
                  <a:t>至</a:t>
                </a:r>
                <a:r>
                  <a:rPr kumimoji="0" lang="en-US" altLang="zh-CN"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宋体" charset="0"/>
                  </a:rPr>
                  <a:t>95</a:t>
                </a:r>
                <a:r>
                  <a:rPr kumimoji="0" lang="zh-CN" alt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宋体" charset="0"/>
                  </a:rPr>
                  <a:t>年间</a:t>
                </a:r>
              </a:p>
            </p:txBody>
          </p:sp>
          <p:sp>
            <p:nvSpPr>
              <p:cNvPr id="311314" name="Rectangle 48"/>
              <p:cNvSpPr>
                <a:spLocks noChangeArrowheads="1"/>
              </p:cNvSpPr>
              <p:nvPr/>
            </p:nvSpPr>
            <p:spPr bwMode="auto">
              <a:xfrm>
                <a:off x="0" y="3855"/>
                <a:ext cx="5584"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3366"/>
                  </a:solidFill>
                  <a:effectLst/>
                  <a:uLnTx/>
                  <a:uFillTx/>
                  <a:latin typeface="Microsoft YaHei UI" panose="020B0503020204020204" pitchFamily="34" charset="-122"/>
                  <a:ea typeface="Microsoft YaHei UI" panose="020B0503020204020204" pitchFamily="34" charset="-122"/>
                  <a:cs typeface="+mn-cs"/>
                </a:endParaRPr>
              </a:p>
            </p:txBody>
          </p:sp>
        </p:grpSp>
      </p:grpSp>
      <p:sp>
        <p:nvSpPr>
          <p:cNvPr id="41" name="Rectangle 2"/>
          <p:cNvSpPr txBox="1">
            <a:spLocks noChangeArrowheads="1"/>
          </p:cNvSpPr>
          <p:nvPr/>
        </p:nvSpPr>
        <p:spPr bwMode="auto">
          <a:xfrm>
            <a:off x="2286000" y="152400"/>
            <a:ext cx="4419600" cy="609600"/>
          </a:xfrm>
          <a:prstGeom prst="rect">
            <a:avLst/>
          </a:prstGeom>
          <a:solidFill>
            <a:srgbClr val="000000"/>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3600" b="1">
                <a:solidFill>
                  <a:schemeClr val="tx2"/>
                </a:solidFill>
                <a:latin typeface="+mj-lt"/>
                <a:ea typeface="ＭＳ Ｐゴシック" charset="0"/>
                <a:cs typeface="Geneva" charset="0"/>
              </a:defRPr>
            </a:lvl1pPr>
            <a:lvl2pPr algn="l" rtl="0" eaLnBrk="0" fontAlgn="base" hangingPunct="0">
              <a:lnSpc>
                <a:spcPct val="90000"/>
              </a:lnSpc>
              <a:spcBef>
                <a:spcPct val="0"/>
              </a:spcBef>
              <a:spcAft>
                <a:spcPct val="0"/>
              </a:spcAft>
              <a:defRPr sz="3600" b="1">
                <a:solidFill>
                  <a:schemeClr val="tx2"/>
                </a:solidFill>
                <a:latin typeface="Arial" charset="0"/>
                <a:ea typeface="ＭＳ Ｐゴシック" charset="0"/>
                <a:cs typeface="Geneva" charset="0"/>
              </a:defRPr>
            </a:lvl2pPr>
            <a:lvl3pPr algn="l" rtl="0" eaLnBrk="0" fontAlgn="base" hangingPunct="0">
              <a:lnSpc>
                <a:spcPct val="90000"/>
              </a:lnSpc>
              <a:spcBef>
                <a:spcPct val="0"/>
              </a:spcBef>
              <a:spcAft>
                <a:spcPct val="0"/>
              </a:spcAft>
              <a:defRPr sz="3600" b="1">
                <a:solidFill>
                  <a:schemeClr val="tx2"/>
                </a:solidFill>
                <a:latin typeface="Arial" charset="0"/>
                <a:ea typeface="ＭＳ Ｐゴシック" charset="0"/>
                <a:cs typeface="Geneva" charset="0"/>
              </a:defRPr>
            </a:lvl3pPr>
            <a:lvl4pPr algn="l" rtl="0" eaLnBrk="0" fontAlgn="base" hangingPunct="0">
              <a:lnSpc>
                <a:spcPct val="90000"/>
              </a:lnSpc>
              <a:spcBef>
                <a:spcPct val="0"/>
              </a:spcBef>
              <a:spcAft>
                <a:spcPct val="0"/>
              </a:spcAft>
              <a:defRPr sz="3600" b="1">
                <a:solidFill>
                  <a:schemeClr val="tx2"/>
                </a:solidFill>
                <a:latin typeface="Arial" charset="0"/>
                <a:ea typeface="ＭＳ Ｐゴシック" charset="0"/>
                <a:cs typeface="Geneva" charset="0"/>
              </a:defRPr>
            </a:lvl4pPr>
            <a:lvl5pPr algn="l" rtl="0" eaLnBrk="0" fontAlgn="base" hangingPunct="0">
              <a:lnSpc>
                <a:spcPct val="90000"/>
              </a:lnSpc>
              <a:spcBef>
                <a:spcPct val="0"/>
              </a:spcBef>
              <a:spcAft>
                <a:spcPct val="0"/>
              </a:spcAft>
              <a:defRPr sz="3600" b="1">
                <a:solidFill>
                  <a:schemeClr val="tx2"/>
                </a:solidFill>
                <a:latin typeface="Arial" charset="0"/>
                <a:ea typeface="ＭＳ Ｐゴシック" charset="0"/>
                <a:cs typeface="Geneva" charset="0"/>
              </a:defRPr>
            </a:lvl5pPr>
            <a:lvl6pPr marL="457200" algn="l" rtl="0" fontAlgn="base">
              <a:lnSpc>
                <a:spcPct val="90000"/>
              </a:lnSpc>
              <a:spcBef>
                <a:spcPct val="0"/>
              </a:spcBef>
              <a:spcAft>
                <a:spcPct val="0"/>
              </a:spcAft>
              <a:defRPr sz="3600" b="1">
                <a:solidFill>
                  <a:schemeClr val="tx2"/>
                </a:solidFill>
                <a:latin typeface="Arial" charset="0"/>
              </a:defRPr>
            </a:lvl6pPr>
            <a:lvl7pPr marL="914400" algn="l" rtl="0" fontAlgn="base">
              <a:lnSpc>
                <a:spcPct val="90000"/>
              </a:lnSpc>
              <a:spcBef>
                <a:spcPct val="0"/>
              </a:spcBef>
              <a:spcAft>
                <a:spcPct val="0"/>
              </a:spcAft>
              <a:defRPr sz="3600" b="1">
                <a:solidFill>
                  <a:schemeClr val="tx2"/>
                </a:solidFill>
                <a:latin typeface="Arial" charset="0"/>
              </a:defRPr>
            </a:lvl7pPr>
            <a:lvl8pPr marL="1371600" algn="l" rtl="0" fontAlgn="base">
              <a:lnSpc>
                <a:spcPct val="90000"/>
              </a:lnSpc>
              <a:spcBef>
                <a:spcPct val="0"/>
              </a:spcBef>
              <a:spcAft>
                <a:spcPct val="0"/>
              </a:spcAft>
              <a:defRPr sz="3600" b="1">
                <a:solidFill>
                  <a:schemeClr val="tx2"/>
                </a:solidFill>
                <a:latin typeface="Arial" charset="0"/>
              </a:defRPr>
            </a:lvl8pPr>
            <a:lvl9pPr marL="1828800" algn="l" rtl="0" fontAlgn="base">
              <a:lnSpc>
                <a:spcPct val="90000"/>
              </a:lnSpc>
              <a:spcBef>
                <a:spcPct val="0"/>
              </a:spcBef>
              <a:spcAft>
                <a:spcPct val="0"/>
              </a:spcAft>
              <a:defRPr sz="3600" b="1">
                <a:solidFill>
                  <a:schemeClr val="tx2"/>
                </a:solidFill>
                <a:latin typeface="Arial" charset="0"/>
              </a:defRPr>
            </a:lvl9p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zh-CN" altLang="en-US" sz="2800" b="1" i="0" u="none" strike="noStrike" kern="0" cap="none" spc="0" normalizeH="0" baseline="0" noProof="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约翰一书大纲</a:t>
            </a:r>
            <a:endParaRPr kumimoji="0" lang="en-US" sz="2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2530143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additive="base">
                                        <p:cTn id="7" dur="500" fill="hold"/>
                                        <p:tgtEl>
                                          <p:spTgt spid="41"/>
                                        </p:tgtEl>
                                        <p:attrNameLst>
                                          <p:attrName>ppt_x</p:attrName>
                                        </p:attrNameLst>
                                      </p:cBhvr>
                                      <p:tavLst>
                                        <p:tav tm="0">
                                          <p:val>
                                            <p:strVal val="0-#ppt_w/2"/>
                                          </p:val>
                                        </p:tav>
                                        <p:tav tm="100000">
                                          <p:val>
                                            <p:strVal val="#ppt_x"/>
                                          </p:val>
                                        </p:tav>
                                      </p:tavLst>
                                    </p:anim>
                                    <p:anim calcmode="lin" valueType="num">
                                      <p:cBhvr additive="base">
                                        <p:cTn id="8" dur="5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8E56C8F2-E6B7-8145-9FE6-F31BB212FE7F}"/>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0"/>
            <a:ext cx="9144000" cy="687909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7384"/>
            <a:ext cx="9144000" cy="3052976"/>
          </a:xfrm>
          <a:effectLst>
            <a:outerShdw blurRad="63500" dist="35921" dir="2700000" algn="ctr" rotWithShape="0">
              <a:schemeClr val="tx2">
                <a:alpha val="74998"/>
              </a:schemeClr>
            </a:outerShdw>
          </a:effectLst>
        </p:spPr>
        <p:txBody>
          <a:bodyPr anchor="ctr"/>
          <a:lstStyle/>
          <a:p>
            <a:pPr>
              <a:defRPr/>
            </a:pPr>
            <a:r>
              <a:rPr lang="zh-CN" altLang="en-US" sz="66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怎么不因为假教诲而</a:t>
            </a:r>
            <a:br>
              <a:rPr lang="en-US" altLang="zh-CN" sz="66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br>
            <a:r>
              <a:rPr lang="zh-CN" altLang="en-US" sz="6600"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迷失方向</a:t>
            </a:r>
            <a:r>
              <a:rPr lang="en-US" sz="66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a:t>
            </a:r>
          </a:p>
        </p:txBody>
      </p:sp>
      <p:sp>
        <p:nvSpPr>
          <p:cNvPr id="6" name="Rectangle 2">
            <a:extLst>
              <a:ext uri="{FF2B5EF4-FFF2-40B4-BE49-F238E27FC236}">
                <a16:creationId xmlns:a16="http://schemas.microsoft.com/office/drawing/2014/main" id="{FF47549B-616B-5949-874C-4B02473B5A99}"/>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约翰一书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13" name="Plus 12">
            <a:extLst>
              <a:ext uri="{FF2B5EF4-FFF2-40B4-BE49-F238E27FC236}">
                <a16:creationId xmlns:a16="http://schemas.microsoft.com/office/drawing/2014/main" id="{D6B70916-65AC-F04C-B9A9-E069D542E41C}"/>
              </a:ext>
            </a:extLst>
          </p:cNvPr>
          <p:cNvSpPr/>
          <p:nvPr/>
        </p:nvSpPr>
        <p:spPr bwMode="auto">
          <a:xfrm>
            <a:off x="2611068" y="4257092"/>
            <a:ext cx="936104" cy="936104"/>
          </a:xfrm>
          <a:prstGeom prst="mathPlus">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14" name="Plus 13">
            <a:extLst>
              <a:ext uri="{FF2B5EF4-FFF2-40B4-BE49-F238E27FC236}">
                <a16:creationId xmlns:a16="http://schemas.microsoft.com/office/drawing/2014/main" id="{95B57230-52CE-7B45-A50C-788C91CEB264}"/>
              </a:ext>
            </a:extLst>
          </p:cNvPr>
          <p:cNvSpPr/>
          <p:nvPr/>
        </p:nvSpPr>
        <p:spPr bwMode="auto">
          <a:xfrm>
            <a:off x="5457954" y="4257092"/>
            <a:ext cx="936104" cy="936104"/>
          </a:xfrm>
          <a:prstGeom prst="mathPlus">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12" name="Rounded Rectangle 11">
            <a:extLst>
              <a:ext uri="{FF2B5EF4-FFF2-40B4-BE49-F238E27FC236}">
                <a16:creationId xmlns:a16="http://schemas.microsoft.com/office/drawing/2014/main" id="{46A0A755-BDE1-E24D-B1C8-998CA6707BFE}"/>
              </a:ext>
            </a:extLst>
          </p:cNvPr>
          <p:cNvSpPr/>
          <p:nvPr/>
        </p:nvSpPr>
        <p:spPr bwMode="auto">
          <a:xfrm>
            <a:off x="899593" y="4077072"/>
            <a:ext cx="1512168" cy="1296144"/>
          </a:xfrm>
          <a:prstGeom prst="roundRect">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15" name="Rounded Rectangle 14">
            <a:extLst>
              <a:ext uri="{FF2B5EF4-FFF2-40B4-BE49-F238E27FC236}">
                <a16:creationId xmlns:a16="http://schemas.microsoft.com/office/drawing/2014/main" id="{09116B01-EA7E-1B4B-92EA-7F80B240251B}"/>
              </a:ext>
            </a:extLst>
          </p:cNvPr>
          <p:cNvSpPr/>
          <p:nvPr/>
        </p:nvSpPr>
        <p:spPr bwMode="auto">
          <a:xfrm>
            <a:off x="3746479" y="4077072"/>
            <a:ext cx="1512168" cy="1296144"/>
          </a:xfrm>
          <a:prstGeom prst="roundRect">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16" name="Rounded Rectangle 15">
            <a:extLst>
              <a:ext uri="{FF2B5EF4-FFF2-40B4-BE49-F238E27FC236}">
                <a16:creationId xmlns:a16="http://schemas.microsoft.com/office/drawing/2014/main" id="{D782D216-8ACB-904C-96F7-8CF81B06A676}"/>
              </a:ext>
            </a:extLst>
          </p:cNvPr>
          <p:cNvSpPr/>
          <p:nvPr/>
        </p:nvSpPr>
        <p:spPr bwMode="auto">
          <a:xfrm>
            <a:off x="6593366" y="4077072"/>
            <a:ext cx="1512168" cy="1296144"/>
          </a:xfrm>
          <a:prstGeom prst="roundRect">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p:txBody>
      </p:sp>
    </p:spTree>
    <p:extLst>
      <p:ext uri="{BB962C8B-B14F-4D97-AF65-F5344CB8AC3E}">
        <p14:creationId xmlns:p14="http://schemas.microsoft.com/office/powerpoint/2010/main" val="1682267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14"/>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childTnLst>
                                </p:cTn>
                              </p:par>
                            </p:childTnLst>
                          </p:cTn>
                        </p:par>
                        <p:par>
                          <p:cTn id="12" fill="hold">
                            <p:stCondLst>
                              <p:cond delay="0"/>
                            </p:stCondLst>
                            <p:childTnLst>
                              <p:par>
                                <p:cTn id="13" presetID="1" presetClass="entr" presetSubtype="0" fill="hold" grpId="0" nodeType="after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grpId="0" nodeType="afterEffect">
                                  <p:stCondLst>
                                    <p:cond delay="0"/>
                                  </p:stCondLst>
                                  <p:childTnLst>
                                    <p:set>
                                      <p:cBhvr>
                                        <p:cTn id="17" dur="1" fill="hold">
                                          <p:stCondLst>
                                            <p:cond delay="0"/>
                                          </p:stCondLst>
                                        </p:cTn>
                                        <p:tgtEl>
                                          <p:spTgt spid="16"/>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500" fill="hold"/>
                                        <p:tgtEl>
                                          <p:spTgt spid="6"/>
                                        </p:tgtEl>
                                        <p:attrNameLst>
                                          <p:attrName>ppt_x</p:attrName>
                                        </p:attrNameLst>
                                      </p:cBhvr>
                                      <p:tavLst>
                                        <p:tav tm="0">
                                          <p:val>
                                            <p:strVal val="#ppt_x"/>
                                          </p:val>
                                        </p:tav>
                                        <p:tav tm="100000">
                                          <p:val>
                                            <p:strVal val="#ppt_x"/>
                                          </p:val>
                                        </p:tav>
                                      </p:tavLst>
                                    </p:anim>
                                    <p:anim calcmode="lin" valueType="num">
                                      <p:cBhvr additive="base">
                                        <p:cTn id="2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3" grpId="0" animBg="1"/>
      <p:bldP spid="14" grpId="0" animBg="1"/>
      <p:bldP spid="12" grpId="0" animBg="1"/>
      <p:bldP spid="15" grpId="0" animBg="1"/>
      <p:bldP spid="16"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a:extLst>
              <a:ext uri="{FF2B5EF4-FFF2-40B4-BE49-F238E27FC236}">
                <a16:creationId xmlns:a16="http://schemas.microsoft.com/office/drawing/2014/main" id="{44806B57-E955-F844-9614-FDBC56D83AE2}"/>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0"/>
            <a:ext cx="9144000" cy="687909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49785"/>
            <a:ext cx="5220072" cy="426887"/>
          </a:xfrm>
          <a:effectLst>
            <a:outerShdw blurRad="63500" dist="35921" dir="2700000" algn="ctr" rotWithShape="0">
              <a:schemeClr val="tx2">
                <a:alpha val="74998"/>
              </a:schemeClr>
            </a:outerShdw>
          </a:effectLst>
        </p:spPr>
        <p:txBody>
          <a:bodyPr anchor="ctr"/>
          <a:lstStyle/>
          <a:p>
            <a:pPr algn="l">
              <a:defRPr/>
            </a:pPr>
            <a:r>
              <a:rPr lang="zh-CN" altLang="en-US" sz="32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怎么不因为假教诲而</a:t>
            </a:r>
            <a:r>
              <a:rPr lang="en-US" altLang="zh-CN" sz="32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a:t>
            </a:r>
            <a:endParaRPr lang="en-US" sz="3200" b="1" i="1" dirty="0">
              <a:effectLst>
                <a:glow rad="127000">
                  <a:schemeClr val="tx1"/>
                </a:glow>
              </a:effectLst>
              <a:latin typeface="Arial" charset="0"/>
              <a:ea typeface="ＭＳ Ｐゴシック" charset="0"/>
              <a:cs typeface="ＭＳ Ｐゴシック" charset="0"/>
            </a:endParaRPr>
          </a:p>
        </p:txBody>
      </p:sp>
      <p:sp>
        <p:nvSpPr>
          <p:cNvPr id="4" name="Rectangle 2">
            <a:extLst>
              <a:ext uri="{FF2B5EF4-FFF2-40B4-BE49-F238E27FC236}">
                <a16:creationId xmlns:a16="http://schemas.microsoft.com/office/drawing/2014/main" id="{B33A0B84-3A7C-DD46-AABB-D3E788989778}"/>
              </a:ext>
            </a:extLst>
          </p:cNvPr>
          <p:cNvSpPr txBox="1">
            <a:spLocks noChangeArrowheads="1"/>
          </p:cNvSpPr>
          <p:nvPr/>
        </p:nvSpPr>
        <p:spPr bwMode="auto">
          <a:xfrm>
            <a:off x="2056234" y="2819400"/>
            <a:ext cx="4748014" cy="1234287"/>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迷失方向</a:t>
            </a:r>
            <a:r>
              <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endParaRPr kumimoji="0" lang="en-US" sz="48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endParaRPr>
          </a:p>
        </p:txBody>
      </p:sp>
      <p:sp>
        <p:nvSpPr>
          <p:cNvPr id="7" name="Rectangle 2">
            <a:extLst>
              <a:ext uri="{FF2B5EF4-FFF2-40B4-BE49-F238E27FC236}">
                <a16:creationId xmlns:a16="http://schemas.microsoft.com/office/drawing/2014/main" id="{B44D5CD2-B388-0D46-8D40-7AEA3E0220F4}"/>
              </a:ext>
            </a:extLst>
          </p:cNvPr>
          <p:cNvSpPr txBox="1">
            <a:spLocks noChangeArrowheads="1"/>
          </p:cNvSpPr>
          <p:nvPr/>
        </p:nvSpPr>
        <p:spPr bwMode="auto">
          <a:xfrm>
            <a:off x="-13743" y="1344728"/>
            <a:ext cx="4912036" cy="908066"/>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遵守</a:t>
            </a:r>
            <a:r>
              <a:rPr kumimoji="0" lang="en-US" sz="36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a:t>
            </a:r>
            <a:r>
              <a:rPr kumimoji="0" lang="zh-CN" altLang="en-US" sz="36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神的命令</a:t>
            </a:r>
            <a:r>
              <a:rPr kumimoji="0" lang="en-US" sz="36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(1–2)</a:t>
            </a:r>
            <a:endPar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2" name="Down Arrow 1">
            <a:extLst>
              <a:ext uri="{FF2B5EF4-FFF2-40B4-BE49-F238E27FC236}">
                <a16:creationId xmlns:a16="http://schemas.microsoft.com/office/drawing/2014/main" id="{497D00CE-964C-EE41-A53C-3F427AFBA0FE}"/>
              </a:ext>
            </a:extLst>
          </p:cNvPr>
          <p:cNvSpPr/>
          <p:nvPr/>
        </p:nvSpPr>
        <p:spPr bwMode="auto">
          <a:xfrm rot="7630003">
            <a:off x="2414894" y="2328368"/>
            <a:ext cx="936104" cy="637883"/>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13" name="Rectangle 2">
            <a:extLst>
              <a:ext uri="{FF2B5EF4-FFF2-40B4-BE49-F238E27FC236}">
                <a16:creationId xmlns:a16="http://schemas.microsoft.com/office/drawing/2014/main" id="{4C6900FF-4A2F-AA4D-A602-5E82D3DB91F6}"/>
              </a:ext>
            </a:extLst>
          </p:cNvPr>
          <p:cNvSpPr txBox="1">
            <a:spLocks noChangeArrowheads="1"/>
          </p:cNvSpPr>
          <p:nvPr/>
        </p:nvSpPr>
        <p:spPr bwMode="auto">
          <a:xfrm>
            <a:off x="5580112" y="44624"/>
            <a:ext cx="3443133" cy="56234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约翰一书</a:t>
            </a:r>
            <a:endParaRPr kumimoji="0" lang="en-US" sz="3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248635003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约壹</a:t>
            </a:r>
            <a:r>
              <a:rPr lang="en-US" sz="8800" dirty="0">
                <a:solidFill>
                  <a:schemeClr val="bg1"/>
                </a:solidFill>
                <a:latin typeface="Arial" charset="0"/>
                <a:ea typeface="Osaka" charset="0"/>
                <a:cs typeface="Arial" charset="0"/>
              </a:rPr>
              <a:t> 1</a:t>
            </a:r>
          </a:p>
        </p:txBody>
      </p:sp>
    </p:spTree>
    <p:extLst>
      <p:ext uri="{BB962C8B-B14F-4D97-AF65-F5344CB8AC3E}">
        <p14:creationId xmlns:p14="http://schemas.microsoft.com/office/powerpoint/2010/main" val="216518858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a:extLst>
              <a:ext uri="{FF2B5EF4-FFF2-40B4-BE49-F238E27FC236}">
                <a16:creationId xmlns:a16="http://schemas.microsoft.com/office/drawing/2014/main" id="{5FAE20FB-4D8C-C642-BDBA-A1550D7A47B3}"/>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1"/>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7384"/>
            <a:ext cx="9144000" cy="936104"/>
          </a:xfrm>
          <a:solidFill>
            <a:schemeClr val="tx1"/>
          </a:solidFill>
          <a:effectLst>
            <a:outerShdw blurRad="63500" dist="35921" dir="2700000" algn="ctr" rotWithShape="0">
              <a:schemeClr val="tx2">
                <a:alpha val="74998"/>
              </a:schemeClr>
            </a:outerShdw>
          </a:effectLst>
        </p:spPr>
        <p:txBody>
          <a:bodyPr anchor="t"/>
          <a:lstStyle/>
          <a:p>
            <a:pPr>
              <a:defRPr/>
            </a:pPr>
            <a:r>
              <a:rPr lang="en-US"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I. </a:t>
            </a:r>
            <a:r>
              <a:rPr lang="zh-CN" altLang="en-US"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遵守</a:t>
            </a:r>
            <a:r>
              <a:rPr lang="en-US"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 </a:t>
            </a:r>
            <a:r>
              <a:rPr lang="zh-CN" altLang="en-US"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神的命令</a:t>
            </a:r>
            <a:r>
              <a:rPr lang="en-US"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(1–2). </a:t>
            </a:r>
          </a:p>
        </p:txBody>
      </p:sp>
      <p:sp>
        <p:nvSpPr>
          <p:cNvPr id="3" name="Rectangle 2">
            <a:extLst>
              <a:ext uri="{FF2B5EF4-FFF2-40B4-BE49-F238E27FC236}">
                <a16:creationId xmlns:a16="http://schemas.microsoft.com/office/drawing/2014/main" id="{1EDB245E-B67A-154E-9B93-442101AE3912}"/>
              </a:ext>
            </a:extLst>
          </p:cNvPr>
          <p:cNvSpPr txBox="1">
            <a:spLocks noChangeArrowheads="1"/>
          </p:cNvSpPr>
          <p:nvPr/>
        </p:nvSpPr>
        <p:spPr bwMode="auto">
          <a:xfrm>
            <a:off x="0" y="1782611"/>
            <a:ext cx="9144000" cy="432048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457200" marR="0" lvl="1" indent="0" algn="ctr" defTabSz="9144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00"/>
                </a:solidFill>
                <a:effectLst>
                  <a:glow rad="228600">
                    <a:srgbClr val="000000">
                      <a:satMod val="175000"/>
                    </a:srgbClr>
                  </a:glow>
                </a:effectLst>
                <a:uLnTx/>
                <a:uFillTx/>
                <a:latin typeface="Microsoft YaHei UI" panose="020B0503020204020204" pitchFamily="34" charset="-122"/>
                <a:ea typeface="Microsoft YaHei UI" panose="020B0503020204020204" pitchFamily="34" charset="-122"/>
              </a:rPr>
              <a:t>相信基督是全人，得着团契与喜乐 </a:t>
            </a:r>
            <a:br>
              <a:rPr kumimoji="0" lang="en-US" altLang="zh-CN" sz="3600" b="1" i="0" u="none" strike="noStrike" kern="1200" cap="none" spc="0" normalizeH="0" baseline="0" noProof="0" dirty="0">
                <a:ln>
                  <a:noFill/>
                </a:ln>
                <a:solidFill>
                  <a:srgbClr val="FFFF00"/>
                </a:solidFill>
                <a:effectLst>
                  <a:glow rad="228600">
                    <a:srgbClr val="000000">
                      <a:satMod val="175000"/>
                    </a:srgbClr>
                  </a:glow>
                </a:effectLst>
                <a:uLnTx/>
                <a:uFillTx/>
                <a:latin typeface="Microsoft YaHei UI" panose="020B0503020204020204" pitchFamily="34" charset="-122"/>
                <a:ea typeface="Microsoft YaHei UI" panose="020B0503020204020204" pitchFamily="34" charset="-122"/>
              </a:rPr>
            </a:br>
            <a:r>
              <a:rPr kumimoji="0" lang="en-US" sz="3600" b="1" i="0" u="none" strike="noStrike" kern="1200" cap="none" spc="0" normalizeH="0" baseline="0" noProof="0" dirty="0">
                <a:ln>
                  <a:noFill/>
                </a:ln>
                <a:solidFill>
                  <a:srgbClr val="FFFF00"/>
                </a:solidFill>
                <a:effectLst>
                  <a:glow rad="228600">
                    <a:srgbClr val="000000">
                      <a:satMod val="175000"/>
                    </a:srgbClr>
                  </a:glow>
                </a:effectLst>
                <a:uLnTx/>
                <a:uFillTx/>
                <a:latin typeface="Microsoft YaHei UI" panose="020B0503020204020204" pitchFamily="34" charset="-122"/>
                <a:ea typeface="Microsoft YaHei UI" panose="020B0503020204020204" pitchFamily="34" charset="-122"/>
              </a:rPr>
              <a:t>(1:1-4)。</a:t>
            </a:r>
          </a:p>
          <a:p>
            <a:pPr marL="457200" marR="0" lvl="1" indent="0" algn="ctr" defTabSz="914400" rtl="0" eaLnBrk="0" fontAlgn="base" latinLnBrk="0" hangingPunct="0">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00"/>
              </a:solidFill>
              <a:effectLst>
                <a:glow rad="228600">
                  <a:srgbClr val="000000">
                    <a:satMod val="175000"/>
                  </a:srgbClr>
                </a:glow>
              </a:effectLst>
              <a:uLnTx/>
              <a:uFillTx/>
              <a:latin typeface="Microsoft YaHei UI" panose="020B0503020204020204" pitchFamily="34" charset="-122"/>
              <a:ea typeface="Microsoft YaHei UI" panose="020B0503020204020204" pitchFamily="34" charset="-122"/>
            </a:endParaRPr>
          </a:p>
        </p:txBody>
      </p:sp>
      <p:sp>
        <p:nvSpPr>
          <p:cNvPr id="5" name="Rectangle 2">
            <a:extLst>
              <a:ext uri="{FF2B5EF4-FFF2-40B4-BE49-F238E27FC236}">
                <a16:creationId xmlns:a16="http://schemas.microsoft.com/office/drawing/2014/main" id="{3B5B5E44-9469-544C-B4C9-4EECC4D730A0}"/>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约翰一书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32466661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7106" name="Picture 2">
            <a:extLst>
              <a:ext uri="{FF2B5EF4-FFF2-40B4-BE49-F238E27FC236}">
                <a16:creationId xmlns:a16="http://schemas.microsoft.com/office/drawing/2014/main" id="{BEDA93B2-271D-9B4F-9E5E-28CEF04BCD6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356" y="10881"/>
            <a:ext cx="4847675" cy="6909511"/>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4860030" y="29469"/>
            <a:ext cx="4283969" cy="6817650"/>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We proclaim to you the one who existed from the beginning, whom we have heard and seen. We saw him with our own eyes and touched him with our own hands. He is the Word of life</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(1 John 1:1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579053877"/>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AutoShape 2"/>
          <p:cNvSpPr>
            <a:spLocks noChangeArrowheads="1"/>
          </p:cNvSpPr>
          <p:nvPr/>
        </p:nvSpPr>
        <p:spPr bwMode="auto">
          <a:xfrm>
            <a:off x="457200" y="533400"/>
            <a:ext cx="8077200" cy="2514600"/>
          </a:xfrm>
          <a:prstGeom prst="downArrowCallout">
            <a:avLst>
              <a:gd name="adj1" fmla="val 80303"/>
              <a:gd name="adj2" fmla="val 80303"/>
              <a:gd name="adj3" fmla="val 16667"/>
              <a:gd name="adj4" fmla="val 66667"/>
            </a:avLst>
          </a:prstGeom>
          <a:solidFill>
            <a:schemeClr val="accent6">
              <a:lumMod val="50000"/>
            </a:schemeClr>
          </a:solidFill>
          <a:ln w="9525">
            <a:solidFill>
              <a:schemeClr val="tx1"/>
            </a:solidFill>
            <a:miter lim="800000"/>
            <a:headEnd/>
            <a:tailEnd/>
          </a:ln>
        </p:spPr>
        <p:txBody>
          <a:bodyPr wrap="none" anchor="ctr"/>
          <a:lstStyle/>
          <a:p>
            <a:pPr eaLnBrk="0" hangingPunct="0"/>
            <a:endParaRPr lang="en-US">
              <a:solidFill>
                <a:srgbClr val="FFFFFF"/>
              </a:solidFill>
              <a:latin typeface="Arial" charset="0"/>
              <a:ea typeface="ＭＳ Ｐゴシック" charset="0"/>
              <a:cs typeface="ＭＳ Ｐゴシック" charset="0"/>
            </a:endParaRPr>
          </a:p>
        </p:txBody>
      </p:sp>
      <p:sp>
        <p:nvSpPr>
          <p:cNvPr id="431107" name="Rectangle 3"/>
          <p:cNvSpPr>
            <a:spLocks noGrp="1" noRot="1" noChangeArrowheads="1"/>
          </p:cNvSpPr>
          <p:nvPr>
            <p:ph type="title"/>
          </p:nvPr>
        </p:nvSpPr>
        <p:spPr>
          <a:xfrm>
            <a:off x="301625" y="457200"/>
            <a:ext cx="8540750" cy="1143000"/>
          </a:xfrm>
          <a:effectLst>
            <a:outerShdw dist="107763" dir="13500000" algn="ctr" rotWithShape="0">
              <a:srgbClr val="000000"/>
            </a:outerShdw>
          </a:effectLst>
        </p:spPr>
        <p:txBody>
          <a:bodyPr/>
          <a:lstStyle/>
          <a:p>
            <a:pPr eaLnBrk="1" hangingPunct="1">
              <a:defRPr/>
            </a:pPr>
            <a:r>
              <a:rPr lang="zh-CN" altLang="en-US" b="1">
                <a:ea typeface="SimSun" pitchFamily="2" charset="-122"/>
              </a:rPr>
              <a:t>约翰（一）中的早期的诺斯替教</a:t>
            </a:r>
            <a:endParaRPr lang="zh-CN" altLang="en-US">
              <a:ea typeface="SimSun" pitchFamily="2" charset="-122"/>
            </a:endParaRPr>
          </a:p>
        </p:txBody>
      </p:sp>
      <p:sp>
        <p:nvSpPr>
          <p:cNvPr id="431108" name="Rectangle 4"/>
          <p:cNvSpPr>
            <a:spLocks noGrp="1" noRot="1" noChangeArrowheads="1"/>
          </p:cNvSpPr>
          <p:nvPr>
            <p:ph type="body" sz="half" idx="1"/>
          </p:nvPr>
        </p:nvSpPr>
        <p:spPr>
          <a:xfrm>
            <a:off x="76200" y="3151584"/>
            <a:ext cx="4267200" cy="3657600"/>
          </a:xfrm>
        </p:spPr>
        <p:txBody>
          <a:bodyPr/>
          <a:lstStyle/>
          <a:p>
            <a:pPr eaLnBrk="1" hangingPunct="1">
              <a:buFont typeface="Arial" pitchFamily="34" charset="0"/>
              <a:buNone/>
              <a:defRPr/>
            </a:pPr>
            <a:r>
              <a:rPr lang="zh-CN" altLang="en-US" u="sng">
                <a:ea typeface="SimSun" pitchFamily="2" charset="-122"/>
              </a:rPr>
              <a:t>幻影说诺斯替教 </a:t>
            </a:r>
          </a:p>
          <a:p>
            <a:pPr eaLnBrk="1" hangingPunct="1">
              <a:buFont typeface="Arial" pitchFamily="34" charset="0"/>
              <a:buNone/>
              <a:defRPr/>
            </a:pPr>
            <a:r>
              <a:rPr lang="zh-CN" altLang="en-US" b="1">
                <a:ea typeface="SimSun" pitchFamily="2" charset="-122"/>
              </a:rPr>
              <a:t>物质是恶魔</a:t>
            </a:r>
          </a:p>
          <a:p>
            <a:pPr eaLnBrk="1" hangingPunct="1">
              <a:buFont typeface="Arial" pitchFamily="34" charset="0"/>
              <a:buNone/>
              <a:defRPr/>
            </a:pPr>
            <a:r>
              <a:rPr lang="zh-CN" altLang="en-US" b="1">
                <a:ea typeface="SimSun" pitchFamily="2" charset="-122"/>
              </a:rPr>
              <a:t>贬低唯物主义</a:t>
            </a:r>
          </a:p>
          <a:p>
            <a:pPr eaLnBrk="1" hangingPunct="1">
              <a:buFont typeface="Arial" pitchFamily="34" charset="0"/>
              <a:buNone/>
              <a:defRPr/>
            </a:pPr>
            <a:r>
              <a:rPr lang="zh-CN" altLang="en-US" b="1">
                <a:ea typeface="SimSun" pitchFamily="2" charset="-122"/>
              </a:rPr>
              <a:t>不承认基督的博爱</a:t>
            </a:r>
          </a:p>
          <a:p>
            <a:pPr eaLnBrk="1" hangingPunct="1">
              <a:buFont typeface="Arial" pitchFamily="34" charset="0"/>
              <a:buNone/>
              <a:defRPr/>
            </a:pPr>
            <a:r>
              <a:rPr lang="zh-CN" altLang="en-US" b="1">
                <a:ea typeface="SimSun" pitchFamily="2" charset="-122"/>
              </a:rPr>
              <a:t>涉及耶稣 (1:1)</a:t>
            </a:r>
          </a:p>
          <a:p>
            <a:pPr eaLnBrk="1" hangingPunct="1">
              <a:buFont typeface="Arial" pitchFamily="34" charset="0"/>
              <a:buNone/>
              <a:defRPr/>
            </a:pPr>
            <a:r>
              <a:rPr lang="zh-CN" altLang="en-US" b="1">
                <a:ea typeface="SimSun" pitchFamily="2" charset="-122"/>
              </a:rPr>
              <a:t>禁欲主义</a:t>
            </a:r>
          </a:p>
          <a:p>
            <a:pPr eaLnBrk="1" hangingPunct="1">
              <a:buFont typeface="Arial" pitchFamily="34" charset="0"/>
              <a:buNone/>
              <a:defRPr/>
            </a:pPr>
            <a:r>
              <a:rPr lang="zh-CN" altLang="en-US" b="1">
                <a:ea typeface="SimSun" pitchFamily="2" charset="-122"/>
              </a:rPr>
              <a:t>道德败坏</a:t>
            </a:r>
          </a:p>
        </p:txBody>
      </p:sp>
      <p:sp>
        <p:nvSpPr>
          <p:cNvPr id="431109" name="Rectangle 5"/>
          <p:cNvSpPr>
            <a:spLocks noGrp="1" noRot="1" noChangeArrowheads="1"/>
          </p:cNvSpPr>
          <p:nvPr>
            <p:ph type="body" sz="half" idx="2"/>
          </p:nvPr>
        </p:nvSpPr>
        <p:spPr>
          <a:xfrm>
            <a:off x="4495800" y="3151584"/>
            <a:ext cx="4572000" cy="3733800"/>
          </a:xfrm>
          <a:solidFill>
            <a:srgbClr val="C70045"/>
          </a:solidFill>
          <a:ln w="9525">
            <a:noFill/>
            <a:miter lim="800000"/>
            <a:headEnd/>
            <a:tailEnd/>
          </a:ln>
          <a:effectLst/>
        </p:spPr>
        <p:txBody>
          <a:bodyPr/>
          <a:lstStyle/>
          <a:p>
            <a:pPr>
              <a:lnSpc>
                <a:spcPct val="90000"/>
              </a:lnSpc>
              <a:buClr>
                <a:srgbClr val="66CCFF"/>
              </a:buClr>
              <a:buSzPct val="80000"/>
              <a:buFont typeface="Arial" charset="0"/>
              <a:buNone/>
            </a:pPr>
            <a:r>
              <a:rPr lang="en-US" altLang="zh-CN" sz="2400" b="1" kern="1200">
                <a:solidFill>
                  <a:srgbClr val="FFFFFF"/>
                </a:solidFill>
                <a:latin typeface="Tahoma" charset="0"/>
                <a:cs typeface="+mn-cs"/>
              </a:rPr>
              <a:t>Cerinthian</a:t>
            </a:r>
            <a:r>
              <a:rPr lang="zh-CN" altLang="en-US" sz="2400" b="1" kern="1200">
                <a:solidFill>
                  <a:srgbClr val="FFFFFF"/>
                </a:solidFill>
                <a:latin typeface="Tahoma" charset="0"/>
                <a:cs typeface="+mn-cs"/>
              </a:rPr>
              <a:t>诺斯替教 </a:t>
            </a:r>
            <a:endParaRPr lang="en-US" altLang="zh-CN" sz="2400" b="1" kern="1200">
              <a:solidFill>
                <a:srgbClr val="FFFFFF"/>
              </a:solidFill>
              <a:latin typeface="Tahoma" charset="0"/>
              <a:cs typeface="+mn-cs"/>
            </a:endParaRPr>
          </a:p>
          <a:p>
            <a:pPr>
              <a:lnSpc>
                <a:spcPct val="90000"/>
              </a:lnSpc>
              <a:buClr>
                <a:srgbClr val="66CCFF"/>
              </a:buClr>
              <a:buSzPct val="80000"/>
              <a:buFont typeface="Arial" charset="0"/>
              <a:buNone/>
            </a:pPr>
            <a:r>
              <a:rPr lang="zh-CN" altLang="en-US" sz="2400" b="1" kern="1200">
                <a:solidFill>
                  <a:srgbClr val="FFFFFF"/>
                </a:solidFill>
                <a:latin typeface="Tahoma" charset="0"/>
                <a:cs typeface="+mn-cs"/>
              </a:rPr>
              <a:t>精神是好的</a:t>
            </a:r>
          </a:p>
          <a:p>
            <a:pPr>
              <a:lnSpc>
                <a:spcPct val="90000"/>
              </a:lnSpc>
              <a:buClr>
                <a:srgbClr val="66CCFF"/>
              </a:buClr>
              <a:buSzPct val="80000"/>
              <a:buFont typeface="Arial" charset="0"/>
              <a:buNone/>
            </a:pPr>
            <a:r>
              <a:rPr lang="zh-CN" altLang="en-US" sz="2400" b="1" kern="1200">
                <a:solidFill>
                  <a:srgbClr val="FFFFFF"/>
                </a:solidFill>
                <a:latin typeface="Tahoma" charset="0"/>
                <a:cs typeface="+mn-cs"/>
              </a:rPr>
              <a:t>知识丰富 (诺斯</a:t>
            </a:r>
            <a:r>
              <a:rPr lang="en-US" altLang="zh-CN" sz="2400" b="1" kern="1200">
                <a:solidFill>
                  <a:srgbClr val="FFFFFF"/>
                </a:solidFill>
                <a:latin typeface="Tahoma" charset="0"/>
                <a:cs typeface="+mn-cs"/>
              </a:rPr>
              <a:t>)</a:t>
            </a:r>
          </a:p>
          <a:p>
            <a:pPr>
              <a:lnSpc>
                <a:spcPct val="90000"/>
              </a:lnSpc>
              <a:buClr>
                <a:srgbClr val="66CCFF"/>
              </a:buClr>
              <a:buSzPct val="80000"/>
              <a:buFont typeface="Arial" charset="0"/>
              <a:buNone/>
            </a:pPr>
            <a:r>
              <a:rPr lang="zh-CN" altLang="en-US" sz="2400" b="1" kern="1200">
                <a:solidFill>
                  <a:srgbClr val="FFFFFF"/>
                </a:solidFill>
                <a:latin typeface="Tahoma" charset="0"/>
                <a:cs typeface="+mn-cs"/>
              </a:rPr>
              <a:t>不承认基督的神的身份</a:t>
            </a:r>
            <a:endParaRPr lang="en-US" altLang="zh-CN" sz="2400" b="1" kern="1200">
              <a:solidFill>
                <a:srgbClr val="FFFFFF"/>
              </a:solidFill>
              <a:latin typeface="Tahoma" charset="0"/>
              <a:cs typeface="+mn-cs"/>
            </a:endParaRPr>
          </a:p>
          <a:p>
            <a:pPr>
              <a:lnSpc>
                <a:spcPct val="90000"/>
              </a:lnSpc>
              <a:buClr>
                <a:srgbClr val="66CCFF"/>
              </a:buClr>
              <a:buSzPct val="80000"/>
              <a:buFont typeface="Arial" charset="0"/>
              <a:buNone/>
            </a:pPr>
            <a:r>
              <a:rPr lang="zh-CN" altLang="en-US" sz="2400" b="1" kern="1200">
                <a:solidFill>
                  <a:srgbClr val="FFFFFF"/>
                </a:solidFill>
                <a:latin typeface="Tahoma" charset="0"/>
                <a:cs typeface="+mn-cs"/>
              </a:rPr>
              <a:t>水和血 (5:6)</a:t>
            </a:r>
          </a:p>
          <a:p>
            <a:pPr>
              <a:lnSpc>
                <a:spcPct val="90000"/>
              </a:lnSpc>
              <a:buClr>
                <a:srgbClr val="66CCFF"/>
              </a:buClr>
              <a:buSzPct val="80000"/>
              <a:buFont typeface="Arial" charset="0"/>
              <a:buNone/>
            </a:pPr>
            <a:r>
              <a:rPr lang="zh-CN" altLang="en-US" sz="2400" b="1" kern="1200">
                <a:solidFill>
                  <a:srgbClr val="FFFFFF"/>
                </a:solidFill>
                <a:latin typeface="Tahoma" charset="0"/>
                <a:cs typeface="+mn-cs"/>
              </a:rPr>
              <a:t>骄傲自大</a:t>
            </a:r>
          </a:p>
          <a:p>
            <a:pPr>
              <a:lnSpc>
                <a:spcPct val="90000"/>
              </a:lnSpc>
              <a:buClr>
                <a:srgbClr val="66CCFF"/>
              </a:buClr>
              <a:buSzPct val="80000"/>
              <a:buFont typeface="Arial" charset="0"/>
              <a:buNone/>
            </a:pPr>
            <a:r>
              <a:rPr lang="zh-CN" altLang="en-US" sz="2400" b="1" kern="1200">
                <a:solidFill>
                  <a:srgbClr val="FFFFFF"/>
                </a:solidFill>
                <a:latin typeface="Tahoma" charset="0"/>
                <a:cs typeface="+mn-cs"/>
              </a:rPr>
              <a:t>教育</a:t>
            </a:r>
          </a:p>
        </p:txBody>
      </p:sp>
      <p:sp>
        <p:nvSpPr>
          <p:cNvPr id="128006" name="Text Box 6"/>
          <p:cNvSpPr txBox="1">
            <a:spLocks noChangeArrowheads="1"/>
          </p:cNvSpPr>
          <p:nvPr/>
        </p:nvSpPr>
        <p:spPr bwMode="auto">
          <a:xfrm>
            <a:off x="8305800" y="82550"/>
            <a:ext cx="692150" cy="457200"/>
          </a:xfrm>
          <a:prstGeom prst="rect">
            <a:avLst/>
          </a:prstGeom>
          <a:noFill/>
          <a:ln w="9525">
            <a:noFill/>
            <a:miter lim="800000"/>
            <a:headEnd/>
            <a:tailEnd/>
          </a:ln>
        </p:spPr>
        <p:txBody>
          <a:bodyPr wrap="none">
            <a:spAutoFit/>
          </a:bodyPr>
          <a:lstStyle/>
          <a:p>
            <a:pPr eaLnBrk="0" hangingPunct="0"/>
            <a:r>
              <a:rPr lang="zh-CN" altLang="en-US" sz="2400" b="1">
                <a:solidFill>
                  <a:srgbClr val="FFFFFF"/>
                </a:solidFill>
                <a:ea typeface="SimSun" pitchFamily="2" charset="-122"/>
              </a:rPr>
              <a:t>186</a:t>
            </a:r>
            <a:endParaRPr lang="zh-CN" altLang="en-US" sz="2000" b="1">
              <a:solidFill>
                <a:srgbClr val="FFFFFF"/>
              </a:solidFill>
              <a:ea typeface="SimSun" pitchFamily="2" charset="-122"/>
            </a:endParaRPr>
          </a:p>
        </p:txBody>
      </p:sp>
      <p:sp>
        <p:nvSpPr>
          <p:cNvPr id="431111" name="Text Box 7"/>
          <p:cNvSpPr txBox="1">
            <a:spLocks noChangeArrowheads="1"/>
          </p:cNvSpPr>
          <p:nvPr/>
        </p:nvSpPr>
        <p:spPr bwMode="auto">
          <a:xfrm>
            <a:off x="2895600" y="1600200"/>
            <a:ext cx="3124200" cy="579438"/>
          </a:xfrm>
          <a:prstGeom prst="rect">
            <a:avLst/>
          </a:prstGeom>
          <a:noFill/>
          <a:ln w="9525">
            <a:noFill/>
            <a:miter lim="800000"/>
            <a:headEnd/>
            <a:tailEnd/>
          </a:ln>
          <a:effectLst>
            <a:outerShdw dist="81320" dir="2319588" algn="ctr" rotWithShape="0">
              <a:srgbClr val="808080"/>
            </a:outerShdw>
          </a:effectLst>
        </p:spPr>
        <p:txBody>
          <a:bodyPr>
            <a:spAutoFit/>
          </a:bodyPr>
          <a:lstStyle/>
          <a:p>
            <a:pPr algn="ctr" eaLnBrk="0" hangingPunct="0">
              <a:spcBef>
                <a:spcPct val="50000"/>
              </a:spcBef>
              <a:defRPr/>
            </a:pPr>
            <a:r>
              <a:rPr lang="zh-CN" altLang="en-US" sz="3200" b="1" i="1">
                <a:solidFill>
                  <a:srgbClr val="FFFFFF"/>
                </a:solidFill>
                <a:effectLst>
                  <a:outerShdw blurRad="38100" dist="38100" dir="2700000" algn="tl">
                    <a:srgbClr val="000000"/>
                  </a:outerShdw>
                </a:effectLst>
                <a:latin typeface="Tahoma" pitchFamily="34" charset="0"/>
                <a:ea typeface="SimSun" pitchFamily="2" charset="-122"/>
              </a:rPr>
              <a:t>两种类型</a:t>
            </a:r>
          </a:p>
        </p:txBody>
      </p:sp>
    </p:spTree>
    <p:extLst>
      <p:ext uri="{BB962C8B-B14F-4D97-AF65-F5344CB8AC3E}">
        <p14:creationId xmlns:p14="http://schemas.microsoft.com/office/powerpoint/2010/main" val="392655467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6082" name="Picture 2">
            <a:extLst>
              <a:ext uri="{FF2B5EF4-FFF2-40B4-BE49-F238E27FC236}">
                <a16:creationId xmlns:a16="http://schemas.microsoft.com/office/drawing/2014/main" id="{302CB2B9-0162-2F4B-97FF-1F6B2E548CB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563888" y="0"/>
            <a:ext cx="5293774" cy="3972593"/>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1694" y="-99392"/>
            <a:ext cx="4573694" cy="6957392"/>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This one who is life itself was revealed to us, and we have seen him. And now we testify and proclaim to you that he is the one who is eternal life. He was with the Father, and then he was revealed to us</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(1 John 1:2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697722207"/>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269776" y="764704"/>
            <a:ext cx="8604448" cy="5055715"/>
          </a:xfrm>
          <a:ln>
            <a:solidFill>
              <a:srgbClr val="FFCC66"/>
            </a:solidFill>
          </a:ln>
          <a:effectLst>
            <a:outerShdw blurRad="63500" dist="35921" dir="2700000" algn="ctr" rotWithShape="0">
              <a:schemeClr val="tx2">
                <a:alpha val="74998"/>
              </a:schemeClr>
            </a:outerShdw>
          </a:effectLst>
        </p:spPr>
        <p:txBody>
          <a:bodyPr anchor="ctr"/>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We proclaim to you what we ourselves have actually seen and heard so that you may have </a:t>
            </a:r>
            <a:r>
              <a:rPr lang="en-US" sz="3600" b="1" dirty="0">
                <a:solidFill>
                  <a:srgbClr val="FFFF00"/>
                </a:solidFill>
                <a:effectLst>
                  <a:glow rad="127000">
                    <a:schemeClr val="tx1"/>
                  </a:glow>
                </a:effectLst>
                <a:latin typeface="Arial" charset="0"/>
                <a:ea typeface="ＭＳ Ｐゴシック" charset="0"/>
                <a:cs typeface="ＭＳ Ｐゴシック" charset="0"/>
              </a:rPr>
              <a:t>fellowship</a:t>
            </a:r>
            <a:r>
              <a:rPr lang="en-US" sz="3600" b="1" dirty="0">
                <a:effectLst>
                  <a:glow rad="127000">
                    <a:schemeClr val="tx1"/>
                  </a:glow>
                </a:effectLst>
                <a:latin typeface="Arial" charset="0"/>
                <a:ea typeface="ＭＳ Ｐゴシック" charset="0"/>
                <a:cs typeface="ＭＳ Ｐゴシック" charset="0"/>
              </a:rPr>
              <a:t> with us. And our fellowship is with the Father and with his Son, Jesus Christ.  </a:t>
            </a:r>
            <a:r>
              <a:rPr lang="en-US" sz="3600" b="1" baseline="30000" dirty="0">
                <a:effectLst>
                  <a:glow rad="127000">
                    <a:schemeClr val="tx1"/>
                  </a:glow>
                </a:effectLst>
                <a:latin typeface="Arial" charset="0"/>
                <a:ea typeface="ＭＳ Ｐゴシック" charset="0"/>
                <a:cs typeface="ＭＳ Ｐゴシック" charset="0"/>
              </a:rPr>
              <a:t>4 </a:t>
            </a:r>
            <a:r>
              <a:rPr lang="en-US" sz="3600" b="1" dirty="0">
                <a:effectLst>
                  <a:glow rad="127000">
                    <a:schemeClr val="tx1"/>
                  </a:glow>
                </a:effectLst>
                <a:latin typeface="Arial" charset="0"/>
                <a:ea typeface="ＭＳ Ｐゴシック" charset="0"/>
                <a:cs typeface="ＭＳ Ｐゴシック" charset="0"/>
              </a:rPr>
              <a:t>We are writing these things so that you may fully share our </a:t>
            </a:r>
            <a:r>
              <a:rPr lang="en-US" sz="3600" b="1" dirty="0">
                <a:solidFill>
                  <a:srgbClr val="FFFF00"/>
                </a:solidFill>
                <a:effectLst>
                  <a:glow rad="127000">
                    <a:schemeClr val="tx1"/>
                  </a:glow>
                </a:effectLst>
                <a:latin typeface="Arial" charset="0"/>
                <a:ea typeface="ＭＳ Ｐゴシック" charset="0"/>
                <a:cs typeface="ＭＳ Ｐゴシック" charset="0"/>
              </a:rPr>
              <a:t>joy</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(1 John 1:3-4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28640823"/>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0" y="317518"/>
            <a:ext cx="9144000" cy="6540481"/>
          </a:xfrm>
          <a:prstGeom prst="rect">
            <a:avLst/>
          </a:prstGeom>
        </p:spPr>
      </p:pic>
      <p:sp>
        <p:nvSpPr>
          <p:cNvPr id="2" name="Title 1"/>
          <p:cNvSpPr>
            <a:spLocks noGrp="1"/>
          </p:cNvSpPr>
          <p:nvPr>
            <p:ph type="ctrTitle"/>
          </p:nvPr>
        </p:nvSpPr>
        <p:spPr>
          <a:xfrm>
            <a:off x="0" y="0"/>
            <a:ext cx="9144000" cy="902000"/>
          </a:xfrm>
          <a:solidFill>
            <a:schemeClr val="tx1"/>
          </a:solidFill>
        </p:spPr>
        <p:txBody>
          <a:bodyPr/>
          <a:lstStyle/>
          <a:p>
            <a:r>
              <a:rPr lang="zh-SG" alt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t>圣约陈述</a:t>
            </a:r>
            <a:endParaRPr 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Microsoft YaHei UI" panose="020B0503020204020204" pitchFamily="34" charset="-122"/>
              <a:ea typeface="Microsoft YaHei UI" panose="020B0503020204020204" pitchFamily="34" charset="-122"/>
            </a:endParaRPr>
          </a:p>
        </p:txBody>
      </p:sp>
      <p:sp>
        <p:nvSpPr>
          <p:cNvPr id="4" name="Rectangle 2"/>
          <p:cNvSpPr txBox="1">
            <a:spLocks noChangeArrowheads="1"/>
          </p:cNvSpPr>
          <p:nvPr/>
        </p:nvSpPr>
        <p:spPr bwMode="auto">
          <a:xfrm>
            <a:off x="751905" y="1602007"/>
            <a:ext cx="7569177"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3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新约的真理在我们的言行举止中最能够体现出来 </a:t>
            </a:r>
            <a:r>
              <a:rPr kumimoji="0" lang="en-US" sz="3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(4:7-21)</a:t>
            </a:r>
            <a:r>
              <a:rPr kumimoji="0" lang="zh-CN" altLang="en-US" sz="3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endParaRPr kumimoji="0" lang="en-US" sz="3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27e</a:t>
            </a:r>
          </a:p>
        </p:txBody>
      </p:sp>
      <p:sp>
        <p:nvSpPr>
          <p:cNvPr id="7" name="Rectangle 2">
            <a:extLst>
              <a:ext uri="{FF2B5EF4-FFF2-40B4-BE49-F238E27FC236}">
                <a16:creationId xmlns:a16="http://schemas.microsoft.com/office/drawing/2014/main" id="{581C36CE-E348-BE4A-8582-166B0CBA1308}"/>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约翰一书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1497557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2099" name="Rectangle 3"/>
          <p:cNvSpPr>
            <a:spLocks noGrp="1" noRot="1" noChangeArrowheads="1"/>
          </p:cNvSpPr>
          <p:nvPr>
            <p:ph type="title"/>
          </p:nvPr>
        </p:nvSpPr>
        <p:spPr>
          <a:xfrm>
            <a:off x="149225" y="-100013"/>
            <a:ext cx="8540750" cy="1143001"/>
          </a:xfrm>
          <a:effectLst>
            <a:outerShdw blurRad="63500" dist="107763" dir="13500000" algn="ctr" rotWithShape="0">
              <a:srgbClr val="000000">
                <a:alpha val="74998"/>
              </a:srgbClr>
            </a:outerShdw>
          </a:effectLst>
        </p:spPr>
        <p:txBody>
          <a:bodyPr/>
          <a:lstStyle/>
          <a:p>
            <a:pPr eaLnBrk="1" hangingPunct="1">
              <a:defRPr/>
            </a:pPr>
            <a:r>
              <a:rPr lang="en-US" altLang="ja-JP" sz="3200" dirty="0">
                <a:latin typeface="Aril" charset="0"/>
                <a:ea typeface="ＭＳ Ｐゴシック" charset="0"/>
              </a:rPr>
              <a:t>John taught that God showcased Jesus</a:t>
            </a:r>
            <a:endParaRPr lang="en-US" sz="4000" dirty="0">
              <a:latin typeface="Aril" charset="0"/>
              <a:ea typeface="ＭＳ Ｐゴシック" charset="0"/>
            </a:endParaRPr>
          </a:p>
        </p:txBody>
      </p:sp>
      <p:sp>
        <p:nvSpPr>
          <p:cNvPr id="132103" name="Text Box 7"/>
          <p:cNvSpPr txBox="1">
            <a:spLocks noChangeArrowheads="1"/>
          </p:cNvSpPr>
          <p:nvPr/>
        </p:nvSpPr>
        <p:spPr bwMode="auto">
          <a:xfrm>
            <a:off x="8229600" y="0"/>
            <a:ext cx="914400" cy="830263"/>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r">
              <a:defRPr/>
            </a:pPr>
            <a:r>
              <a:rPr lang="en-US" b="1">
                <a:solidFill>
                  <a:srgbClr val="FFFFFF"/>
                </a:solidFill>
                <a:latin typeface="Arial" charset="0"/>
                <a:cs typeface="Arial" charset="0"/>
              </a:rPr>
              <a:t>291</a:t>
            </a:r>
            <a:br>
              <a:rPr lang="en-US" b="1">
                <a:solidFill>
                  <a:srgbClr val="FFFFFF"/>
                </a:solidFill>
                <a:latin typeface="Arial" charset="0"/>
                <a:cs typeface="Arial" charset="0"/>
              </a:rPr>
            </a:br>
            <a:r>
              <a:rPr lang="en-US" b="1">
                <a:solidFill>
                  <a:srgbClr val="FFFFFF"/>
                </a:solidFill>
                <a:latin typeface="Arial" charset="0"/>
                <a:cs typeface="Arial" charset="0"/>
              </a:rPr>
              <a:t>-292</a:t>
            </a:r>
            <a:endParaRPr lang="en-US" sz="1800">
              <a:solidFill>
                <a:srgbClr val="FFFFFF"/>
              </a:solidFill>
              <a:latin typeface="Arial" charset="0"/>
              <a:cs typeface="Arial" charset="0"/>
            </a:endParaRPr>
          </a:p>
        </p:txBody>
      </p:sp>
      <p:sp>
        <p:nvSpPr>
          <p:cNvPr id="8" name="Rectangle 3"/>
          <p:cNvSpPr txBox="1">
            <a:spLocks noRot="1" noChangeArrowheads="1"/>
          </p:cNvSpPr>
          <p:nvPr/>
        </p:nvSpPr>
        <p:spPr bwMode="auto">
          <a:xfrm>
            <a:off x="3779838" y="1125538"/>
            <a:ext cx="5329237" cy="5616575"/>
          </a:xfrm>
          <a:prstGeom prst="rect">
            <a:avLst/>
          </a:prstGeom>
          <a:noFill/>
          <a:ln w="9525">
            <a:noFill/>
            <a:miter lim="800000"/>
            <a:headEnd/>
            <a:tailEnd/>
          </a:ln>
          <a:effectLst>
            <a:outerShdw blurRad="63500" dist="107763" dir="13500000" algn="ctr" rotWithShape="0">
              <a:srgbClr val="000000">
                <a:alpha val="74998"/>
              </a:srgbClr>
            </a:outerShdw>
          </a:effectLst>
        </p:spPr>
        <p:txBody>
          <a:bodyPr anchor="ct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a:ea typeface="ＭＳ Ｐゴシック" pitchFamily="24" charset="-128"/>
                <a:cs typeface="Ari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9pPr>
          </a:lstStyle>
          <a:p>
            <a:pPr>
              <a:defRPr/>
            </a:pPr>
            <a:r>
              <a:rPr lang="en-US" sz="2000" dirty="0">
                <a:solidFill>
                  <a:srgbClr val="FFFFFF"/>
                </a:solidFill>
                <a:latin typeface="Arial"/>
                <a:ea typeface="ＭＳ Ｐゴシック" charset="0"/>
                <a:cs typeface="Arial"/>
              </a:rPr>
              <a:t>God did the same thing when He sent Jesus Christ into the world. That's when the Word of Life was moved from behind the counters, out of the drawers and placed in a display case for all the world to see, handle and admire. </a:t>
            </a:r>
          </a:p>
          <a:p>
            <a:pPr>
              <a:defRPr/>
            </a:pPr>
            <a:r>
              <a:rPr lang="en-US" sz="2000" dirty="0">
                <a:solidFill>
                  <a:srgbClr val="FFFFFF"/>
                </a:solidFill>
                <a:latin typeface="Arial"/>
                <a:ea typeface="ＭＳ Ｐゴシック" charset="0"/>
                <a:cs typeface="Arial"/>
              </a:rPr>
              <a:t> </a:t>
            </a:r>
          </a:p>
          <a:p>
            <a:pPr>
              <a:defRPr/>
            </a:pPr>
            <a:r>
              <a:rPr lang="en-US" sz="2000" dirty="0">
                <a:solidFill>
                  <a:srgbClr val="FFFFFF"/>
                </a:solidFill>
                <a:latin typeface="Arial"/>
                <a:ea typeface="ＭＳ Ｐゴシック" charset="0"/>
                <a:cs typeface="Arial"/>
              </a:rPr>
              <a:t>"That which was from the beginning, which we have heard, which we have seen with our eyes, which we have looked at and our hands have touched––this we proclaim concerning the Word of life. The life appeared; we have seen it and testify to it, and we proclaim to you the eternal life, which was with the Father and has appeared to us" (1 John 1:1-2).</a:t>
            </a:r>
            <a:endParaRPr lang="en-US" sz="2800" dirty="0">
              <a:solidFill>
                <a:srgbClr val="CCECFF"/>
              </a:solidFill>
              <a:latin typeface="Arial"/>
              <a:ea typeface="ＭＳ Ｐゴシック" charset="0"/>
              <a:cs typeface="Arial"/>
            </a:endParaRPr>
          </a:p>
        </p:txBody>
      </p:sp>
      <p:pic>
        <p:nvPicPr>
          <p:cNvPr id="3"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71550" y="3141663"/>
            <a:ext cx="2794000" cy="3365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9493" name="Picture 1"/>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07950" y="981075"/>
            <a:ext cx="2044700" cy="2808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Rectangle 3"/>
          <p:cNvSpPr txBox="1">
            <a:spLocks noRot="1" noChangeArrowheads="1"/>
          </p:cNvSpPr>
          <p:nvPr/>
        </p:nvSpPr>
        <p:spPr bwMode="auto">
          <a:xfrm>
            <a:off x="323850" y="2924175"/>
            <a:ext cx="3024188" cy="693738"/>
          </a:xfrm>
          <a:prstGeom prst="rect">
            <a:avLst/>
          </a:prstGeom>
          <a:noFill/>
          <a:ln w="9525">
            <a:noFill/>
            <a:miter lim="800000"/>
            <a:headEnd/>
            <a:tailEnd/>
          </a:ln>
          <a:effectLst>
            <a:outerShdw blurRad="63500" dist="107763" dir="13500000" algn="ctr" rotWithShape="0">
              <a:srgbClr val="000000">
                <a:alpha val="74998"/>
              </a:srgbClr>
            </a:outerShdw>
          </a:effectLst>
        </p:spPr>
        <p:txBody>
          <a:bodyPr anchor="ct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a:ea typeface="ＭＳ Ｐゴシック" pitchFamily="24" charset="-128"/>
                <a:cs typeface="Ari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9pPr>
          </a:lstStyle>
          <a:p>
            <a:pPr>
              <a:defRPr/>
            </a:pPr>
            <a:r>
              <a:rPr lang="en-US" sz="4000" dirty="0">
                <a:solidFill>
                  <a:srgbClr val="FFFFFF"/>
                </a:solidFill>
                <a:latin typeface="Arial"/>
                <a:ea typeface="ＭＳ Ｐゴシック" charset="0"/>
                <a:cs typeface="Arial"/>
              </a:rPr>
              <a:t>JC Hall</a:t>
            </a:r>
            <a:endParaRPr lang="en-US" sz="4800" dirty="0">
              <a:solidFill>
                <a:srgbClr val="CCECFF"/>
              </a:solidFill>
              <a:latin typeface="Arial"/>
              <a:ea typeface="ＭＳ Ｐゴシック" charset="0"/>
              <a:cs typeface="Arial"/>
            </a:endParaRPr>
          </a:p>
        </p:txBody>
      </p:sp>
      <p:sp>
        <p:nvSpPr>
          <p:cNvPr id="12" name="Rectangle 3"/>
          <p:cNvSpPr txBox="1">
            <a:spLocks noRot="1" noChangeArrowheads="1"/>
          </p:cNvSpPr>
          <p:nvPr/>
        </p:nvSpPr>
        <p:spPr bwMode="auto">
          <a:xfrm>
            <a:off x="20638" y="6400800"/>
            <a:ext cx="4119562" cy="442913"/>
          </a:xfrm>
          <a:prstGeom prst="rect">
            <a:avLst/>
          </a:prstGeom>
          <a:noFill/>
          <a:ln w="9525">
            <a:noFill/>
            <a:miter lim="800000"/>
            <a:headEnd/>
            <a:tailEnd/>
          </a:ln>
          <a:effectLst>
            <a:outerShdw blurRad="63500" dist="107763" dir="13500000" algn="ctr" rotWithShape="0">
              <a:srgbClr val="000000">
                <a:alpha val="74998"/>
              </a:srgbClr>
            </a:outerShdw>
          </a:effectLst>
        </p:spPr>
        <p:txBody>
          <a:bodyPr anchor="ct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a:ea typeface="ＭＳ Ｐゴシック" pitchFamily="24" charset="-128"/>
                <a:cs typeface="Ari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9pPr>
          </a:lstStyle>
          <a:p>
            <a:pPr>
              <a:defRPr/>
            </a:pPr>
            <a:r>
              <a:rPr lang="en-US" sz="1600" dirty="0">
                <a:solidFill>
                  <a:srgbClr val="FFFFFF"/>
                </a:solidFill>
                <a:latin typeface="Arial"/>
                <a:ea typeface="ＭＳ Ｐゴシック" charset="0"/>
                <a:cs typeface="Arial"/>
              </a:rPr>
              <a:t>Illustration Exchange 26 June 2013</a:t>
            </a:r>
            <a:endParaRPr lang="en-US" sz="2000" dirty="0">
              <a:solidFill>
                <a:srgbClr val="CCECFF"/>
              </a:solidFill>
              <a:latin typeface="Arial"/>
              <a:ea typeface="ＭＳ Ｐゴシック" charset="0"/>
              <a:cs typeface="Arial"/>
            </a:endParaRPr>
          </a:p>
        </p:txBody>
      </p:sp>
    </p:spTree>
    <p:extLst>
      <p:ext uri="{BB962C8B-B14F-4D97-AF65-F5344CB8AC3E}">
        <p14:creationId xmlns:p14="http://schemas.microsoft.com/office/powerpoint/2010/main" val="388212641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21537"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4"/>
          <p:cNvPicPr>
            <a:picLocks noChangeAspect="1"/>
          </p:cNvPicPr>
          <p:nvPr/>
        </p:nvPicPr>
        <p:blipFill>
          <a:blip r:embed="rId3"/>
          <a:stretch>
            <a:fillRect/>
          </a:stretch>
        </p:blipFill>
        <p:spPr>
          <a:xfrm>
            <a:off x="1574800" y="0"/>
            <a:ext cx="5991598" cy="6858000"/>
          </a:xfrm>
          <a:prstGeom prst="rect">
            <a:avLst/>
          </a:prstGeom>
          <a:ln>
            <a:noFill/>
          </a:ln>
          <a:effectLst>
            <a:softEdge rad="112500"/>
          </a:effectLst>
        </p:spPr>
      </p:pic>
      <p:sp>
        <p:nvSpPr>
          <p:cNvPr id="2" name="Title 1"/>
          <p:cNvSpPr>
            <a:spLocks noGrp="1"/>
          </p:cNvSpPr>
          <p:nvPr>
            <p:ph type="title"/>
          </p:nvPr>
        </p:nvSpPr>
        <p:spPr>
          <a:xfrm>
            <a:off x="457200" y="5151438"/>
            <a:ext cx="8229600" cy="1143000"/>
          </a:xfrm>
        </p:spPr>
        <p:txBody>
          <a:bodyPr rtlCol="0">
            <a:normAutofit/>
          </a:bodyPr>
          <a:lstStyle/>
          <a:p>
            <a:pPr eaLnBrk="1" fontAlgn="auto" hangingPunct="1">
              <a:spcAft>
                <a:spcPts val="0"/>
              </a:spcAft>
              <a:defRPr/>
            </a:pPr>
            <a:r>
              <a:rPr lang="en-US" sz="4000" b="1" dirty="0">
                <a:solidFill>
                  <a:schemeClr val="bg1"/>
                </a:solidFill>
                <a:effectLst>
                  <a:glow rad="101600">
                    <a:schemeClr val="tx1">
                      <a:alpha val="75000"/>
                    </a:schemeClr>
                  </a:glow>
                  <a:outerShdw blurRad="50800" dist="38100" dir="10800000" algn="r" rotWithShape="0">
                    <a:prstClr val="black">
                      <a:alpha val="40000"/>
                    </a:prstClr>
                  </a:outerShdw>
                </a:effectLst>
                <a:ea typeface="+mj-ea"/>
                <a:cs typeface="+mj-cs"/>
              </a:rPr>
              <a:t>God Became Man</a:t>
            </a:r>
          </a:p>
        </p:txBody>
      </p:sp>
    </p:spTree>
    <p:extLst>
      <p:ext uri="{BB962C8B-B14F-4D97-AF65-F5344CB8AC3E}">
        <p14:creationId xmlns:p14="http://schemas.microsoft.com/office/powerpoint/2010/main" val="275499724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22561" name="Picture 5" descr="Nativity with Shepherds Only.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3813" y="4763"/>
            <a:ext cx="9144000" cy="6121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2562" name="Rectangle 2"/>
          <p:cNvSpPr>
            <a:spLocks noGrp="1" noChangeArrowheads="1"/>
          </p:cNvSpPr>
          <p:nvPr>
            <p:ph type="ctrTitle"/>
          </p:nvPr>
        </p:nvSpPr>
        <p:spPr>
          <a:xfrm>
            <a:off x="296863" y="49213"/>
            <a:ext cx="8231187" cy="1143000"/>
          </a:xfrm>
        </p:spPr>
        <p:txBody>
          <a:bodyPr/>
          <a:lstStyle/>
          <a:p>
            <a:pPr algn="l" eaLnBrk="1" hangingPunct="1"/>
            <a:r>
              <a:rPr lang="en-US">
                <a:latin typeface="Apple Chancery" charset="0"/>
                <a:ea typeface="ＭＳ Ｐゴシック" charset="0"/>
                <a:cs typeface="Apple Chancery" charset="0"/>
              </a:rPr>
              <a:t>The Nativity</a:t>
            </a:r>
          </a:p>
        </p:txBody>
      </p:sp>
    </p:spTree>
    <p:extLst>
      <p:ext uri="{BB962C8B-B14F-4D97-AF65-F5344CB8AC3E}">
        <p14:creationId xmlns:p14="http://schemas.microsoft.com/office/powerpoint/2010/main" val="141044380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36897" name="Title 1"/>
          <p:cNvSpPr>
            <a:spLocks noGrp="1"/>
          </p:cNvSpPr>
          <p:nvPr>
            <p:ph type="title"/>
          </p:nvPr>
        </p:nvSpPr>
        <p:spPr/>
        <p:txBody>
          <a:bodyPr/>
          <a:lstStyle/>
          <a:p>
            <a:pPr algn="r"/>
            <a:r>
              <a:rPr lang="en-US" sz="7200">
                <a:solidFill>
                  <a:srgbClr val="FFFFFF"/>
                </a:solidFill>
                <a:latin typeface="Monotype Corsiva" charset="0"/>
                <a:ea typeface="ＭＳ Ｐゴシック" charset="0"/>
                <a:cs typeface="Monotype Corsiva" charset="0"/>
              </a:rPr>
              <a:t>Wise Men Still Seek Him</a:t>
            </a:r>
          </a:p>
        </p:txBody>
      </p:sp>
      <p:pic>
        <p:nvPicPr>
          <p:cNvPr id="336898" name="Picture 5" descr="12-27-09 Wise Men Still Seek Him.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48018091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4609" name="Picture 4" descr="Mary-And-Baby-Jesus-Picture-With-The-Three-Wise-Men-In-The-Background.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46465" name="Title 1"/>
          <p:cNvSpPr>
            <a:spLocks noGrp="1"/>
          </p:cNvSpPr>
          <p:nvPr>
            <p:ph type="title"/>
          </p:nvPr>
        </p:nvSpPr>
        <p:spPr>
          <a:xfrm>
            <a:off x="0" y="5961384"/>
            <a:ext cx="9252520" cy="707886"/>
          </a:xfrm>
          <a:ln>
            <a:miter lim="800000"/>
            <a:headEnd/>
            <a:tailEnd/>
          </a:ln>
        </p:spPr>
        <p:txBody>
          <a:bodyPr>
            <a:spAutoFit/>
          </a:bodyPr>
          <a:lstStyle/>
          <a:p>
            <a:pPr defTabSz="457200" eaLnBrk="1" hangingPunct="1">
              <a:defRPr/>
            </a:pPr>
            <a:r>
              <a:rPr lang="zh-CN" altLang="en-US" sz="4000" kern="1200" dirty="0">
                <a:solidFill>
                  <a:srgbClr val="FFFFFF"/>
                </a:solidFill>
                <a:effectLst>
                  <a:glow rad="127000">
                    <a:srgbClr val="000000">
                      <a:alpha val="99000"/>
                    </a:srgbClr>
                  </a:glow>
                </a:effectLst>
                <a:latin typeface="Chalkboard SE Bold"/>
                <a:ea typeface="宋体" charset="0"/>
                <a:cs typeface="Chalkboard SE Bold"/>
              </a:rPr>
              <a:t>希伯来 </a:t>
            </a:r>
            <a:r>
              <a:rPr lang="en-US" sz="4000" kern="1200" dirty="0">
                <a:solidFill>
                  <a:srgbClr val="FFFFFF"/>
                </a:solidFill>
                <a:effectLst>
                  <a:glow rad="127000">
                    <a:srgbClr val="000000">
                      <a:alpha val="99000"/>
                    </a:srgbClr>
                  </a:glow>
                </a:effectLst>
                <a:latin typeface="Chalkboard SE Bold"/>
                <a:ea typeface="宋体" charset="0"/>
                <a:cs typeface="Chalkboard SE Bold"/>
              </a:rPr>
              <a:t>2:14 (</a:t>
            </a:r>
            <a:r>
              <a:rPr lang="en-US" altLang="zh-CN" sz="4000" kern="1200" dirty="0">
                <a:solidFill>
                  <a:srgbClr val="FFFFFF"/>
                </a:solidFill>
                <a:effectLst>
                  <a:glow rad="127000">
                    <a:srgbClr val="000000">
                      <a:alpha val="99000"/>
                    </a:srgbClr>
                  </a:glow>
                </a:effectLst>
                <a:latin typeface="Chalkboard SE Bold"/>
                <a:ea typeface="宋体" charset="0"/>
                <a:cs typeface="Chalkboard SE Bold"/>
              </a:rPr>
              <a:t>CNVS</a:t>
            </a:r>
            <a:r>
              <a:rPr lang="en-US" sz="4000" kern="1200" dirty="0">
                <a:solidFill>
                  <a:srgbClr val="FFFFFF"/>
                </a:solidFill>
                <a:effectLst>
                  <a:glow rad="127000">
                    <a:srgbClr val="000000">
                      <a:alpha val="99000"/>
                    </a:srgbClr>
                  </a:glow>
                </a:effectLst>
                <a:latin typeface="Chalkboard SE Bold"/>
                <a:ea typeface="宋体" charset="0"/>
                <a:cs typeface="Chalkboard SE Bold"/>
              </a:rPr>
              <a:t>)</a:t>
            </a:r>
          </a:p>
        </p:txBody>
      </p:sp>
      <p:sp>
        <p:nvSpPr>
          <p:cNvPr id="4" name="Title 1"/>
          <p:cNvSpPr txBox="1">
            <a:spLocks/>
          </p:cNvSpPr>
          <p:nvPr/>
        </p:nvSpPr>
        <p:spPr bwMode="auto">
          <a:xfrm>
            <a:off x="0" y="272837"/>
            <a:ext cx="3275856" cy="3785652"/>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spAutoFit/>
          </a:bodyPr>
          <a:lst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defTabSz="457200" eaLnBrk="1" hangingPunct="1">
              <a:defRPr/>
            </a:pPr>
            <a:r>
              <a:rPr lang="zh-CN" altLang="en-US" sz="4800" dirty="0">
                <a:solidFill>
                  <a:srgbClr val="FFFFFF"/>
                </a:solidFill>
                <a:effectLst>
                  <a:glow rad="127000">
                    <a:srgbClr val="000000">
                      <a:alpha val="99000"/>
                    </a:srgbClr>
                  </a:glow>
                </a:effectLst>
                <a:latin typeface="Chalkboard SE Bold"/>
                <a:ea typeface="宋体" charset="0"/>
                <a:cs typeface="Chalkboard SE Bold"/>
              </a:rPr>
              <a:t>孩子们既然同有血肉之体，他自己也照样成为血肉之体，</a:t>
            </a:r>
            <a:endParaRPr lang="en-US" sz="4800" dirty="0">
              <a:solidFill>
                <a:srgbClr val="FFFFFF"/>
              </a:solidFill>
              <a:effectLst>
                <a:glow rad="127000">
                  <a:srgbClr val="000000">
                    <a:alpha val="99000"/>
                  </a:srgbClr>
                </a:glow>
              </a:effectLst>
              <a:latin typeface="Chalkboard SE Bold"/>
              <a:ea typeface="宋体" charset="0"/>
              <a:cs typeface="Chalkboard SE Bold"/>
            </a:endParaRPr>
          </a:p>
        </p:txBody>
      </p:sp>
      <p:sp>
        <p:nvSpPr>
          <p:cNvPr id="5" name="Title 1"/>
          <p:cNvSpPr txBox="1">
            <a:spLocks/>
          </p:cNvSpPr>
          <p:nvPr/>
        </p:nvSpPr>
        <p:spPr bwMode="auto">
          <a:xfrm>
            <a:off x="5004048" y="272837"/>
            <a:ext cx="4157709" cy="4154984"/>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spAutoFit/>
          </a:bodyPr>
          <a:lst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defTabSz="457200" eaLnBrk="1" hangingPunct="1">
              <a:defRPr/>
            </a:pPr>
            <a:r>
              <a:rPr lang="zh-CN" altLang="en-US" sz="6600" dirty="0">
                <a:solidFill>
                  <a:schemeClr val="bg1"/>
                </a:solidFill>
                <a:effectLst>
                  <a:glow rad="127000">
                    <a:srgbClr val="000000">
                      <a:alpha val="99000"/>
                    </a:srgbClr>
                  </a:glow>
                </a:effectLst>
                <a:latin typeface="Chalkboard SE Bold"/>
                <a:ea typeface="宋体" charset="0"/>
                <a:cs typeface="Chalkboard SE Bold"/>
              </a:rPr>
              <a:t>为要借着死，消灭那掌握死权的魔鬼</a:t>
            </a:r>
            <a:r>
              <a:rPr lang="en-US" sz="6600" dirty="0">
                <a:solidFill>
                  <a:schemeClr val="bg1"/>
                </a:solidFill>
                <a:effectLst>
                  <a:glow rad="127000">
                    <a:srgbClr val="000000">
                      <a:alpha val="99000"/>
                    </a:srgbClr>
                  </a:glow>
                </a:effectLst>
                <a:latin typeface="Chalkboard SE Bold"/>
                <a:ea typeface="宋体" charset="0"/>
                <a:cs typeface="Chalkboard SE Bold"/>
              </a:rPr>
              <a:t>.</a:t>
            </a:r>
            <a:r>
              <a:rPr lang="en-US" sz="3600" dirty="0">
                <a:solidFill>
                  <a:srgbClr val="FFFFFF"/>
                </a:solidFill>
                <a:effectLst>
                  <a:glow rad="127000">
                    <a:srgbClr val="000000">
                      <a:alpha val="99000"/>
                    </a:srgbClr>
                  </a:glow>
                </a:effectLst>
                <a:latin typeface="Chalkboard SE Bold"/>
                <a:ea typeface="宋体" charset="0"/>
                <a:cs typeface="Chalkboard SE Bold"/>
              </a:rPr>
              <a:t> </a:t>
            </a:r>
          </a:p>
        </p:txBody>
      </p:sp>
    </p:spTree>
    <p:extLst>
      <p:ext uri="{BB962C8B-B14F-4D97-AF65-F5344CB8AC3E}">
        <p14:creationId xmlns:p14="http://schemas.microsoft.com/office/powerpoint/2010/main" val="219689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par>
                                <p:cTn id="8" presetID="5" presetClass="entr" presetSubtype="10" fill="hold" nodeType="withEffect">
                                  <p:stCondLst>
                                    <p:cond delay="0"/>
                                  </p:stCondLst>
                                  <p:childTnLst>
                                    <p:set>
                                      <p:cBhvr>
                                        <p:cTn id="9" dur="1" fill="hold">
                                          <p:stCondLst>
                                            <p:cond delay="0"/>
                                          </p:stCondLst>
                                        </p:cTn>
                                        <p:tgtEl>
                                          <p:spTgt spid="446465"/>
                                        </p:tgtEl>
                                        <p:attrNameLst>
                                          <p:attrName>style.visibility</p:attrName>
                                        </p:attrNameLst>
                                      </p:cBhvr>
                                      <p:to>
                                        <p:strVal val="visible"/>
                                      </p:to>
                                    </p:set>
                                    <p:animEffect transition="in" filter="checkerboard(across)">
                                      <p:cBhvr>
                                        <p:cTn id="10" dur="500"/>
                                        <p:tgtEl>
                                          <p:spTgt spid="446465"/>
                                        </p:tgtEl>
                                      </p:cBhvr>
                                    </p:animEffect>
                                  </p:childTnLst>
                                </p:cTn>
                              </p:par>
                              <p:par>
                                <p:cTn id="11" presetID="5" presetClass="entr" presetSubtype="1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checkerboard(across)">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a:extLst>
              <a:ext uri="{FF2B5EF4-FFF2-40B4-BE49-F238E27FC236}">
                <a16:creationId xmlns:a16="http://schemas.microsoft.com/office/drawing/2014/main" id="{5FAE20FB-4D8C-C642-BDBA-A1550D7A47B3}"/>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1"/>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7384"/>
            <a:ext cx="9144000" cy="936104"/>
          </a:xfrm>
          <a:solidFill>
            <a:schemeClr val="tx1"/>
          </a:solidFill>
          <a:effectLst>
            <a:outerShdw blurRad="63500" dist="35921" dir="2700000" algn="ctr" rotWithShape="0">
              <a:schemeClr val="tx2">
                <a:alpha val="74998"/>
              </a:schemeClr>
            </a:outerShdw>
          </a:effectLst>
        </p:spPr>
        <p:txBody>
          <a:bodyPr anchor="t"/>
          <a:lstStyle/>
          <a:p>
            <a:pPr>
              <a:defRPr/>
            </a:pPr>
            <a:r>
              <a:rPr lang="en-US"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I. </a:t>
            </a:r>
            <a:r>
              <a:rPr lang="zh-CN" altLang="en-US"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遵守</a:t>
            </a:r>
            <a:r>
              <a:rPr lang="en-US"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 </a:t>
            </a:r>
            <a:r>
              <a:rPr lang="zh-CN" altLang="en-US"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神的命令</a:t>
            </a:r>
            <a:r>
              <a:rPr lang="en-US"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(1–2). </a:t>
            </a:r>
          </a:p>
        </p:txBody>
      </p:sp>
      <p:sp>
        <p:nvSpPr>
          <p:cNvPr id="3" name="Rectangle 2">
            <a:extLst>
              <a:ext uri="{FF2B5EF4-FFF2-40B4-BE49-F238E27FC236}">
                <a16:creationId xmlns:a16="http://schemas.microsoft.com/office/drawing/2014/main" id="{1EDB245E-B67A-154E-9B93-442101AE3912}"/>
              </a:ext>
            </a:extLst>
          </p:cNvPr>
          <p:cNvSpPr txBox="1">
            <a:spLocks noChangeArrowheads="1"/>
          </p:cNvSpPr>
          <p:nvPr/>
        </p:nvSpPr>
        <p:spPr bwMode="auto">
          <a:xfrm>
            <a:off x="0" y="1782611"/>
            <a:ext cx="9144000" cy="432048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457200" marR="0" lvl="1" indent="0" algn="ctr" defTabSz="9144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glow rad="228600">
                    <a:srgbClr val="000000">
                      <a:satMod val="175000"/>
                    </a:srgbClr>
                  </a:glow>
                </a:effectLst>
                <a:uLnTx/>
                <a:uFillTx/>
                <a:latin typeface="Microsoft YaHei UI" panose="020B0503020204020204" pitchFamily="34" charset="-122"/>
                <a:ea typeface="Microsoft YaHei UI" panose="020B0503020204020204" pitchFamily="34" charset="-122"/>
              </a:rPr>
              <a:t>相信基督是全人，得着团契与喜乐 </a:t>
            </a:r>
            <a:br>
              <a:rPr kumimoji="0" lang="en-US" altLang="zh-CN" sz="3600" b="1" i="0" u="none" strike="noStrike" kern="1200" cap="none" spc="0" normalizeH="0" baseline="0" noProof="0" dirty="0">
                <a:ln>
                  <a:noFill/>
                </a:ln>
                <a:solidFill>
                  <a:srgbClr val="FFFFFF"/>
                </a:solidFill>
                <a:effectLst>
                  <a:glow rad="228600">
                    <a:srgbClr val="000000">
                      <a:satMod val="175000"/>
                    </a:srgbClr>
                  </a:glow>
                </a:effectLst>
                <a:uLnTx/>
                <a:uFillTx/>
                <a:latin typeface="Microsoft YaHei UI" panose="020B0503020204020204" pitchFamily="34" charset="-122"/>
                <a:ea typeface="Microsoft YaHei UI" panose="020B0503020204020204" pitchFamily="34" charset="-122"/>
              </a:rPr>
            </a:br>
            <a:r>
              <a:rPr kumimoji="0" lang="en-US" sz="3600" b="1" i="0" u="none" strike="noStrike" kern="1200" cap="none" spc="0" normalizeH="0" baseline="0" noProof="0" dirty="0">
                <a:ln>
                  <a:noFill/>
                </a:ln>
                <a:solidFill>
                  <a:srgbClr val="FFFFFF"/>
                </a:solidFill>
                <a:effectLst>
                  <a:glow rad="228600">
                    <a:srgbClr val="000000">
                      <a:satMod val="175000"/>
                    </a:srgbClr>
                  </a:glow>
                </a:effectLst>
                <a:uLnTx/>
                <a:uFillTx/>
                <a:latin typeface="Microsoft YaHei UI" panose="020B0503020204020204" pitchFamily="34" charset="-122"/>
                <a:ea typeface="Microsoft YaHei UI" panose="020B0503020204020204" pitchFamily="34" charset="-122"/>
              </a:rPr>
              <a:t>(1:1-4)。</a:t>
            </a:r>
          </a:p>
          <a:p>
            <a:pPr marL="457200" marR="0" lvl="1" indent="0" algn="ctr" defTabSz="914400" rtl="0" eaLnBrk="0" fontAlgn="base" latinLnBrk="0" hangingPunct="0">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00"/>
              </a:solidFill>
              <a:effectLst>
                <a:glow rad="228600">
                  <a:srgbClr val="000000">
                    <a:satMod val="175000"/>
                  </a:srgbClr>
                </a:glow>
              </a:effectLst>
              <a:uLnTx/>
              <a:uFillTx/>
              <a:latin typeface="Microsoft YaHei UI" panose="020B0503020204020204" pitchFamily="34" charset="-122"/>
              <a:ea typeface="Microsoft YaHei UI" panose="020B0503020204020204" pitchFamily="34" charset="-122"/>
            </a:endParaRPr>
          </a:p>
          <a:p>
            <a:pPr marL="457200" marR="0" lvl="1" indent="0" algn="ctr" defTabSz="9144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00"/>
                </a:solidFill>
                <a:effectLst>
                  <a:glow rad="228600">
                    <a:srgbClr val="000000">
                      <a:satMod val="175000"/>
                    </a:srgbClr>
                  </a:glow>
                </a:effectLst>
                <a:uLnTx/>
                <a:uFillTx/>
                <a:latin typeface="Microsoft YaHei UI" panose="020B0503020204020204" pitchFamily="34" charset="-122"/>
                <a:ea typeface="Microsoft YaHei UI" panose="020B0503020204020204" pitchFamily="34" charset="-122"/>
              </a:rPr>
              <a:t>依靠耶稣 </a:t>
            </a:r>
            <a:r>
              <a:rPr kumimoji="0" lang="en-US" sz="3600" b="1" i="0" u="none" strike="noStrike" kern="1200" cap="none" spc="0" normalizeH="0" baseline="0" noProof="0" dirty="0">
                <a:ln>
                  <a:noFill/>
                </a:ln>
                <a:solidFill>
                  <a:srgbClr val="FFFF00"/>
                </a:solidFill>
                <a:effectLst>
                  <a:glow rad="228600">
                    <a:srgbClr val="000000">
                      <a:satMod val="175000"/>
                    </a:srgbClr>
                  </a:glow>
                </a:effectLst>
                <a:uLnTx/>
                <a:uFillTx/>
                <a:latin typeface="Microsoft YaHei UI" panose="020B0503020204020204" pitchFamily="34" charset="-122"/>
                <a:ea typeface="Microsoft YaHei UI" panose="020B0503020204020204" pitchFamily="34" charset="-122"/>
              </a:rPr>
              <a:t>(1:5–2:14)。</a:t>
            </a:r>
          </a:p>
        </p:txBody>
      </p:sp>
      <p:sp>
        <p:nvSpPr>
          <p:cNvPr id="5" name="Rectangle 2">
            <a:extLst>
              <a:ext uri="{FF2B5EF4-FFF2-40B4-BE49-F238E27FC236}">
                <a16:creationId xmlns:a16="http://schemas.microsoft.com/office/drawing/2014/main" id="{3B5B5E44-9469-544C-B4C9-4EECC4D730A0}"/>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约翰一书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376633012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5058" name="Picture 2">
            <a:extLst>
              <a:ext uri="{FF2B5EF4-FFF2-40B4-BE49-F238E27FC236}">
                <a16:creationId xmlns:a16="http://schemas.microsoft.com/office/drawing/2014/main" id="{B6312462-F634-754E-923E-CC7248A971AD}"/>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7060" y="0"/>
            <a:ext cx="9144000" cy="4756647"/>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10225" y="4581128"/>
            <a:ext cx="9144000" cy="2276872"/>
          </a:xfrm>
          <a:solidFill>
            <a:schemeClr val="tx1"/>
          </a:solidFill>
          <a:effectLst>
            <a:outerShdw blurRad="63500" dist="35921" dir="2700000" algn="ctr" rotWithShape="0">
              <a:schemeClr val="tx2">
                <a:alpha val="74998"/>
              </a:schemeClr>
            </a:outerShdw>
          </a:effectLst>
        </p:spPr>
        <p:txBody>
          <a:bodyPr anchor="ctr"/>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This is the message we heard from Jesus and now declare to you: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God is light, and there is no darkness in him at all</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(1 John 1:5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417313545"/>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8372" name="Picture 4">
            <a:extLst>
              <a:ext uri="{FF2B5EF4-FFF2-40B4-BE49-F238E27FC236}">
                <a16:creationId xmlns:a16="http://schemas.microsoft.com/office/drawing/2014/main" id="{70442628-506A-EF44-9117-C8609E381F50}"/>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0"/>
            <a:ext cx="9144000" cy="685099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144016" y="29469"/>
            <a:ext cx="3923928" cy="6763080"/>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So we are lying if we say we have fellowship with God but go on living in spiritual darkness; we are not practicing the truth.</a:t>
            </a:r>
          </a:p>
        </p:txBody>
      </p:sp>
      <p:sp>
        <p:nvSpPr>
          <p:cNvPr id="3" name="Rectangle 2">
            <a:extLst>
              <a:ext uri="{FF2B5EF4-FFF2-40B4-BE49-F238E27FC236}">
                <a16:creationId xmlns:a16="http://schemas.microsoft.com/office/drawing/2014/main" id="{1F920E03-938D-8B48-9562-733C63DE6A5C}"/>
              </a:ext>
            </a:extLst>
          </p:cNvPr>
          <p:cNvSpPr txBox="1">
            <a:spLocks noChangeArrowheads="1"/>
          </p:cNvSpPr>
          <p:nvPr/>
        </p:nvSpPr>
        <p:spPr bwMode="auto">
          <a:xfrm>
            <a:off x="4716016" y="-27384"/>
            <a:ext cx="4430116" cy="6885384"/>
          </a:xfrm>
          <a:prstGeom prst="rect">
            <a:avLst/>
          </a:prstGeom>
          <a:solidFill>
            <a:schemeClr val="bg1"/>
          </a:solid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30000" noProof="0" dirty="0">
                <a:ln>
                  <a:noFill/>
                </a:ln>
                <a:solidFill>
                  <a:srgbClr val="000000"/>
                </a:solidFill>
                <a:effectLst/>
                <a:uLnTx/>
                <a:uFillTx/>
                <a:latin typeface="Arial" charset="0"/>
                <a:ea typeface="ＭＳ Ｐゴシック" charset="0"/>
                <a:cs typeface="ＭＳ Ｐゴシック" charset="0"/>
              </a:rPr>
              <a:t>7 </a:t>
            </a:r>
            <a:r>
              <a:rPr kumimoji="0" lang="en-US" sz="3600" b="1"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rPr>
              <a:t>But if we are living in the light, as God is in the light, then we have fellowship with each other, and the blood of Jesus, his Son, cleanses us from all sin</a:t>
            </a:r>
            <a:r>
              <a:rPr kumimoji="0" lang="ru-RU" sz="3600" b="1"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rPr>
              <a:t>"</a:t>
            </a:r>
            <a:r>
              <a:rPr kumimoji="0" lang="en-US" sz="3600" b="1"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rPr>
              <a:t> </a:t>
            </a:r>
            <a:br>
              <a:rPr kumimoji="0" lang="en-US" sz="3600" b="1"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rPr>
            </a:br>
            <a:r>
              <a:rPr kumimoji="0" lang="en-US" sz="3600" b="1"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rPr>
              <a:t>(1 John 1:6-7 </a:t>
            </a:r>
            <a:r>
              <a:rPr kumimoji="0" lang="en-US" sz="3200" b="1"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rPr>
              <a:t>NLT</a:t>
            </a:r>
            <a:r>
              <a:rPr kumimoji="0" lang="en-US" sz="3600" b="1"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rPr>
              <a:t>).</a:t>
            </a:r>
          </a:p>
        </p:txBody>
      </p:sp>
    </p:spTree>
    <p:extLst>
      <p:ext uri="{BB962C8B-B14F-4D97-AF65-F5344CB8AC3E}">
        <p14:creationId xmlns:p14="http://schemas.microsoft.com/office/powerpoint/2010/main" val="417049039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2226" name="Picture 2">
            <a:extLst>
              <a:ext uri="{FF2B5EF4-FFF2-40B4-BE49-F238E27FC236}">
                <a16:creationId xmlns:a16="http://schemas.microsoft.com/office/drawing/2014/main" id="{4EC41307-0AF9-2547-913F-921BFE09A040}"/>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57250" y="1844824"/>
            <a:ext cx="7429500" cy="55753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1694" y="44624"/>
            <a:ext cx="4213654" cy="6858000"/>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If we claim we have no sin, we are only fooling ourselves and not living in the truth</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(1 John 1:8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
        <p:nvSpPr>
          <p:cNvPr id="4" name="Rectangle 2">
            <a:extLst>
              <a:ext uri="{FF2B5EF4-FFF2-40B4-BE49-F238E27FC236}">
                <a16:creationId xmlns:a16="http://schemas.microsoft.com/office/drawing/2014/main" id="{D6245EDE-9038-7643-8FA5-1803E789926A}"/>
              </a:ext>
            </a:extLst>
          </p:cNvPr>
          <p:cNvSpPr txBox="1">
            <a:spLocks noChangeArrowheads="1"/>
          </p:cNvSpPr>
          <p:nvPr/>
        </p:nvSpPr>
        <p:spPr bwMode="auto">
          <a:xfrm>
            <a:off x="4879225" y="69338"/>
            <a:ext cx="4213654" cy="68580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If we claim we have not sinned, we are calling God a liar and showing that his word has no place in our hearts</a:t>
            </a:r>
            <a:r>
              <a:rPr kumimoji="0" lang="ru-RU"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b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 John 1:10 </a:t>
            </a: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NLT</a:t>
            </a: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p:txBody>
      </p:sp>
      <p:sp>
        <p:nvSpPr>
          <p:cNvPr id="2" name="Left-Right Arrow 1">
            <a:extLst>
              <a:ext uri="{FF2B5EF4-FFF2-40B4-BE49-F238E27FC236}">
                <a16:creationId xmlns:a16="http://schemas.microsoft.com/office/drawing/2014/main" id="{C4C9BE0E-D3D5-2F40-9171-C4FE32FDBE43}"/>
              </a:ext>
            </a:extLst>
          </p:cNvPr>
          <p:cNvSpPr/>
          <p:nvPr/>
        </p:nvSpPr>
        <p:spPr bwMode="auto">
          <a:xfrm>
            <a:off x="3944815" y="416794"/>
            <a:ext cx="1152128" cy="921412"/>
          </a:xfrm>
          <a:prstGeom prst="leftRightArrow">
            <a:avLst/>
          </a:prstGeom>
          <a:solidFill>
            <a:schemeClr val="accent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Tree>
    <p:extLst>
      <p:ext uri="{BB962C8B-B14F-4D97-AF65-F5344CB8AC3E}">
        <p14:creationId xmlns:p14="http://schemas.microsoft.com/office/powerpoint/2010/main" val="202641722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strVal val="#ppt_w*0.70"/>
                                          </p:val>
                                        </p:tav>
                                        <p:tav tm="100000">
                                          <p:val>
                                            <p:strVal val="#ppt_w"/>
                                          </p:val>
                                        </p:tav>
                                      </p:tavLst>
                                    </p:anim>
                                    <p:anim calcmode="lin" valueType="num">
                                      <p:cBhvr>
                                        <p:cTn id="13" dur="1000" fill="hold"/>
                                        <p:tgtEl>
                                          <p:spTgt spid="2"/>
                                        </p:tgtEl>
                                        <p:attrNameLst>
                                          <p:attrName>ppt_h</p:attrName>
                                        </p:attrNameLst>
                                      </p:cBhvr>
                                      <p:tavLst>
                                        <p:tav tm="0">
                                          <p:val>
                                            <p:strVal val="#ppt_h"/>
                                          </p:val>
                                        </p:tav>
                                        <p:tav tm="100000">
                                          <p:val>
                                            <p:strVal val="#ppt_h"/>
                                          </p:val>
                                        </p:tav>
                                      </p:tavLst>
                                    </p:anim>
                                    <p:animEffect transition="in" filter="fade">
                                      <p:cBhvr>
                                        <p:cTn id="14"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bg>
      <p:bgPr>
        <a:gradFill flip="none" rotWithShape="1">
          <a:gsLst>
            <a:gs pos="14000">
              <a:schemeClr val="bg1"/>
            </a:gs>
            <a:gs pos="36000">
              <a:srgbClr val="800000"/>
            </a:gs>
          </a:gsLst>
          <a:lin ang="0" scaled="1"/>
          <a:tileRect/>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5400000">
            <a:off x="-2017577" y="1996615"/>
            <a:ext cx="6895413" cy="2827356"/>
          </a:xfrm>
          <a:prstGeom prst="rect">
            <a:avLst/>
          </a:prstGeom>
        </p:spPr>
      </p:pic>
      <p:sp>
        <p:nvSpPr>
          <p:cNvPr id="518147" name="Rectangle 1027"/>
          <p:cNvSpPr>
            <a:spLocks noGrp="1" noRot="1" noChangeArrowheads="1"/>
          </p:cNvSpPr>
          <p:nvPr>
            <p:ph type="title"/>
          </p:nvPr>
        </p:nvSpPr>
        <p:spPr>
          <a:xfrm>
            <a:off x="2555776" y="116632"/>
            <a:ext cx="5624736" cy="914400"/>
          </a:xfrm>
          <a:solidFill>
            <a:schemeClr val="accent1">
              <a:lumMod val="20000"/>
              <a:lumOff val="80000"/>
            </a:schemeClr>
          </a:solidFill>
        </p:spPr>
        <p:txBody>
          <a:bodyPr/>
          <a:lstStyle/>
          <a:p>
            <a:pPr eaLnBrk="1" hangingPunct="1">
              <a:defRPr/>
            </a:pPr>
            <a:r>
              <a:rPr kumimoji="1" lang="zh-CN" altLang="en-US" sz="3600" b="1" dirty="0">
                <a:solidFill>
                  <a:schemeClr val="tx1"/>
                </a:solidFill>
                <a:ea typeface="ＭＳ Ｐゴシック" charset="0"/>
              </a:rPr>
              <a:t>旧约中的罪得赦免</a:t>
            </a:r>
            <a:endParaRPr kumimoji="1" lang="en-US" sz="3600" b="1" dirty="0">
              <a:solidFill>
                <a:schemeClr val="tx1"/>
              </a:solidFill>
              <a:ea typeface="ＭＳ Ｐゴシック" charset="0"/>
            </a:endParaRPr>
          </a:p>
        </p:txBody>
      </p:sp>
      <p:sp>
        <p:nvSpPr>
          <p:cNvPr id="6" name="Rectangle 1027"/>
          <p:cNvSpPr txBox="1">
            <a:spLocks noRot="1" noChangeArrowheads="1"/>
          </p:cNvSpPr>
          <p:nvPr/>
        </p:nvSpPr>
        <p:spPr bwMode="auto">
          <a:xfrm>
            <a:off x="3059832" y="1340768"/>
            <a:ext cx="6084168" cy="12241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CN" alt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管道</a:t>
            </a:r>
            <a:r>
              <a:rPr kumimoji="1"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 = </a:t>
            </a:r>
            <a:r>
              <a:rPr kumimoji="1" lang="zh-CN" alt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与神的</a:t>
            </a:r>
            <a:r>
              <a:rPr kumimoji="1" lang="zh-CN" alt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关系</a:t>
            </a:r>
            <a:r>
              <a:rPr kumimoji="1" lang="zh-CN" alt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（永不改变）</a:t>
            </a:r>
            <a:endParaRPr kumimoji="1"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 name="Rectangle 1027"/>
          <p:cNvSpPr txBox="1">
            <a:spLocks noRot="1" noChangeArrowheads="1"/>
          </p:cNvSpPr>
          <p:nvPr/>
        </p:nvSpPr>
        <p:spPr bwMode="auto">
          <a:xfrm>
            <a:off x="3059832" y="2960948"/>
            <a:ext cx="6084168" cy="12241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CN" alt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堵塞</a:t>
            </a:r>
            <a:r>
              <a:rPr kumimoji="1"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 =</a:t>
            </a:r>
            <a:r>
              <a:rPr kumimoji="1" lang="zh-CN" alt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与神的</a:t>
            </a:r>
            <a:r>
              <a:rPr kumimoji="1" lang="zh-CN" alt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交通</a:t>
            </a:r>
            <a:r>
              <a:rPr kumimoji="1" lang="zh-CN" alt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（被罪阻碍）</a:t>
            </a:r>
            <a:endParaRPr kumimoji="1"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8" name="Rectangle 1027"/>
          <p:cNvSpPr txBox="1">
            <a:spLocks noRot="1" noChangeArrowheads="1"/>
          </p:cNvSpPr>
          <p:nvPr/>
        </p:nvSpPr>
        <p:spPr bwMode="auto">
          <a:xfrm>
            <a:off x="3059832" y="4581128"/>
            <a:ext cx="6084168" cy="20882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CN" alt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献祭</a:t>
            </a:r>
            <a:r>
              <a:rPr kumimoji="1"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 = </a:t>
            </a:r>
            <a:r>
              <a:rPr kumimoji="1" lang="zh-CN" alt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承认</a:t>
            </a:r>
            <a:r>
              <a:rPr kumimoji="1" lang="zh-CN" alt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罪</a:t>
            </a:r>
            <a:r>
              <a:rPr kumimoji="1"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 (</a:t>
            </a:r>
            <a:r>
              <a:rPr kumimoji="1" lang="zh-CN" alt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罪得赦免恢复与神的交通，但与神的关系不受到威胁）</a:t>
            </a:r>
            <a:endParaRPr kumimoji="1"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4" name="Left Arrow 3"/>
          <p:cNvSpPr/>
          <p:nvPr/>
        </p:nvSpPr>
        <p:spPr bwMode="auto">
          <a:xfrm>
            <a:off x="1986322" y="1556792"/>
            <a:ext cx="857486" cy="432048"/>
          </a:xfrm>
          <a:prstGeom prst="leftArrow">
            <a:avLst/>
          </a:prstGeom>
          <a:solidFill>
            <a:srgbClr val="241F1F"/>
          </a:solidFill>
          <a:ln w="38100" cap="sq" cmpd="sng" algn="ctr">
            <a:solidFill>
              <a:schemeClr val="tx1"/>
            </a:solid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0" i="0" u="none" strike="noStrike" kern="1200" cap="none" spc="0" normalizeH="0" baseline="0" noProof="0">
              <a:ln>
                <a:noFill/>
              </a:ln>
              <a:solidFill>
                <a:srgbClr val="000000"/>
              </a:solidFill>
              <a:effectLst/>
              <a:uLnTx/>
              <a:uFillTx/>
              <a:latin typeface="Arial Narrow" pitchFamily="-108" charset="0"/>
              <a:ea typeface="Times New Roman" pitchFamily="-108" charset="0"/>
              <a:cs typeface="Times New Roman" pitchFamily="-108" charset="0"/>
            </a:endParaRPr>
          </a:p>
        </p:txBody>
      </p:sp>
      <p:sp>
        <p:nvSpPr>
          <p:cNvPr id="5" name="Freeform 4"/>
          <p:cNvSpPr/>
          <p:nvPr/>
        </p:nvSpPr>
        <p:spPr>
          <a:xfrm>
            <a:off x="1159852" y="3145599"/>
            <a:ext cx="594224" cy="427327"/>
          </a:xfrm>
          <a:custGeom>
            <a:avLst/>
            <a:gdLst>
              <a:gd name="connsiteX0" fmla="*/ 0 w 594224"/>
              <a:gd name="connsiteY0" fmla="*/ 154313 h 427327"/>
              <a:gd name="connsiteX1" fmla="*/ 59347 w 594224"/>
              <a:gd name="connsiteY1" fmla="*/ 201793 h 427327"/>
              <a:gd name="connsiteX2" fmla="*/ 83087 w 594224"/>
              <a:gd name="connsiteY2" fmla="*/ 178053 h 427327"/>
              <a:gd name="connsiteX3" fmla="*/ 118695 w 594224"/>
              <a:gd name="connsiteY3" fmla="*/ 166183 h 427327"/>
              <a:gd name="connsiteX4" fmla="*/ 201782 w 594224"/>
              <a:gd name="connsiteY4" fmla="*/ 142443 h 427327"/>
              <a:gd name="connsiteX5" fmla="*/ 272999 w 594224"/>
              <a:gd name="connsiteY5" fmla="*/ 154313 h 427327"/>
              <a:gd name="connsiteX6" fmla="*/ 284869 w 594224"/>
              <a:gd name="connsiteY6" fmla="*/ 189923 h 427327"/>
              <a:gd name="connsiteX7" fmla="*/ 237391 w 594224"/>
              <a:gd name="connsiteY7" fmla="*/ 284885 h 427327"/>
              <a:gd name="connsiteX8" fmla="*/ 320477 w 594224"/>
              <a:gd name="connsiteY8" fmla="*/ 379846 h 427327"/>
              <a:gd name="connsiteX9" fmla="*/ 439173 w 594224"/>
              <a:gd name="connsiteY9" fmla="*/ 367976 h 427327"/>
              <a:gd name="connsiteX10" fmla="*/ 462912 w 594224"/>
              <a:gd name="connsiteY10" fmla="*/ 320495 h 427327"/>
              <a:gd name="connsiteX11" fmla="*/ 534129 w 594224"/>
              <a:gd name="connsiteY11" fmla="*/ 296755 h 427327"/>
              <a:gd name="connsiteX12" fmla="*/ 557868 w 594224"/>
              <a:gd name="connsiteY12" fmla="*/ 154313 h 427327"/>
              <a:gd name="connsiteX13" fmla="*/ 581607 w 594224"/>
              <a:gd name="connsiteY13" fmla="*/ 130572 h 427327"/>
              <a:gd name="connsiteX14" fmla="*/ 569738 w 594224"/>
              <a:gd name="connsiteY14" fmla="*/ 213664 h 427327"/>
              <a:gd name="connsiteX15" fmla="*/ 522260 w 594224"/>
              <a:gd name="connsiteY15" fmla="*/ 225534 h 427327"/>
              <a:gd name="connsiteX16" fmla="*/ 439173 w 594224"/>
              <a:gd name="connsiteY16" fmla="*/ 213664 h 427327"/>
              <a:gd name="connsiteX17" fmla="*/ 427303 w 594224"/>
              <a:gd name="connsiteY17" fmla="*/ 166183 h 427327"/>
              <a:gd name="connsiteX18" fmla="*/ 367956 w 594224"/>
              <a:gd name="connsiteY18" fmla="*/ 106832 h 427327"/>
              <a:gd name="connsiteX19" fmla="*/ 344216 w 594224"/>
              <a:gd name="connsiteY19" fmla="*/ 142443 h 427327"/>
              <a:gd name="connsiteX20" fmla="*/ 332347 w 594224"/>
              <a:gd name="connsiteY20" fmla="*/ 189923 h 427327"/>
              <a:gd name="connsiteX21" fmla="*/ 296738 w 594224"/>
              <a:gd name="connsiteY21" fmla="*/ 201793 h 427327"/>
              <a:gd name="connsiteX22" fmla="*/ 201782 w 594224"/>
              <a:gd name="connsiteY22" fmla="*/ 189923 h 427327"/>
              <a:gd name="connsiteX23" fmla="*/ 166173 w 594224"/>
              <a:gd name="connsiteY23" fmla="*/ 201793 h 427327"/>
              <a:gd name="connsiteX24" fmla="*/ 154304 w 594224"/>
              <a:gd name="connsiteY24" fmla="*/ 154313 h 427327"/>
              <a:gd name="connsiteX25" fmla="*/ 130565 w 594224"/>
              <a:gd name="connsiteY25" fmla="*/ 130572 h 427327"/>
              <a:gd name="connsiteX26" fmla="*/ 130565 w 594224"/>
              <a:gd name="connsiteY26" fmla="*/ 284885 h 427327"/>
              <a:gd name="connsiteX27" fmla="*/ 178043 w 594224"/>
              <a:gd name="connsiteY27" fmla="*/ 308625 h 427327"/>
              <a:gd name="connsiteX28" fmla="*/ 213651 w 594224"/>
              <a:gd name="connsiteY28" fmla="*/ 344236 h 427327"/>
              <a:gd name="connsiteX29" fmla="*/ 261130 w 594224"/>
              <a:gd name="connsiteY29" fmla="*/ 332366 h 427327"/>
              <a:gd name="connsiteX30" fmla="*/ 427303 w 594224"/>
              <a:gd name="connsiteY30" fmla="*/ 320495 h 427327"/>
              <a:gd name="connsiteX31" fmla="*/ 451042 w 594224"/>
              <a:gd name="connsiteY31" fmla="*/ 284885 h 427327"/>
              <a:gd name="connsiteX32" fmla="*/ 439173 w 594224"/>
              <a:gd name="connsiteY32" fmla="*/ 142443 h 427327"/>
              <a:gd name="connsiteX33" fmla="*/ 534129 w 594224"/>
              <a:gd name="connsiteY33" fmla="*/ 166183 h 427327"/>
              <a:gd name="connsiteX34" fmla="*/ 498521 w 594224"/>
              <a:gd name="connsiteY34" fmla="*/ 59351 h 427327"/>
              <a:gd name="connsiteX35" fmla="*/ 391695 w 594224"/>
              <a:gd name="connsiteY35" fmla="*/ 0 h 427327"/>
              <a:gd name="connsiteX36" fmla="*/ 332347 w 594224"/>
              <a:gd name="connsiteY36" fmla="*/ 11870 h 427327"/>
              <a:gd name="connsiteX37" fmla="*/ 308608 w 594224"/>
              <a:gd name="connsiteY37" fmla="*/ 47481 h 427327"/>
              <a:gd name="connsiteX38" fmla="*/ 272999 w 594224"/>
              <a:gd name="connsiteY38" fmla="*/ 59351 h 427327"/>
              <a:gd name="connsiteX39" fmla="*/ 249260 w 594224"/>
              <a:gd name="connsiteY39" fmla="*/ 83092 h 427327"/>
              <a:gd name="connsiteX40" fmla="*/ 213651 w 594224"/>
              <a:gd name="connsiteY40" fmla="*/ 94962 h 427327"/>
              <a:gd name="connsiteX41" fmla="*/ 201782 w 594224"/>
              <a:gd name="connsiteY41" fmla="*/ 130572 h 427327"/>
              <a:gd name="connsiteX42" fmla="*/ 189912 w 594224"/>
              <a:gd name="connsiteY42" fmla="*/ 308625 h 427327"/>
              <a:gd name="connsiteX43" fmla="*/ 94956 w 594224"/>
              <a:gd name="connsiteY43" fmla="*/ 296755 h 427327"/>
              <a:gd name="connsiteX44" fmla="*/ 83087 w 594224"/>
              <a:gd name="connsiteY44" fmla="*/ 261144 h 427327"/>
              <a:gd name="connsiteX45" fmla="*/ 166173 w 594224"/>
              <a:gd name="connsiteY45" fmla="*/ 344236 h 427327"/>
              <a:gd name="connsiteX46" fmla="*/ 237391 w 594224"/>
              <a:gd name="connsiteY46" fmla="*/ 379846 h 427327"/>
              <a:gd name="connsiteX47" fmla="*/ 261130 w 594224"/>
              <a:gd name="connsiteY47" fmla="*/ 403587 h 427327"/>
              <a:gd name="connsiteX48" fmla="*/ 332347 w 594224"/>
              <a:gd name="connsiteY48" fmla="*/ 427327 h 427327"/>
              <a:gd name="connsiteX49" fmla="*/ 415434 w 594224"/>
              <a:gd name="connsiteY49" fmla="*/ 415457 h 427327"/>
              <a:gd name="connsiteX50" fmla="*/ 451042 w 594224"/>
              <a:gd name="connsiteY50" fmla="*/ 379846 h 427327"/>
              <a:gd name="connsiteX51" fmla="*/ 462912 w 594224"/>
              <a:gd name="connsiteY51" fmla="*/ 273015 h 427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594224" h="427327">
                <a:moveTo>
                  <a:pt x="0" y="154313"/>
                </a:moveTo>
                <a:cubicBezTo>
                  <a:pt x="19782" y="170140"/>
                  <a:pt x="34988" y="194833"/>
                  <a:pt x="59347" y="201793"/>
                </a:cubicBezTo>
                <a:cubicBezTo>
                  <a:pt x="70108" y="204868"/>
                  <a:pt x="73491" y="183811"/>
                  <a:pt x="83087" y="178053"/>
                </a:cubicBezTo>
                <a:cubicBezTo>
                  <a:pt x="93815" y="171616"/>
                  <a:pt x="106665" y="169620"/>
                  <a:pt x="118695" y="166183"/>
                </a:cubicBezTo>
                <a:cubicBezTo>
                  <a:pt x="223031" y="136371"/>
                  <a:pt x="116398" y="170905"/>
                  <a:pt x="201782" y="142443"/>
                </a:cubicBezTo>
                <a:cubicBezTo>
                  <a:pt x="225521" y="146400"/>
                  <a:pt x="252104" y="142372"/>
                  <a:pt x="272999" y="154313"/>
                </a:cubicBezTo>
                <a:cubicBezTo>
                  <a:pt x="283862" y="160521"/>
                  <a:pt x="284869" y="177411"/>
                  <a:pt x="284869" y="189923"/>
                </a:cubicBezTo>
                <a:cubicBezTo>
                  <a:pt x="284869" y="280854"/>
                  <a:pt x="293442" y="266200"/>
                  <a:pt x="237391" y="284885"/>
                </a:cubicBezTo>
                <a:cubicBezTo>
                  <a:pt x="292782" y="367976"/>
                  <a:pt x="261129" y="340279"/>
                  <a:pt x="320477" y="379846"/>
                </a:cubicBezTo>
                <a:cubicBezTo>
                  <a:pt x="360042" y="375889"/>
                  <a:pt x="402469" y="383270"/>
                  <a:pt x="439173" y="367976"/>
                </a:cubicBezTo>
                <a:cubicBezTo>
                  <a:pt x="455507" y="361170"/>
                  <a:pt x="448756" y="331112"/>
                  <a:pt x="462912" y="320495"/>
                </a:cubicBezTo>
                <a:cubicBezTo>
                  <a:pt x="482930" y="305481"/>
                  <a:pt x="534129" y="296755"/>
                  <a:pt x="534129" y="296755"/>
                </a:cubicBezTo>
                <a:cubicBezTo>
                  <a:pt x="535097" y="289977"/>
                  <a:pt x="550431" y="171667"/>
                  <a:pt x="557868" y="154313"/>
                </a:cubicBezTo>
                <a:cubicBezTo>
                  <a:pt x="562276" y="144027"/>
                  <a:pt x="573694" y="138486"/>
                  <a:pt x="581607" y="130572"/>
                </a:cubicBezTo>
                <a:cubicBezTo>
                  <a:pt x="592759" y="164030"/>
                  <a:pt x="608001" y="181777"/>
                  <a:pt x="569738" y="213664"/>
                </a:cubicBezTo>
                <a:cubicBezTo>
                  <a:pt x="557206" y="224108"/>
                  <a:pt x="538086" y="221577"/>
                  <a:pt x="522260" y="225534"/>
                </a:cubicBezTo>
                <a:cubicBezTo>
                  <a:pt x="494564" y="221577"/>
                  <a:pt x="462897" y="228492"/>
                  <a:pt x="439173" y="213664"/>
                </a:cubicBezTo>
                <a:cubicBezTo>
                  <a:pt x="425339" y="205017"/>
                  <a:pt x="433729" y="181178"/>
                  <a:pt x="427303" y="166183"/>
                </a:cubicBezTo>
                <a:cubicBezTo>
                  <a:pt x="411477" y="129253"/>
                  <a:pt x="399609" y="127935"/>
                  <a:pt x="367956" y="106832"/>
                </a:cubicBezTo>
                <a:cubicBezTo>
                  <a:pt x="360043" y="118702"/>
                  <a:pt x="349836" y="129330"/>
                  <a:pt x="344216" y="142443"/>
                </a:cubicBezTo>
                <a:cubicBezTo>
                  <a:pt x="337790" y="157438"/>
                  <a:pt x="342538" y="177184"/>
                  <a:pt x="332347" y="189923"/>
                </a:cubicBezTo>
                <a:cubicBezTo>
                  <a:pt x="324531" y="199693"/>
                  <a:pt x="308608" y="197836"/>
                  <a:pt x="296738" y="201793"/>
                </a:cubicBezTo>
                <a:cubicBezTo>
                  <a:pt x="265086" y="197836"/>
                  <a:pt x="233680" y="189923"/>
                  <a:pt x="201782" y="189923"/>
                </a:cubicBezTo>
                <a:cubicBezTo>
                  <a:pt x="189270" y="189923"/>
                  <a:pt x="176182" y="209300"/>
                  <a:pt x="166173" y="201793"/>
                </a:cubicBezTo>
                <a:cubicBezTo>
                  <a:pt x="153122" y="192005"/>
                  <a:pt x="161599" y="168905"/>
                  <a:pt x="154304" y="154313"/>
                </a:cubicBezTo>
                <a:cubicBezTo>
                  <a:pt x="149299" y="144303"/>
                  <a:pt x="138478" y="138486"/>
                  <a:pt x="130565" y="130572"/>
                </a:cubicBezTo>
                <a:cubicBezTo>
                  <a:pt x="111929" y="186483"/>
                  <a:pt x="98992" y="209107"/>
                  <a:pt x="130565" y="284885"/>
                </a:cubicBezTo>
                <a:cubicBezTo>
                  <a:pt x="137370" y="301218"/>
                  <a:pt x="162217" y="300712"/>
                  <a:pt x="178043" y="308625"/>
                </a:cubicBezTo>
                <a:cubicBezTo>
                  <a:pt x="189912" y="320495"/>
                  <a:pt x="197510" y="339624"/>
                  <a:pt x="213651" y="344236"/>
                </a:cubicBezTo>
                <a:cubicBezTo>
                  <a:pt x="229337" y="348718"/>
                  <a:pt x="244916" y="334168"/>
                  <a:pt x="261130" y="332366"/>
                </a:cubicBezTo>
                <a:cubicBezTo>
                  <a:pt x="316322" y="326233"/>
                  <a:pt x="371912" y="324452"/>
                  <a:pt x="427303" y="320495"/>
                </a:cubicBezTo>
                <a:cubicBezTo>
                  <a:pt x="435216" y="308625"/>
                  <a:pt x="450093" y="299119"/>
                  <a:pt x="451042" y="284885"/>
                </a:cubicBezTo>
                <a:cubicBezTo>
                  <a:pt x="454211" y="237345"/>
                  <a:pt x="411851" y="181476"/>
                  <a:pt x="439173" y="142443"/>
                </a:cubicBezTo>
                <a:cubicBezTo>
                  <a:pt x="457882" y="115714"/>
                  <a:pt x="502477" y="158270"/>
                  <a:pt x="534129" y="166183"/>
                </a:cubicBezTo>
                <a:cubicBezTo>
                  <a:pt x="522260" y="130572"/>
                  <a:pt x="519886" y="90214"/>
                  <a:pt x="498521" y="59351"/>
                </a:cubicBezTo>
                <a:cubicBezTo>
                  <a:pt x="474033" y="23977"/>
                  <a:pt x="429314" y="12540"/>
                  <a:pt x="391695" y="0"/>
                </a:cubicBezTo>
                <a:cubicBezTo>
                  <a:pt x="371912" y="3957"/>
                  <a:pt x="349863" y="1860"/>
                  <a:pt x="332347" y="11870"/>
                </a:cubicBezTo>
                <a:cubicBezTo>
                  <a:pt x="319961" y="18948"/>
                  <a:pt x="319748" y="38569"/>
                  <a:pt x="308608" y="47481"/>
                </a:cubicBezTo>
                <a:cubicBezTo>
                  <a:pt x="298838" y="55297"/>
                  <a:pt x="284869" y="55394"/>
                  <a:pt x="272999" y="59351"/>
                </a:cubicBezTo>
                <a:cubicBezTo>
                  <a:pt x="265086" y="67265"/>
                  <a:pt x="258856" y="77334"/>
                  <a:pt x="249260" y="83092"/>
                </a:cubicBezTo>
                <a:cubicBezTo>
                  <a:pt x="238531" y="89530"/>
                  <a:pt x="222498" y="86115"/>
                  <a:pt x="213651" y="94962"/>
                </a:cubicBezTo>
                <a:cubicBezTo>
                  <a:pt x="204804" y="103809"/>
                  <a:pt x="205738" y="118702"/>
                  <a:pt x="201782" y="130572"/>
                </a:cubicBezTo>
                <a:cubicBezTo>
                  <a:pt x="197825" y="189923"/>
                  <a:pt x="222076" y="258589"/>
                  <a:pt x="189912" y="308625"/>
                </a:cubicBezTo>
                <a:cubicBezTo>
                  <a:pt x="172663" y="335458"/>
                  <a:pt x="124105" y="309711"/>
                  <a:pt x="94956" y="296755"/>
                </a:cubicBezTo>
                <a:cubicBezTo>
                  <a:pt x="83522" y="291673"/>
                  <a:pt x="72676" y="254203"/>
                  <a:pt x="83087" y="261144"/>
                </a:cubicBezTo>
                <a:cubicBezTo>
                  <a:pt x="115677" y="282872"/>
                  <a:pt x="129015" y="331850"/>
                  <a:pt x="166173" y="344236"/>
                </a:cubicBezTo>
                <a:cubicBezTo>
                  <a:pt x="203782" y="356773"/>
                  <a:pt x="204522" y="353549"/>
                  <a:pt x="237391" y="379846"/>
                </a:cubicBezTo>
                <a:cubicBezTo>
                  <a:pt x="246130" y="386837"/>
                  <a:pt x="251120" y="398582"/>
                  <a:pt x="261130" y="403587"/>
                </a:cubicBezTo>
                <a:cubicBezTo>
                  <a:pt x="283511" y="414778"/>
                  <a:pt x="332347" y="427327"/>
                  <a:pt x="332347" y="427327"/>
                </a:cubicBezTo>
                <a:cubicBezTo>
                  <a:pt x="360043" y="423370"/>
                  <a:pt x="389458" y="425848"/>
                  <a:pt x="415434" y="415457"/>
                </a:cubicBezTo>
                <a:cubicBezTo>
                  <a:pt x="431020" y="409222"/>
                  <a:pt x="441731" y="393813"/>
                  <a:pt x="451042" y="379846"/>
                </a:cubicBezTo>
                <a:cubicBezTo>
                  <a:pt x="470419" y="350778"/>
                  <a:pt x="462912" y="301601"/>
                  <a:pt x="462912" y="273015"/>
                </a:cubicBezTo>
              </a:path>
            </a:pathLst>
          </a:custGeom>
          <a:ln w="57150" cmpd="sng">
            <a:solidFill>
              <a:schemeClr val="tx1"/>
            </a:solidFill>
          </a:ln>
        </p:spPr>
        <p:txBody>
          <a:bodyPr vert="horz" wrap="square" lIns="0" tIns="0" rIns="0" bIns="0" numCol="1" rtlCol="0" anchor="ctr" anchorCtr="1"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0" i="0" u="none" strike="noStrike" kern="1200" cap="none" spc="0" normalizeH="0" baseline="0" noProof="0">
              <a:ln>
                <a:noFill/>
              </a:ln>
              <a:solidFill>
                <a:srgbClr val="000000"/>
              </a:solidFill>
              <a:effectLst/>
              <a:uLnTx/>
              <a:uFillTx/>
              <a:latin typeface="Arial Narrow" pitchFamily="-108" charset="0"/>
              <a:ea typeface="Times New Roman" pitchFamily="-108" charset="0"/>
              <a:cs typeface="Times New Roman" pitchFamily="-108" charset="0"/>
            </a:endParaRPr>
          </a:p>
        </p:txBody>
      </p:sp>
      <p:sp>
        <p:nvSpPr>
          <p:cNvPr id="12" name="Left Arrow 11"/>
          <p:cNvSpPr/>
          <p:nvPr/>
        </p:nvSpPr>
        <p:spPr bwMode="auto">
          <a:xfrm>
            <a:off x="1986322" y="3140968"/>
            <a:ext cx="857486" cy="432048"/>
          </a:xfrm>
          <a:prstGeom prst="leftArrow">
            <a:avLst/>
          </a:prstGeom>
          <a:solidFill>
            <a:srgbClr val="241F1F"/>
          </a:solidFill>
          <a:ln w="38100" cap="sq" cmpd="sng" algn="ctr">
            <a:solidFill>
              <a:schemeClr val="tx1"/>
            </a:solid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0" i="0" u="none" strike="noStrike" kern="1200" cap="none" spc="0" normalizeH="0" baseline="0" noProof="0">
              <a:ln>
                <a:noFill/>
              </a:ln>
              <a:solidFill>
                <a:srgbClr val="000000"/>
              </a:solidFill>
              <a:effectLst/>
              <a:uLnTx/>
              <a:uFillTx/>
              <a:latin typeface="Arial Narrow" pitchFamily="-108" charset="0"/>
              <a:ea typeface="Times New Roman" pitchFamily="-108" charset="0"/>
              <a:cs typeface="Times New Roman" pitchFamily="-108" charset="0"/>
            </a:endParaRPr>
          </a:p>
        </p:txBody>
      </p:sp>
      <p:sp>
        <p:nvSpPr>
          <p:cNvPr id="13" name="Left Arrow 12"/>
          <p:cNvSpPr/>
          <p:nvPr/>
        </p:nvSpPr>
        <p:spPr bwMode="auto">
          <a:xfrm>
            <a:off x="1986322" y="4725144"/>
            <a:ext cx="857486" cy="432048"/>
          </a:xfrm>
          <a:prstGeom prst="leftArrow">
            <a:avLst/>
          </a:prstGeom>
          <a:solidFill>
            <a:srgbClr val="241F1F"/>
          </a:solidFill>
          <a:ln w="38100" cap="sq" cmpd="sng" algn="ctr">
            <a:solidFill>
              <a:schemeClr val="tx1"/>
            </a:solid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0" i="0" u="none" strike="noStrike" kern="1200" cap="none" spc="0" normalizeH="0" baseline="0" noProof="0">
              <a:ln>
                <a:noFill/>
              </a:ln>
              <a:solidFill>
                <a:srgbClr val="000000"/>
              </a:solidFill>
              <a:effectLst/>
              <a:uLnTx/>
              <a:uFillTx/>
              <a:latin typeface="Arial Narrow" pitchFamily="-108" charset="0"/>
              <a:ea typeface="Times New Roman" pitchFamily="-108" charset="0"/>
              <a:cs typeface="Times New Roman" pitchFamily="-108" charset="0"/>
            </a:endParaRPr>
          </a:p>
        </p:txBody>
      </p:sp>
      <p:sp>
        <p:nvSpPr>
          <p:cNvPr id="14" name="Rectangle 1027"/>
          <p:cNvSpPr txBox="1">
            <a:spLocks noRot="1" noChangeArrowheads="1"/>
          </p:cNvSpPr>
          <p:nvPr/>
        </p:nvSpPr>
        <p:spPr bwMode="auto">
          <a:xfrm>
            <a:off x="0" y="2780928"/>
            <a:ext cx="1187624" cy="12241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CN" altLang="en-US" sz="32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rPr>
              <a:t>罪</a:t>
            </a:r>
            <a:endParaRPr kumimoji="1" lang="en-US" sz="32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5" name="Text Box 1045"/>
          <p:cNvSpPr txBox="1">
            <a:spLocks noChangeArrowheads="1"/>
          </p:cNvSpPr>
          <p:nvPr/>
        </p:nvSpPr>
        <p:spPr bwMode="auto">
          <a:xfrm>
            <a:off x="8283736" y="179348"/>
            <a:ext cx="701514" cy="369332"/>
          </a:xfrm>
          <a:prstGeom prst="rect">
            <a:avLst/>
          </a:prstGeom>
          <a:noFill/>
          <a:ln w="12700" cap="sq">
            <a:noFill/>
            <a:miter lim="800000"/>
            <a:headEnd/>
            <a:tailEnd/>
          </a:ln>
          <a:effectLst/>
        </p:spPr>
        <p:txBody>
          <a:bodyPr wrap="none"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121b</a:t>
            </a: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132890013"/>
      </p:ext>
    </p:extLst>
  </p:cSld>
  <p:clrMapOvr>
    <a:overrideClrMapping bg1="lt1" tx1="dk1" bg2="lt2" tx2="dk2" accent1="accent1" accent2="accent2" accent3="accent3" accent4="accent4" accent5="accent5" accent6="accent6" hlink="hlink" folHlink="folHlink"/>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right)">
                                      <p:cBhvr>
                                        <p:cTn id="7" dur="500"/>
                                        <p:tgtEl>
                                          <p:spTgt spid="4"/>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55" presetClass="entr" presetSubtype="0" fill="hold" grpId="1" nodeType="click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strVal val="#ppt_w*0.70"/>
                                          </p:val>
                                        </p:tav>
                                        <p:tav tm="100000">
                                          <p:val>
                                            <p:strVal val="#ppt_w"/>
                                          </p:val>
                                        </p:tav>
                                      </p:tavLst>
                                    </p:anim>
                                    <p:anim calcmode="lin" valueType="num">
                                      <p:cBhvr>
                                        <p:cTn id="17" dur="1000" fill="hold"/>
                                        <p:tgtEl>
                                          <p:spTgt spid="5"/>
                                        </p:tgtEl>
                                        <p:attrNameLst>
                                          <p:attrName>ppt_h</p:attrName>
                                        </p:attrNameLst>
                                      </p:cBhvr>
                                      <p:tavLst>
                                        <p:tav tm="0">
                                          <p:val>
                                            <p:strVal val="#ppt_h"/>
                                          </p:val>
                                        </p:tav>
                                        <p:tav tm="100000">
                                          <p:val>
                                            <p:strVal val="#ppt_h"/>
                                          </p:val>
                                        </p:tav>
                                      </p:tavLst>
                                    </p:anim>
                                    <p:animEffect transition="in" filter="fade">
                                      <p:cBhvr>
                                        <p:cTn id="18" dur="1000"/>
                                        <p:tgtEl>
                                          <p:spTgt spid="5"/>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up)">
                                      <p:cBhvr>
                                        <p:cTn id="21" dur="1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right)">
                                      <p:cBhvr>
                                        <p:cTn id="26" dur="500"/>
                                        <p:tgtEl>
                                          <p:spTgt spid="12"/>
                                        </p:tgtEl>
                                      </p:cBhvr>
                                    </p:animEffect>
                                  </p:childTnLst>
                                </p:cTn>
                              </p:par>
                            </p:childTnLst>
                          </p:cTn>
                        </p:par>
                        <p:par>
                          <p:cTn id="27" fill="hold">
                            <p:stCondLst>
                              <p:cond delay="500"/>
                            </p:stCondLst>
                            <p:childTnLst>
                              <p:par>
                                <p:cTn id="28" presetID="22" presetClass="entr" presetSubtype="1" fill="hold" grpId="0" nodeType="after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ipe(up)">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xit" presetSubtype="4" fill="hold" grpId="1" nodeType="clickEffect">
                                  <p:stCondLst>
                                    <p:cond delay="0"/>
                                  </p:stCondLst>
                                  <p:childTnLst>
                                    <p:anim calcmode="lin" valueType="num">
                                      <p:cBhvr additive="base">
                                        <p:cTn id="34" dur="500"/>
                                        <p:tgtEl>
                                          <p:spTgt spid="14"/>
                                        </p:tgtEl>
                                        <p:attrNameLst>
                                          <p:attrName>ppt_x</p:attrName>
                                        </p:attrNameLst>
                                      </p:cBhvr>
                                      <p:tavLst>
                                        <p:tav tm="0">
                                          <p:val>
                                            <p:strVal val="ppt_x"/>
                                          </p:val>
                                        </p:tav>
                                        <p:tav tm="100000">
                                          <p:val>
                                            <p:strVal val="ppt_x"/>
                                          </p:val>
                                        </p:tav>
                                      </p:tavLst>
                                    </p:anim>
                                    <p:anim calcmode="lin" valueType="num">
                                      <p:cBhvr additive="base">
                                        <p:cTn id="35" dur="500"/>
                                        <p:tgtEl>
                                          <p:spTgt spid="14"/>
                                        </p:tgtEl>
                                        <p:attrNameLst>
                                          <p:attrName>ppt_y</p:attrName>
                                        </p:attrNameLst>
                                      </p:cBhvr>
                                      <p:tavLst>
                                        <p:tav tm="0">
                                          <p:val>
                                            <p:strVal val="ppt_y"/>
                                          </p:val>
                                        </p:tav>
                                        <p:tav tm="100000">
                                          <p:val>
                                            <p:strVal val="1+ppt_h/2"/>
                                          </p:val>
                                        </p:tav>
                                      </p:tavLst>
                                    </p:anim>
                                    <p:set>
                                      <p:cBhvr>
                                        <p:cTn id="36" dur="1" fill="hold">
                                          <p:stCondLst>
                                            <p:cond delay="499"/>
                                          </p:stCondLst>
                                        </p:cTn>
                                        <p:tgtEl>
                                          <p:spTgt spid="14"/>
                                        </p:tgtEl>
                                        <p:attrNameLst>
                                          <p:attrName>style.visibility</p:attrName>
                                        </p:attrNameLst>
                                      </p:cBhvr>
                                      <p:to>
                                        <p:strVal val="hidden"/>
                                      </p:to>
                                    </p:set>
                                  </p:childTnLst>
                                </p:cTn>
                              </p:par>
                              <p:par>
                                <p:cTn id="37" presetID="2" presetClass="exit" presetSubtype="4" fill="hold" grpId="0" nodeType="withEffect">
                                  <p:stCondLst>
                                    <p:cond delay="0"/>
                                  </p:stCondLst>
                                  <p:childTnLst>
                                    <p:anim calcmode="lin" valueType="num">
                                      <p:cBhvr additive="base">
                                        <p:cTn id="38" dur="500"/>
                                        <p:tgtEl>
                                          <p:spTgt spid="5"/>
                                        </p:tgtEl>
                                        <p:attrNameLst>
                                          <p:attrName>ppt_x</p:attrName>
                                        </p:attrNameLst>
                                      </p:cBhvr>
                                      <p:tavLst>
                                        <p:tav tm="0">
                                          <p:val>
                                            <p:strVal val="ppt_x"/>
                                          </p:val>
                                        </p:tav>
                                        <p:tav tm="100000">
                                          <p:val>
                                            <p:strVal val="ppt_x"/>
                                          </p:val>
                                        </p:tav>
                                      </p:tavLst>
                                    </p:anim>
                                    <p:anim calcmode="lin" valueType="num">
                                      <p:cBhvr additive="base">
                                        <p:cTn id="39" dur="500"/>
                                        <p:tgtEl>
                                          <p:spTgt spid="5"/>
                                        </p:tgtEl>
                                        <p:attrNameLst>
                                          <p:attrName>ppt_y</p:attrName>
                                        </p:attrNameLst>
                                      </p:cBhvr>
                                      <p:tavLst>
                                        <p:tav tm="0">
                                          <p:val>
                                            <p:strVal val="ppt_y"/>
                                          </p:val>
                                        </p:tav>
                                        <p:tav tm="100000">
                                          <p:val>
                                            <p:strVal val="1+ppt_h/2"/>
                                          </p:val>
                                        </p:tav>
                                      </p:tavLst>
                                    </p:anim>
                                    <p:set>
                                      <p:cBhvr>
                                        <p:cTn id="40" dur="1" fill="hold">
                                          <p:stCondLst>
                                            <p:cond delay="499"/>
                                          </p:stCondLst>
                                        </p:cTn>
                                        <p:tgtEl>
                                          <p:spTgt spid="5"/>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22" presetClass="entr" presetSubtype="2" fill="hold" grpId="0" nodeType="click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wipe(right)">
                                      <p:cBhvr>
                                        <p:cTn id="45" dur="500"/>
                                        <p:tgtEl>
                                          <p:spTgt spid="13"/>
                                        </p:tgtEl>
                                      </p:cBhvr>
                                    </p:animEffect>
                                  </p:childTnLst>
                                </p:cTn>
                              </p:par>
                            </p:childTnLst>
                          </p:cTn>
                        </p:par>
                        <p:par>
                          <p:cTn id="46" fill="hold">
                            <p:stCondLst>
                              <p:cond delay="500"/>
                            </p:stCondLst>
                            <p:childTnLst>
                              <p:par>
                                <p:cTn id="47" presetID="22" presetClass="entr" presetSubtype="1" fill="hold" grpId="0" nodeType="after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wipe(up)">
                                      <p:cBhvr>
                                        <p:cTn id="4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4" grpId="0" animBg="1"/>
      <p:bldP spid="5" grpId="0" animBg="1"/>
      <p:bldP spid="5" grpId="1" animBg="1"/>
      <p:bldP spid="12" grpId="0" animBg="1"/>
      <p:bldP spid="13" grpId="0" animBg="1"/>
      <p:bldP spid="14" grpId="0"/>
      <p:bldP spid="14"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ross Sky View Christian Stock Photography.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6512" y="0"/>
            <a:ext cx="9272407" cy="6957392"/>
          </a:xfrm>
          <a:prstGeom prst="rect">
            <a:avLst/>
          </a:prstGeom>
        </p:spPr>
      </p:pic>
      <p:sp>
        <p:nvSpPr>
          <p:cNvPr id="2" name="Title 1"/>
          <p:cNvSpPr>
            <a:spLocks noGrp="1"/>
          </p:cNvSpPr>
          <p:nvPr>
            <p:ph type="ctrTitle"/>
          </p:nvPr>
        </p:nvSpPr>
        <p:spPr>
          <a:xfrm>
            <a:off x="180966" y="102580"/>
            <a:ext cx="8236820" cy="799420"/>
          </a:xfrm>
          <a:solidFill>
            <a:schemeClr val="tx1"/>
          </a:solidFill>
        </p:spPr>
        <p:txBody>
          <a:bodyPr/>
          <a:lstStyle/>
          <a:p>
            <a:r>
              <a:rPr lang="zh-SG" alt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t>救赎陈述</a:t>
            </a:r>
            <a:endParaRPr 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Microsoft YaHei UI" panose="020B0503020204020204" pitchFamily="34" charset="-122"/>
              <a:ea typeface="Microsoft YaHei UI" panose="020B0503020204020204" pitchFamily="34" charset="-122"/>
            </a:endParaRPr>
          </a:p>
        </p:txBody>
      </p:sp>
      <p:sp>
        <p:nvSpPr>
          <p:cNvPr id="4" name="Rectangle 2"/>
          <p:cNvSpPr txBox="1">
            <a:spLocks noChangeArrowheads="1"/>
          </p:cNvSpPr>
          <p:nvPr/>
        </p:nvSpPr>
        <p:spPr bwMode="auto">
          <a:xfrm>
            <a:off x="85484" y="1602007"/>
            <a:ext cx="8915018"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耶稣是</a:t>
            </a:r>
            <a:r>
              <a:rPr kumimoji="0" 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为我们的罪、也是为普天下人的罪</a:t>
            </a:r>
            <a:r>
              <a:rPr kumimoji="0" 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的挽回祭</a:t>
            </a:r>
            <a:r>
              <a:rPr kumimoji="0" 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(2:2), </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使我们的救赎有保障与确据 </a:t>
            </a:r>
            <a:r>
              <a:rPr kumimoji="0" 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(5:13-15)</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endParaRPr kumimoji="0" 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27e</a:t>
            </a:r>
          </a:p>
        </p:txBody>
      </p:sp>
      <p:sp>
        <p:nvSpPr>
          <p:cNvPr id="8" name="Rectangle 2">
            <a:extLst>
              <a:ext uri="{FF2B5EF4-FFF2-40B4-BE49-F238E27FC236}">
                <a16:creationId xmlns:a16="http://schemas.microsoft.com/office/drawing/2014/main" id="{9CCA866A-60EB-D849-AADA-7742B5A260E9}"/>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约翰一书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3612085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0.xml><?xml version="1.0" encoding="utf-8"?>
<p:sld xmlns:a="http://schemas.openxmlformats.org/drawingml/2006/main" xmlns:r="http://schemas.openxmlformats.org/officeDocument/2006/relationships" xmlns:p="http://schemas.openxmlformats.org/presentationml/2006/main">
  <p:cSld>
    <p:bg>
      <p:bgPr>
        <a:gradFill flip="none" rotWithShape="1">
          <a:gsLst>
            <a:gs pos="14000">
              <a:schemeClr val="bg1"/>
            </a:gs>
            <a:gs pos="36000">
              <a:schemeClr val="accent6">
                <a:lumMod val="75000"/>
              </a:schemeClr>
            </a:gs>
          </a:gsLst>
          <a:lin ang="0" scaled="1"/>
          <a:tileRect/>
        </a:grad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5400000">
            <a:off x="-2017577" y="1996615"/>
            <a:ext cx="6895413" cy="2827356"/>
          </a:xfrm>
          <a:prstGeom prst="rect">
            <a:avLst/>
          </a:prstGeom>
        </p:spPr>
      </p:pic>
      <p:sp>
        <p:nvSpPr>
          <p:cNvPr id="518147" name="Rectangle 1027"/>
          <p:cNvSpPr>
            <a:spLocks noGrp="1" noRot="1" noChangeArrowheads="1"/>
          </p:cNvSpPr>
          <p:nvPr>
            <p:ph type="title"/>
          </p:nvPr>
        </p:nvSpPr>
        <p:spPr>
          <a:xfrm>
            <a:off x="1907704" y="116632"/>
            <a:ext cx="5624736" cy="914400"/>
          </a:xfrm>
          <a:solidFill>
            <a:schemeClr val="accent1">
              <a:lumMod val="20000"/>
              <a:lumOff val="80000"/>
            </a:schemeClr>
          </a:solidFill>
        </p:spPr>
        <p:txBody>
          <a:bodyPr/>
          <a:lstStyle/>
          <a:p>
            <a:pPr eaLnBrk="1" hangingPunct="1">
              <a:defRPr/>
            </a:pPr>
            <a:r>
              <a:rPr kumimoji="1" lang="zh-CN" altLang="en-US" sz="3600" b="1" dirty="0">
                <a:solidFill>
                  <a:schemeClr val="tx1"/>
                </a:solidFill>
                <a:ea typeface="ＭＳ Ｐゴシック" charset="0"/>
              </a:rPr>
              <a:t>新约中的罪得赦免</a:t>
            </a:r>
            <a:endParaRPr kumimoji="1" lang="en-US" sz="3600" b="1" dirty="0">
              <a:solidFill>
                <a:schemeClr val="tx1"/>
              </a:solidFill>
              <a:ea typeface="ＭＳ Ｐゴシック" charset="0"/>
            </a:endParaRPr>
          </a:p>
        </p:txBody>
      </p:sp>
      <p:sp>
        <p:nvSpPr>
          <p:cNvPr id="6" name="Rectangle 1027"/>
          <p:cNvSpPr txBox="1">
            <a:spLocks noRot="1" noChangeArrowheads="1"/>
          </p:cNvSpPr>
          <p:nvPr/>
        </p:nvSpPr>
        <p:spPr bwMode="auto">
          <a:xfrm>
            <a:off x="3059832" y="1340768"/>
            <a:ext cx="6084168" cy="12241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l" defTabSz="449263" rtl="0" eaLnBrk="1" fontAlgn="base" latinLnBrk="0" hangingPunct="1">
              <a:lnSpc>
                <a:spcPct val="89000"/>
              </a:lnSpc>
              <a:spcBef>
                <a:spcPct val="0"/>
              </a:spcBef>
              <a:spcAft>
                <a:spcPct val="0"/>
              </a:spcAft>
              <a:buClrTx/>
              <a:buSzPct val="100000"/>
              <a:buFont typeface="Arial" pitchFamily="34" charset="0"/>
              <a:buNone/>
              <a:tabLst/>
              <a:defRPr/>
            </a:pPr>
            <a:r>
              <a:rPr kumimoji="1" lang="zh-CN" altLang="en-US" sz="3200" b="1" i="0" u="none" strike="noStrike" kern="1200" cap="none" spc="0" normalizeH="0" baseline="0" noProof="0" dirty="0">
                <a:ln>
                  <a:noFill/>
                </a:ln>
                <a:solidFill>
                  <a:srgbClr val="FFFFFF"/>
                </a:solidFill>
                <a:effectLst/>
                <a:uLnTx/>
                <a:uFillTx/>
                <a:latin typeface="Arial"/>
                <a:ea typeface="ＭＳ Ｐゴシック" charset="0"/>
                <a:cs typeface="Arial"/>
              </a:rPr>
              <a:t>管道</a:t>
            </a:r>
            <a:r>
              <a:rPr kumimoji="1" lang="en-US" altLang="zh-CN" sz="3200" b="1" i="0" u="none" strike="noStrike" kern="1200" cap="none" spc="0" normalizeH="0" baseline="0" noProof="0" dirty="0">
                <a:ln>
                  <a:noFill/>
                </a:ln>
                <a:solidFill>
                  <a:srgbClr val="FFFFFF"/>
                </a:solidFill>
                <a:effectLst/>
                <a:uLnTx/>
                <a:uFillTx/>
                <a:latin typeface="Arial"/>
                <a:ea typeface="ＭＳ Ｐゴシック" charset="0"/>
                <a:cs typeface="Arial"/>
              </a:rPr>
              <a:t> = </a:t>
            </a:r>
            <a:r>
              <a:rPr kumimoji="1" lang="zh-CN" altLang="en-US" sz="3200" b="1" i="0" u="none" strike="noStrike" kern="1200" cap="none" spc="0" normalizeH="0" baseline="0" noProof="0" dirty="0">
                <a:ln>
                  <a:noFill/>
                </a:ln>
                <a:solidFill>
                  <a:srgbClr val="FFFFFF"/>
                </a:solidFill>
                <a:effectLst/>
                <a:uLnTx/>
                <a:uFillTx/>
                <a:latin typeface="Arial"/>
                <a:ea typeface="ＭＳ Ｐゴシック" charset="0"/>
                <a:cs typeface="Arial"/>
              </a:rPr>
              <a:t>与神的</a:t>
            </a:r>
            <a:r>
              <a:rPr kumimoji="1" lang="zh-CN" altLang="en-US" sz="3200" b="1" i="0" u="none" strike="noStrike" kern="1200" cap="none" spc="0" normalizeH="0" baseline="0" noProof="0" dirty="0">
                <a:ln>
                  <a:noFill/>
                </a:ln>
                <a:solidFill>
                  <a:srgbClr val="FFFF00"/>
                </a:solidFill>
                <a:effectLst/>
                <a:uLnTx/>
                <a:uFillTx/>
                <a:latin typeface="Arial"/>
                <a:ea typeface="ＭＳ Ｐゴシック" charset="0"/>
                <a:cs typeface="Arial"/>
              </a:rPr>
              <a:t>关系</a:t>
            </a:r>
            <a:r>
              <a:rPr kumimoji="1" lang="zh-CN" altLang="en-US" sz="3200" b="1" i="0" u="none" strike="noStrike" kern="1200" cap="none" spc="0" normalizeH="0" baseline="0" noProof="0" dirty="0">
                <a:ln>
                  <a:noFill/>
                </a:ln>
                <a:solidFill>
                  <a:srgbClr val="FFFFFF"/>
                </a:solidFill>
                <a:effectLst/>
                <a:uLnTx/>
                <a:uFillTx/>
                <a:latin typeface="Arial"/>
                <a:ea typeface="ＭＳ Ｐゴシック" charset="0"/>
                <a:cs typeface="Arial"/>
              </a:rPr>
              <a:t>（永不改变）</a:t>
            </a:r>
            <a:endParaRPr kumimoji="1" lang="en-US" altLang="zh-CN" sz="32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7" name="Rectangle 1027"/>
          <p:cNvSpPr txBox="1">
            <a:spLocks noRot="1" noChangeArrowheads="1"/>
          </p:cNvSpPr>
          <p:nvPr/>
        </p:nvSpPr>
        <p:spPr bwMode="auto">
          <a:xfrm>
            <a:off x="3059832" y="2960948"/>
            <a:ext cx="6084168" cy="12241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l" defTabSz="449263" rtl="0" eaLnBrk="1" fontAlgn="base" latinLnBrk="0" hangingPunct="1">
              <a:lnSpc>
                <a:spcPct val="89000"/>
              </a:lnSpc>
              <a:spcBef>
                <a:spcPct val="0"/>
              </a:spcBef>
              <a:spcAft>
                <a:spcPct val="0"/>
              </a:spcAft>
              <a:buClrTx/>
              <a:buSzPct val="100000"/>
              <a:buFont typeface="Arial" pitchFamily="34" charset="0"/>
              <a:buNone/>
              <a:tabLst/>
              <a:defRPr/>
            </a:pPr>
            <a:r>
              <a:rPr kumimoji="1" lang="zh-CN" altLang="en-US" sz="3200" b="1" i="0" u="none" strike="noStrike" kern="1200" cap="none" spc="0" normalizeH="0" baseline="0" noProof="0" dirty="0">
                <a:ln>
                  <a:noFill/>
                </a:ln>
                <a:solidFill>
                  <a:srgbClr val="FFFFFF"/>
                </a:solidFill>
                <a:effectLst/>
                <a:uLnTx/>
                <a:uFillTx/>
                <a:latin typeface="Arial"/>
                <a:ea typeface="ＭＳ Ｐゴシック" charset="0"/>
                <a:cs typeface="Arial"/>
              </a:rPr>
              <a:t>堵塞</a:t>
            </a:r>
            <a:r>
              <a:rPr kumimoji="1" lang="en-US" altLang="zh-CN" sz="3200" b="1" i="0" u="none" strike="noStrike" kern="1200" cap="none" spc="0" normalizeH="0" baseline="0" noProof="0" dirty="0">
                <a:ln>
                  <a:noFill/>
                </a:ln>
                <a:solidFill>
                  <a:srgbClr val="FFFFFF"/>
                </a:solidFill>
                <a:effectLst/>
                <a:uLnTx/>
                <a:uFillTx/>
                <a:latin typeface="Arial"/>
                <a:ea typeface="ＭＳ Ｐゴシック" charset="0"/>
                <a:cs typeface="Arial"/>
              </a:rPr>
              <a:t> =</a:t>
            </a:r>
            <a:r>
              <a:rPr kumimoji="1" lang="zh-CN" altLang="en-US" sz="3200" b="1" i="0" u="none" strike="noStrike" kern="1200" cap="none" spc="0" normalizeH="0" baseline="0" noProof="0" dirty="0">
                <a:ln>
                  <a:noFill/>
                </a:ln>
                <a:solidFill>
                  <a:srgbClr val="FFFFFF"/>
                </a:solidFill>
                <a:effectLst/>
                <a:uLnTx/>
                <a:uFillTx/>
                <a:latin typeface="Arial"/>
                <a:ea typeface="ＭＳ Ｐゴシック" charset="0"/>
                <a:cs typeface="Arial"/>
              </a:rPr>
              <a:t>与神的</a:t>
            </a:r>
            <a:r>
              <a:rPr kumimoji="1" lang="zh-CN" altLang="en-US" sz="3200" b="1" i="0" u="none" strike="noStrike" kern="1200" cap="none" spc="0" normalizeH="0" baseline="0" noProof="0" dirty="0">
                <a:ln>
                  <a:noFill/>
                </a:ln>
                <a:solidFill>
                  <a:srgbClr val="FFFF00"/>
                </a:solidFill>
                <a:effectLst/>
                <a:uLnTx/>
                <a:uFillTx/>
                <a:latin typeface="Arial"/>
                <a:ea typeface="ＭＳ Ｐゴシック" charset="0"/>
                <a:cs typeface="Arial"/>
              </a:rPr>
              <a:t>团契</a:t>
            </a:r>
            <a:r>
              <a:rPr kumimoji="1" lang="zh-CN" altLang="en-US" sz="3200" b="1" i="0" u="none" strike="noStrike" kern="1200" cap="none" spc="0" normalizeH="0" baseline="0" noProof="0" dirty="0">
                <a:ln>
                  <a:noFill/>
                </a:ln>
                <a:solidFill>
                  <a:srgbClr val="FFFFFF"/>
                </a:solidFill>
                <a:effectLst/>
                <a:uLnTx/>
                <a:uFillTx/>
                <a:latin typeface="Arial"/>
                <a:ea typeface="ＭＳ Ｐゴシック" charset="0"/>
                <a:cs typeface="Arial"/>
              </a:rPr>
              <a:t>（被罪阻碍）</a:t>
            </a:r>
            <a:endParaRPr kumimoji="1" lang="en-US" altLang="zh-CN" sz="32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8" name="Rectangle 1027"/>
          <p:cNvSpPr txBox="1">
            <a:spLocks noRot="1" noChangeArrowheads="1"/>
          </p:cNvSpPr>
          <p:nvPr/>
        </p:nvSpPr>
        <p:spPr bwMode="auto">
          <a:xfrm>
            <a:off x="3059832" y="4581128"/>
            <a:ext cx="6084168" cy="20882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l" defTabSz="449263" rtl="0" eaLnBrk="1" fontAlgn="base" latinLnBrk="0" hangingPunct="1">
              <a:lnSpc>
                <a:spcPct val="89000"/>
              </a:lnSpc>
              <a:spcBef>
                <a:spcPct val="0"/>
              </a:spcBef>
              <a:spcAft>
                <a:spcPct val="0"/>
              </a:spcAft>
              <a:buClrTx/>
              <a:buSzPct val="100000"/>
              <a:buFont typeface="Arial" pitchFamily="34" charset="0"/>
              <a:buNone/>
              <a:tabLst/>
              <a:defRPr/>
            </a:pPr>
            <a:r>
              <a:rPr kumimoji="1" lang="zh-CN" altLang="en-US" sz="3200" b="1" i="0" u="none" strike="noStrike" kern="1200" cap="none" spc="0" normalizeH="0" baseline="0" noProof="0" dirty="0">
                <a:ln>
                  <a:noFill/>
                </a:ln>
                <a:solidFill>
                  <a:srgbClr val="FFFFFF"/>
                </a:solidFill>
                <a:effectLst/>
                <a:uLnTx/>
                <a:uFillTx/>
                <a:latin typeface="Arial"/>
                <a:ea typeface="ＭＳ Ｐゴシック" charset="0"/>
                <a:cs typeface="Arial"/>
              </a:rPr>
              <a:t>基督的牺牲</a:t>
            </a:r>
            <a:r>
              <a:rPr kumimoji="1" lang="en-US" altLang="zh-CN" sz="3200" b="1" i="0" u="none" strike="noStrike" kern="1200" cap="none" spc="0" normalizeH="0" baseline="0" noProof="0" dirty="0">
                <a:ln>
                  <a:noFill/>
                </a:ln>
                <a:solidFill>
                  <a:srgbClr val="FFFFFF"/>
                </a:solidFill>
                <a:effectLst/>
                <a:uLnTx/>
                <a:uFillTx/>
                <a:latin typeface="Arial"/>
                <a:ea typeface="ＭＳ Ｐゴシック" charset="0"/>
                <a:cs typeface="Arial"/>
              </a:rPr>
              <a:t> = </a:t>
            </a:r>
            <a:r>
              <a:rPr kumimoji="1" lang="zh-CN" altLang="en-US" sz="3200" b="1" i="0" u="none" strike="noStrike" kern="1200" cap="none" spc="0" normalizeH="0" baseline="0" noProof="0" dirty="0">
                <a:ln>
                  <a:noFill/>
                </a:ln>
                <a:solidFill>
                  <a:srgbClr val="FFFF00"/>
                </a:solidFill>
                <a:effectLst/>
                <a:uLnTx/>
                <a:uFillTx/>
                <a:latin typeface="Arial"/>
                <a:ea typeface="ＭＳ Ｐゴシック" charset="0"/>
                <a:cs typeface="Arial"/>
              </a:rPr>
              <a:t>认罪</a:t>
            </a:r>
            <a:r>
              <a:rPr kumimoji="1" lang="zh-CN" altLang="en-US" sz="3200" b="1" i="0" u="none" strike="noStrike" kern="1200" cap="none" spc="0" normalizeH="0" baseline="0" noProof="0" dirty="0">
                <a:ln>
                  <a:noFill/>
                </a:ln>
                <a:solidFill>
                  <a:srgbClr val="FFFFFF"/>
                </a:solidFill>
                <a:effectLst/>
                <a:uLnTx/>
                <a:uFillTx/>
                <a:latin typeface="Arial"/>
                <a:ea typeface="ＭＳ Ｐゴシック" charset="0"/>
                <a:cs typeface="Arial"/>
              </a:rPr>
              <a:t>的基础（罪孽被原谅恢复团契，但是从未威胁过与神的关系）</a:t>
            </a:r>
            <a:endParaRPr kumimoji="1" lang="en-US" altLang="zh-CN"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4" name="Left Arrow 3"/>
          <p:cNvSpPr/>
          <p:nvPr/>
        </p:nvSpPr>
        <p:spPr bwMode="auto">
          <a:xfrm>
            <a:off x="1986322" y="1556792"/>
            <a:ext cx="857486" cy="432048"/>
          </a:xfrm>
          <a:prstGeom prst="leftArrow">
            <a:avLst/>
          </a:prstGeom>
          <a:solidFill>
            <a:srgbClr val="000090"/>
          </a:solidFill>
          <a:ln w="38100" cap="sq" cmpd="sng" algn="ctr">
            <a:solidFill>
              <a:schemeClr val="tx1"/>
            </a:solid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0" i="0" u="none" strike="noStrike" kern="1200" cap="none" spc="0" normalizeH="0" baseline="0" noProof="0">
              <a:ln>
                <a:noFill/>
              </a:ln>
              <a:solidFill>
                <a:srgbClr val="000000"/>
              </a:solidFill>
              <a:effectLst/>
              <a:uLnTx/>
              <a:uFillTx/>
              <a:latin typeface="Arial Narrow" pitchFamily="-108" charset="0"/>
              <a:ea typeface="Times New Roman" pitchFamily="-108" charset="0"/>
              <a:cs typeface="Times New Roman" pitchFamily="-108" charset="0"/>
            </a:endParaRPr>
          </a:p>
        </p:txBody>
      </p:sp>
      <p:sp>
        <p:nvSpPr>
          <p:cNvPr id="5" name="Freeform 4"/>
          <p:cNvSpPr/>
          <p:nvPr/>
        </p:nvSpPr>
        <p:spPr>
          <a:xfrm>
            <a:off x="1241257" y="3145599"/>
            <a:ext cx="594224" cy="427327"/>
          </a:xfrm>
          <a:custGeom>
            <a:avLst/>
            <a:gdLst>
              <a:gd name="connsiteX0" fmla="*/ 0 w 594224"/>
              <a:gd name="connsiteY0" fmla="*/ 154313 h 427327"/>
              <a:gd name="connsiteX1" fmla="*/ 59347 w 594224"/>
              <a:gd name="connsiteY1" fmla="*/ 201793 h 427327"/>
              <a:gd name="connsiteX2" fmla="*/ 83087 w 594224"/>
              <a:gd name="connsiteY2" fmla="*/ 178053 h 427327"/>
              <a:gd name="connsiteX3" fmla="*/ 118695 w 594224"/>
              <a:gd name="connsiteY3" fmla="*/ 166183 h 427327"/>
              <a:gd name="connsiteX4" fmla="*/ 201782 w 594224"/>
              <a:gd name="connsiteY4" fmla="*/ 142443 h 427327"/>
              <a:gd name="connsiteX5" fmla="*/ 272999 w 594224"/>
              <a:gd name="connsiteY5" fmla="*/ 154313 h 427327"/>
              <a:gd name="connsiteX6" fmla="*/ 284869 w 594224"/>
              <a:gd name="connsiteY6" fmla="*/ 189923 h 427327"/>
              <a:gd name="connsiteX7" fmla="*/ 237391 w 594224"/>
              <a:gd name="connsiteY7" fmla="*/ 284885 h 427327"/>
              <a:gd name="connsiteX8" fmla="*/ 320477 w 594224"/>
              <a:gd name="connsiteY8" fmla="*/ 379846 h 427327"/>
              <a:gd name="connsiteX9" fmla="*/ 439173 w 594224"/>
              <a:gd name="connsiteY9" fmla="*/ 367976 h 427327"/>
              <a:gd name="connsiteX10" fmla="*/ 462912 w 594224"/>
              <a:gd name="connsiteY10" fmla="*/ 320495 h 427327"/>
              <a:gd name="connsiteX11" fmla="*/ 534129 w 594224"/>
              <a:gd name="connsiteY11" fmla="*/ 296755 h 427327"/>
              <a:gd name="connsiteX12" fmla="*/ 557868 w 594224"/>
              <a:gd name="connsiteY12" fmla="*/ 154313 h 427327"/>
              <a:gd name="connsiteX13" fmla="*/ 581607 w 594224"/>
              <a:gd name="connsiteY13" fmla="*/ 130572 h 427327"/>
              <a:gd name="connsiteX14" fmla="*/ 569738 w 594224"/>
              <a:gd name="connsiteY14" fmla="*/ 213664 h 427327"/>
              <a:gd name="connsiteX15" fmla="*/ 522260 w 594224"/>
              <a:gd name="connsiteY15" fmla="*/ 225534 h 427327"/>
              <a:gd name="connsiteX16" fmla="*/ 439173 w 594224"/>
              <a:gd name="connsiteY16" fmla="*/ 213664 h 427327"/>
              <a:gd name="connsiteX17" fmla="*/ 427303 w 594224"/>
              <a:gd name="connsiteY17" fmla="*/ 166183 h 427327"/>
              <a:gd name="connsiteX18" fmla="*/ 367956 w 594224"/>
              <a:gd name="connsiteY18" fmla="*/ 106832 h 427327"/>
              <a:gd name="connsiteX19" fmla="*/ 344216 w 594224"/>
              <a:gd name="connsiteY19" fmla="*/ 142443 h 427327"/>
              <a:gd name="connsiteX20" fmla="*/ 332347 w 594224"/>
              <a:gd name="connsiteY20" fmla="*/ 189923 h 427327"/>
              <a:gd name="connsiteX21" fmla="*/ 296738 w 594224"/>
              <a:gd name="connsiteY21" fmla="*/ 201793 h 427327"/>
              <a:gd name="connsiteX22" fmla="*/ 201782 w 594224"/>
              <a:gd name="connsiteY22" fmla="*/ 189923 h 427327"/>
              <a:gd name="connsiteX23" fmla="*/ 166173 w 594224"/>
              <a:gd name="connsiteY23" fmla="*/ 201793 h 427327"/>
              <a:gd name="connsiteX24" fmla="*/ 154304 w 594224"/>
              <a:gd name="connsiteY24" fmla="*/ 154313 h 427327"/>
              <a:gd name="connsiteX25" fmla="*/ 130565 w 594224"/>
              <a:gd name="connsiteY25" fmla="*/ 130572 h 427327"/>
              <a:gd name="connsiteX26" fmla="*/ 130565 w 594224"/>
              <a:gd name="connsiteY26" fmla="*/ 284885 h 427327"/>
              <a:gd name="connsiteX27" fmla="*/ 178043 w 594224"/>
              <a:gd name="connsiteY27" fmla="*/ 308625 h 427327"/>
              <a:gd name="connsiteX28" fmla="*/ 213651 w 594224"/>
              <a:gd name="connsiteY28" fmla="*/ 344236 h 427327"/>
              <a:gd name="connsiteX29" fmla="*/ 261130 w 594224"/>
              <a:gd name="connsiteY29" fmla="*/ 332366 h 427327"/>
              <a:gd name="connsiteX30" fmla="*/ 427303 w 594224"/>
              <a:gd name="connsiteY30" fmla="*/ 320495 h 427327"/>
              <a:gd name="connsiteX31" fmla="*/ 451042 w 594224"/>
              <a:gd name="connsiteY31" fmla="*/ 284885 h 427327"/>
              <a:gd name="connsiteX32" fmla="*/ 439173 w 594224"/>
              <a:gd name="connsiteY32" fmla="*/ 142443 h 427327"/>
              <a:gd name="connsiteX33" fmla="*/ 534129 w 594224"/>
              <a:gd name="connsiteY33" fmla="*/ 166183 h 427327"/>
              <a:gd name="connsiteX34" fmla="*/ 498521 w 594224"/>
              <a:gd name="connsiteY34" fmla="*/ 59351 h 427327"/>
              <a:gd name="connsiteX35" fmla="*/ 391695 w 594224"/>
              <a:gd name="connsiteY35" fmla="*/ 0 h 427327"/>
              <a:gd name="connsiteX36" fmla="*/ 332347 w 594224"/>
              <a:gd name="connsiteY36" fmla="*/ 11870 h 427327"/>
              <a:gd name="connsiteX37" fmla="*/ 308608 w 594224"/>
              <a:gd name="connsiteY37" fmla="*/ 47481 h 427327"/>
              <a:gd name="connsiteX38" fmla="*/ 272999 w 594224"/>
              <a:gd name="connsiteY38" fmla="*/ 59351 h 427327"/>
              <a:gd name="connsiteX39" fmla="*/ 249260 w 594224"/>
              <a:gd name="connsiteY39" fmla="*/ 83092 h 427327"/>
              <a:gd name="connsiteX40" fmla="*/ 213651 w 594224"/>
              <a:gd name="connsiteY40" fmla="*/ 94962 h 427327"/>
              <a:gd name="connsiteX41" fmla="*/ 201782 w 594224"/>
              <a:gd name="connsiteY41" fmla="*/ 130572 h 427327"/>
              <a:gd name="connsiteX42" fmla="*/ 189912 w 594224"/>
              <a:gd name="connsiteY42" fmla="*/ 308625 h 427327"/>
              <a:gd name="connsiteX43" fmla="*/ 94956 w 594224"/>
              <a:gd name="connsiteY43" fmla="*/ 296755 h 427327"/>
              <a:gd name="connsiteX44" fmla="*/ 83087 w 594224"/>
              <a:gd name="connsiteY44" fmla="*/ 261144 h 427327"/>
              <a:gd name="connsiteX45" fmla="*/ 166173 w 594224"/>
              <a:gd name="connsiteY45" fmla="*/ 344236 h 427327"/>
              <a:gd name="connsiteX46" fmla="*/ 237391 w 594224"/>
              <a:gd name="connsiteY46" fmla="*/ 379846 h 427327"/>
              <a:gd name="connsiteX47" fmla="*/ 261130 w 594224"/>
              <a:gd name="connsiteY47" fmla="*/ 403587 h 427327"/>
              <a:gd name="connsiteX48" fmla="*/ 332347 w 594224"/>
              <a:gd name="connsiteY48" fmla="*/ 427327 h 427327"/>
              <a:gd name="connsiteX49" fmla="*/ 415434 w 594224"/>
              <a:gd name="connsiteY49" fmla="*/ 415457 h 427327"/>
              <a:gd name="connsiteX50" fmla="*/ 451042 w 594224"/>
              <a:gd name="connsiteY50" fmla="*/ 379846 h 427327"/>
              <a:gd name="connsiteX51" fmla="*/ 462912 w 594224"/>
              <a:gd name="connsiteY51" fmla="*/ 273015 h 427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594224" h="427327">
                <a:moveTo>
                  <a:pt x="0" y="154313"/>
                </a:moveTo>
                <a:cubicBezTo>
                  <a:pt x="19782" y="170140"/>
                  <a:pt x="34988" y="194833"/>
                  <a:pt x="59347" y="201793"/>
                </a:cubicBezTo>
                <a:cubicBezTo>
                  <a:pt x="70108" y="204868"/>
                  <a:pt x="73491" y="183811"/>
                  <a:pt x="83087" y="178053"/>
                </a:cubicBezTo>
                <a:cubicBezTo>
                  <a:pt x="93815" y="171616"/>
                  <a:pt x="106665" y="169620"/>
                  <a:pt x="118695" y="166183"/>
                </a:cubicBezTo>
                <a:cubicBezTo>
                  <a:pt x="223031" y="136371"/>
                  <a:pt x="116398" y="170905"/>
                  <a:pt x="201782" y="142443"/>
                </a:cubicBezTo>
                <a:cubicBezTo>
                  <a:pt x="225521" y="146400"/>
                  <a:pt x="252104" y="142372"/>
                  <a:pt x="272999" y="154313"/>
                </a:cubicBezTo>
                <a:cubicBezTo>
                  <a:pt x="283862" y="160521"/>
                  <a:pt x="284869" y="177411"/>
                  <a:pt x="284869" y="189923"/>
                </a:cubicBezTo>
                <a:cubicBezTo>
                  <a:pt x="284869" y="280854"/>
                  <a:pt x="293442" y="266200"/>
                  <a:pt x="237391" y="284885"/>
                </a:cubicBezTo>
                <a:cubicBezTo>
                  <a:pt x="292782" y="367976"/>
                  <a:pt x="261129" y="340279"/>
                  <a:pt x="320477" y="379846"/>
                </a:cubicBezTo>
                <a:cubicBezTo>
                  <a:pt x="360042" y="375889"/>
                  <a:pt x="402469" y="383270"/>
                  <a:pt x="439173" y="367976"/>
                </a:cubicBezTo>
                <a:cubicBezTo>
                  <a:pt x="455507" y="361170"/>
                  <a:pt x="448756" y="331112"/>
                  <a:pt x="462912" y="320495"/>
                </a:cubicBezTo>
                <a:cubicBezTo>
                  <a:pt x="482930" y="305481"/>
                  <a:pt x="534129" y="296755"/>
                  <a:pt x="534129" y="296755"/>
                </a:cubicBezTo>
                <a:cubicBezTo>
                  <a:pt x="535097" y="289977"/>
                  <a:pt x="550431" y="171667"/>
                  <a:pt x="557868" y="154313"/>
                </a:cubicBezTo>
                <a:cubicBezTo>
                  <a:pt x="562276" y="144027"/>
                  <a:pt x="573694" y="138486"/>
                  <a:pt x="581607" y="130572"/>
                </a:cubicBezTo>
                <a:cubicBezTo>
                  <a:pt x="592759" y="164030"/>
                  <a:pt x="608001" y="181777"/>
                  <a:pt x="569738" y="213664"/>
                </a:cubicBezTo>
                <a:cubicBezTo>
                  <a:pt x="557206" y="224108"/>
                  <a:pt x="538086" y="221577"/>
                  <a:pt x="522260" y="225534"/>
                </a:cubicBezTo>
                <a:cubicBezTo>
                  <a:pt x="494564" y="221577"/>
                  <a:pt x="462897" y="228492"/>
                  <a:pt x="439173" y="213664"/>
                </a:cubicBezTo>
                <a:cubicBezTo>
                  <a:pt x="425339" y="205017"/>
                  <a:pt x="433729" y="181178"/>
                  <a:pt x="427303" y="166183"/>
                </a:cubicBezTo>
                <a:cubicBezTo>
                  <a:pt x="411477" y="129253"/>
                  <a:pt x="399609" y="127935"/>
                  <a:pt x="367956" y="106832"/>
                </a:cubicBezTo>
                <a:cubicBezTo>
                  <a:pt x="360043" y="118702"/>
                  <a:pt x="349836" y="129330"/>
                  <a:pt x="344216" y="142443"/>
                </a:cubicBezTo>
                <a:cubicBezTo>
                  <a:pt x="337790" y="157438"/>
                  <a:pt x="342538" y="177184"/>
                  <a:pt x="332347" y="189923"/>
                </a:cubicBezTo>
                <a:cubicBezTo>
                  <a:pt x="324531" y="199693"/>
                  <a:pt x="308608" y="197836"/>
                  <a:pt x="296738" y="201793"/>
                </a:cubicBezTo>
                <a:cubicBezTo>
                  <a:pt x="265086" y="197836"/>
                  <a:pt x="233680" y="189923"/>
                  <a:pt x="201782" y="189923"/>
                </a:cubicBezTo>
                <a:cubicBezTo>
                  <a:pt x="189270" y="189923"/>
                  <a:pt x="176182" y="209300"/>
                  <a:pt x="166173" y="201793"/>
                </a:cubicBezTo>
                <a:cubicBezTo>
                  <a:pt x="153122" y="192005"/>
                  <a:pt x="161599" y="168905"/>
                  <a:pt x="154304" y="154313"/>
                </a:cubicBezTo>
                <a:cubicBezTo>
                  <a:pt x="149299" y="144303"/>
                  <a:pt x="138478" y="138486"/>
                  <a:pt x="130565" y="130572"/>
                </a:cubicBezTo>
                <a:cubicBezTo>
                  <a:pt x="111929" y="186483"/>
                  <a:pt x="98992" y="209107"/>
                  <a:pt x="130565" y="284885"/>
                </a:cubicBezTo>
                <a:cubicBezTo>
                  <a:pt x="137370" y="301218"/>
                  <a:pt x="162217" y="300712"/>
                  <a:pt x="178043" y="308625"/>
                </a:cubicBezTo>
                <a:cubicBezTo>
                  <a:pt x="189912" y="320495"/>
                  <a:pt x="197510" y="339624"/>
                  <a:pt x="213651" y="344236"/>
                </a:cubicBezTo>
                <a:cubicBezTo>
                  <a:pt x="229337" y="348718"/>
                  <a:pt x="244916" y="334168"/>
                  <a:pt x="261130" y="332366"/>
                </a:cubicBezTo>
                <a:cubicBezTo>
                  <a:pt x="316322" y="326233"/>
                  <a:pt x="371912" y="324452"/>
                  <a:pt x="427303" y="320495"/>
                </a:cubicBezTo>
                <a:cubicBezTo>
                  <a:pt x="435216" y="308625"/>
                  <a:pt x="450093" y="299119"/>
                  <a:pt x="451042" y="284885"/>
                </a:cubicBezTo>
                <a:cubicBezTo>
                  <a:pt x="454211" y="237345"/>
                  <a:pt x="411851" y="181476"/>
                  <a:pt x="439173" y="142443"/>
                </a:cubicBezTo>
                <a:cubicBezTo>
                  <a:pt x="457882" y="115714"/>
                  <a:pt x="502477" y="158270"/>
                  <a:pt x="534129" y="166183"/>
                </a:cubicBezTo>
                <a:cubicBezTo>
                  <a:pt x="522260" y="130572"/>
                  <a:pt x="519886" y="90214"/>
                  <a:pt x="498521" y="59351"/>
                </a:cubicBezTo>
                <a:cubicBezTo>
                  <a:pt x="474033" y="23977"/>
                  <a:pt x="429314" y="12540"/>
                  <a:pt x="391695" y="0"/>
                </a:cubicBezTo>
                <a:cubicBezTo>
                  <a:pt x="371912" y="3957"/>
                  <a:pt x="349863" y="1860"/>
                  <a:pt x="332347" y="11870"/>
                </a:cubicBezTo>
                <a:cubicBezTo>
                  <a:pt x="319961" y="18948"/>
                  <a:pt x="319748" y="38569"/>
                  <a:pt x="308608" y="47481"/>
                </a:cubicBezTo>
                <a:cubicBezTo>
                  <a:pt x="298838" y="55297"/>
                  <a:pt x="284869" y="55394"/>
                  <a:pt x="272999" y="59351"/>
                </a:cubicBezTo>
                <a:cubicBezTo>
                  <a:pt x="265086" y="67265"/>
                  <a:pt x="258856" y="77334"/>
                  <a:pt x="249260" y="83092"/>
                </a:cubicBezTo>
                <a:cubicBezTo>
                  <a:pt x="238531" y="89530"/>
                  <a:pt x="222498" y="86115"/>
                  <a:pt x="213651" y="94962"/>
                </a:cubicBezTo>
                <a:cubicBezTo>
                  <a:pt x="204804" y="103809"/>
                  <a:pt x="205738" y="118702"/>
                  <a:pt x="201782" y="130572"/>
                </a:cubicBezTo>
                <a:cubicBezTo>
                  <a:pt x="197825" y="189923"/>
                  <a:pt x="222076" y="258589"/>
                  <a:pt x="189912" y="308625"/>
                </a:cubicBezTo>
                <a:cubicBezTo>
                  <a:pt x="172663" y="335458"/>
                  <a:pt x="124105" y="309711"/>
                  <a:pt x="94956" y="296755"/>
                </a:cubicBezTo>
                <a:cubicBezTo>
                  <a:pt x="83522" y="291673"/>
                  <a:pt x="72676" y="254203"/>
                  <a:pt x="83087" y="261144"/>
                </a:cubicBezTo>
                <a:cubicBezTo>
                  <a:pt x="115677" y="282872"/>
                  <a:pt x="129015" y="331850"/>
                  <a:pt x="166173" y="344236"/>
                </a:cubicBezTo>
                <a:cubicBezTo>
                  <a:pt x="203782" y="356773"/>
                  <a:pt x="204522" y="353549"/>
                  <a:pt x="237391" y="379846"/>
                </a:cubicBezTo>
                <a:cubicBezTo>
                  <a:pt x="246130" y="386837"/>
                  <a:pt x="251120" y="398582"/>
                  <a:pt x="261130" y="403587"/>
                </a:cubicBezTo>
                <a:cubicBezTo>
                  <a:pt x="283511" y="414778"/>
                  <a:pt x="332347" y="427327"/>
                  <a:pt x="332347" y="427327"/>
                </a:cubicBezTo>
                <a:cubicBezTo>
                  <a:pt x="360043" y="423370"/>
                  <a:pt x="389458" y="425848"/>
                  <a:pt x="415434" y="415457"/>
                </a:cubicBezTo>
                <a:cubicBezTo>
                  <a:pt x="431020" y="409222"/>
                  <a:pt x="441731" y="393813"/>
                  <a:pt x="451042" y="379846"/>
                </a:cubicBezTo>
                <a:cubicBezTo>
                  <a:pt x="470419" y="350778"/>
                  <a:pt x="462912" y="301601"/>
                  <a:pt x="462912" y="273015"/>
                </a:cubicBezTo>
              </a:path>
            </a:pathLst>
          </a:custGeom>
          <a:ln w="57150" cmpd="sng">
            <a:solidFill>
              <a:srgbClr val="000000"/>
            </a:solidFill>
          </a:ln>
        </p:spPr>
        <p:txBody>
          <a:bodyPr vert="horz" wrap="square" lIns="0" tIns="0" rIns="0" bIns="0" numCol="1" rtlCol="0" anchor="ctr" anchorCtr="1"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0" i="0" u="none" strike="noStrike" kern="1200" cap="none" spc="0" normalizeH="0" baseline="0" noProof="0">
              <a:ln>
                <a:noFill/>
              </a:ln>
              <a:solidFill>
                <a:srgbClr val="000000"/>
              </a:solidFill>
              <a:effectLst/>
              <a:uLnTx/>
              <a:uFillTx/>
              <a:latin typeface="Arial Narrow" pitchFamily="-108" charset="0"/>
              <a:ea typeface="Times New Roman" pitchFamily="-108" charset="0"/>
              <a:cs typeface="Times New Roman" pitchFamily="-108" charset="0"/>
            </a:endParaRPr>
          </a:p>
        </p:txBody>
      </p:sp>
      <p:sp>
        <p:nvSpPr>
          <p:cNvPr id="12" name="Left Arrow 11"/>
          <p:cNvSpPr/>
          <p:nvPr/>
        </p:nvSpPr>
        <p:spPr bwMode="auto">
          <a:xfrm>
            <a:off x="1986322" y="3140968"/>
            <a:ext cx="857486" cy="432048"/>
          </a:xfrm>
          <a:prstGeom prst="leftArrow">
            <a:avLst/>
          </a:prstGeom>
          <a:solidFill>
            <a:srgbClr val="000090"/>
          </a:solidFill>
          <a:ln w="38100" cap="sq" cmpd="sng" algn="ctr">
            <a:solidFill>
              <a:schemeClr val="tx1"/>
            </a:solid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0" i="0" u="none" strike="noStrike" kern="1200" cap="none" spc="0" normalizeH="0" baseline="0" noProof="0">
              <a:ln>
                <a:noFill/>
              </a:ln>
              <a:solidFill>
                <a:srgbClr val="000000"/>
              </a:solidFill>
              <a:effectLst/>
              <a:uLnTx/>
              <a:uFillTx/>
              <a:latin typeface="Arial Narrow" pitchFamily="-108" charset="0"/>
              <a:ea typeface="Times New Roman" pitchFamily="-108" charset="0"/>
              <a:cs typeface="Times New Roman" pitchFamily="-108" charset="0"/>
            </a:endParaRPr>
          </a:p>
        </p:txBody>
      </p:sp>
      <p:sp>
        <p:nvSpPr>
          <p:cNvPr id="13" name="Left Arrow 12"/>
          <p:cNvSpPr/>
          <p:nvPr/>
        </p:nvSpPr>
        <p:spPr bwMode="auto">
          <a:xfrm>
            <a:off x="1986322" y="4725144"/>
            <a:ext cx="857486" cy="432048"/>
          </a:xfrm>
          <a:prstGeom prst="leftArrow">
            <a:avLst/>
          </a:prstGeom>
          <a:solidFill>
            <a:srgbClr val="000090"/>
          </a:solidFill>
          <a:ln w="38100" cap="sq" cmpd="sng" algn="ctr">
            <a:solidFill>
              <a:schemeClr val="tx1"/>
            </a:solid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0" i="0" u="none" strike="noStrike" kern="1200" cap="none" spc="0" normalizeH="0" baseline="0" noProof="0">
              <a:ln>
                <a:noFill/>
              </a:ln>
              <a:solidFill>
                <a:srgbClr val="000000"/>
              </a:solidFill>
              <a:effectLst/>
              <a:uLnTx/>
              <a:uFillTx/>
              <a:latin typeface="Arial Narrow" pitchFamily="-108" charset="0"/>
              <a:ea typeface="Times New Roman" pitchFamily="-108" charset="0"/>
              <a:cs typeface="Times New Roman" pitchFamily="-108" charset="0"/>
            </a:endParaRPr>
          </a:p>
        </p:txBody>
      </p:sp>
      <p:sp>
        <p:nvSpPr>
          <p:cNvPr id="14" name="Rectangle 1027"/>
          <p:cNvSpPr txBox="1">
            <a:spLocks noRot="1" noChangeArrowheads="1"/>
          </p:cNvSpPr>
          <p:nvPr/>
        </p:nvSpPr>
        <p:spPr bwMode="auto">
          <a:xfrm>
            <a:off x="0" y="2780928"/>
            <a:ext cx="1187624" cy="12241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defRPr/>
            </a:pPr>
            <a:r>
              <a:rPr kumimoji="1" lang="zh-CN" altLang="en-US" sz="3200" b="1" i="0" u="none" strike="noStrike" kern="1200" cap="none" spc="0" normalizeH="0" baseline="0" noProof="0" dirty="0">
                <a:ln>
                  <a:noFill/>
                </a:ln>
                <a:solidFill>
                  <a:srgbClr val="000000"/>
                </a:solidFill>
                <a:effectLst/>
                <a:uLnTx/>
                <a:uFillTx/>
                <a:latin typeface="Arial"/>
                <a:ea typeface="ＭＳ Ｐゴシック" charset="0"/>
                <a:cs typeface="Arial"/>
              </a:rPr>
              <a:t>罪</a:t>
            </a:r>
            <a:endParaRPr kumimoji="1" lang="en-US" sz="32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5" name="Rectangle 1027"/>
          <p:cNvSpPr txBox="1">
            <a:spLocks noRot="1" noChangeArrowheads="1"/>
          </p:cNvSpPr>
          <p:nvPr/>
        </p:nvSpPr>
        <p:spPr bwMode="auto">
          <a:xfrm>
            <a:off x="4067944" y="1340768"/>
            <a:ext cx="4932040" cy="3312368"/>
          </a:xfrm>
          <a:prstGeom prst="rect">
            <a:avLst/>
          </a:prstGeom>
          <a:solidFill>
            <a:schemeClr val="tx1"/>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defRPr/>
            </a:pPr>
            <a:r>
              <a:rPr kumimoji="1" lang="ru-RU" altLang="zh-CN"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a:t>
            </a:r>
            <a:r>
              <a:rPr kumimoji="0" lang="zh-TW" altLang="en-US" sz="2800" b="0" i="0" u="none" strike="noStrike" kern="1200" cap="none" spc="0" normalizeH="0" baseline="0" noProof="0" dirty="0">
                <a:ln>
                  <a:noFill/>
                </a:ln>
                <a:solidFill>
                  <a:srgbClr val="FFFFFF"/>
                </a:solidFill>
                <a:effectLst/>
                <a:uLnTx/>
                <a:uFillTx/>
                <a:latin typeface="Arial"/>
                <a:ea typeface="ＭＳ Ｐゴシック" pitchFamily="-111" charset="-128"/>
                <a:cs typeface="Arial"/>
              </a:rPr>
              <a:t>我 们 若 认 自 己 的 罪 ， 神 是 信 实 的 ， 是 公 义 的 ， 必 要 赦 免 我 们 的 罪 ， 洗 净 我 们 一 切 的 不 义 。”</a:t>
            </a:r>
            <a:br>
              <a:rPr kumimoji="1" lang="en-US" altLang="zh-CN"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br>
            <a:r>
              <a:rPr kumimoji="1" lang="en-US" altLang="zh-CN"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a:t>
            </a:r>
            <a:r>
              <a:rPr kumimoji="1" lang="zh-CN" alt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约翰一书</a:t>
            </a:r>
            <a:r>
              <a:rPr kumimoji="1" lang="en-US" altLang="zh-CN"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 1:9 </a:t>
            </a:r>
            <a:r>
              <a:rPr kumimoji="1" lang="zh-CN" alt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简体和合本</a:t>
            </a:r>
            <a:r>
              <a:rPr kumimoji="1" lang="en-US" altLang="zh-CN"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a:t>
            </a:r>
            <a:endParaRPr kumimoji="1"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8" name="Text Box 1045">
            <a:extLst>
              <a:ext uri="{FF2B5EF4-FFF2-40B4-BE49-F238E27FC236}">
                <a16:creationId xmlns:a16="http://schemas.microsoft.com/office/drawing/2014/main" id="{CED0D6D8-7566-DA4E-8E66-085DD37BD411}"/>
              </a:ext>
            </a:extLst>
          </p:cNvPr>
          <p:cNvSpPr txBox="1">
            <a:spLocks noChangeArrowheads="1"/>
          </p:cNvSpPr>
          <p:nvPr/>
        </p:nvSpPr>
        <p:spPr bwMode="auto">
          <a:xfrm>
            <a:off x="7736510" y="179348"/>
            <a:ext cx="1248740" cy="369332"/>
          </a:xfrm>
          <a:prstGeom prst="rect">
            <a:avLst/>
          </a:prstGeom>
          <a:noFill/>
          <a:ln w="12700" cap="sq">
            <a:noFill/>
            <a:miter lim="800000"/>
            <a:headEnd/>
            <a:tailEnd/>
          </a:ln>
          <a:effectLst/>
        </p:spPr>
        <p:txBody>
          <a:bodyPr wrap="none"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OB 175p</a:t>
            </a:r>
            <a:endParaRPr kumimoji="0" lang="en-US" sz="18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19" name="Text Box 1045">
            <a:extLst>
              <a:ext uri="{FF2B5EF4-FFF2-40B4-BE49-F238E27FC236}">
                <a16:creationId xmlns:a16="http://schemas.microsoft.com/office/drawing/2014/main" id="{B90B177E-81D6-E042-BDCD-7D2F0832E4B6}"/>
              </a:ext>
            </a:extLst>
          </p:cNvPr>
          <p:cNvSpPr txBox="1">
            <a:spLocks noChangeArrowheads="1"/>
          </p:cNvSpPr>
          <p:nvPr/>
        </p:nvSpPr>
        <p:spPr bwMode="auto">
          <a:xfrm>
            <a:off x="7754143" y="565847"/>
            <a:ext cx="1231107" cy="369332"/>
          </a:xfrm>
          <a:prstGeom prst="rect">
            <a:avLst/>
          </a:prstGeom>
          <a:noFill/>
          <a:ln w="12700" cap="sq">
            <a:noFill/>
            <a:miter lim="800000"/>
            <a:headEnd/>
            <a:tailEnd/>
          </a:ln>
          <a:effectLst/>
        </p:spPr>
        <p:txBody>
          <a:bodyPr wrap="none"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OS 121b</a:t>
            </a:r>
            <a:endParaRPr kumimoji="0" lang="en-US" sz="18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647715779"/>
      </p:ext>
    </p:extLst>
  </p:cSld>
  <p:clrMapOvr>
    <a:overrideClrMapping bg1="lt1" tx1="dk1" bg2="lt2" tx2="dk2" accent1="accent1" accent2="accent2" accent3="accent3" accent4="accent4" accent5="accent5" accent6="accent6" hlink="hlink" folHlink="folHlink"/>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right)">
                                      <p:cBhvr>
                                        <p:cTn id="7" dur="500"/>
                                        <p:tgtEl>
                                          <p:spTgt spid="4"/>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55" presetClass="entr" presetSubtype="0" fill="hold" grpId="1" nodeType="click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strVal val="#ppt_w*0.70"/>
                                          </p:val>
                                        </p:tav>
                                        <p:tav tm="100000">
                                          <p:val>
                                            <p:strVal val="#ppt_w"/>
                                          </p:val>
                                        </p:tav>
                                      </p:tavLst>
                                    </p:anim>
                                    <p:anim calcmode="lin" valueType="num">
                                      <p:cBhvr>
                                        <p:cTn id="17" dur="1000" fill="hold"/>
                                        <p:tgtEl>
                                          <p:spTgt spid="5"/>
                                        </p:tgtEl>
                                        <p:attrNameLst>
                                          <p:attrName>ppt_h</p:attrName>
                                        </p:attrNameLst>
                                      </p:cBhvr>
                                      <p:tavLst>
                                        <p:tav tm="0">
                                          <p:val>
                                            <p:strVal val="#ppt_h"/>
                                          </p:val>
                                        </p:tav>
                                        <p:tav tm="100000">
                                          <p:val>
                                            <p:strVal val="#ppt_h"/>
                                          </p:val>
                                        </p:tav>
                                      </p:tavLst>
                                    </p:anim>
                                    <p:animEffect transition="in" filter="fade">
                                      <p:cBhvr>
                                        <p:cTn id="18" dur="1000"/>
                                        <p:tgtEl>
                                          <p:spTgt spid="5"/>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up)">
                                      <p:cBhvr>
                                        <p:cTn id="21" dur="1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right)">
                                      <p:cBhvr>
                                        <p:cTn id="26" dur="500"/>
                                        <p:tgtEl>
                                          <p:spTgt spid="12"/>
                                        </p:tgtEl>
                                      </p:cBhvr>
                                    </p:animEffect>
                                  </p:childTnLst>
                                </p:cTn>
                              </p:par>
                            </p:childTnLst>
                          </p:cTn>
                        </p:par>
                        <p:par>
                          <p:cTn id="27" fill="hold">
                            <p:stCondLst>
                              <p:cond delay="500"/>
                            </p:stCondLst>
                            <p:childTnLst>
                              <p:par>
                                <p:cTn id="28" presetID="22" presetClass="entr" presetSubtype="1" fill="hold" grpId="0" nodeType="after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ipe(up)">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xit" presetSubtype="4" fill="hold" grpId="1" nodeType="clickEffect">
                                  <p:stCondLst>
                                    <p:cond delay="0"/>
                                  </p:stCondLst>
                                  <p:childTnLst>
                                    <p:anim calcmode="lin" valueType="num">
                                      <p:cBhvr additive="base">
                                        <p:cTn id="34" dur="500"/>
                                        <p:tgtEl>
                                          <p:spTgt spid="14"/>
                                        </p:tgtEl>
                                        <p:attrNameLst>
                                          <p:attrName>ppt_x</p:attrName>
                                        </p:attrNameLst>
                                      </p:cBhvr>
                                      <p:tavLst>
                                        <p:tav tm="0">
                                          <p:val>
                                            <p:strVal val="ppt_x"/>
                                          </p:val>
                                        </p:tav>
                                        <p:tav tm="100000">
                                          <p:val>
                                            <p:strVal val="ppt_x"/>
                                          </p:val>
                                        </p:tav>
                                      </p:tavLst>
                                    </p:anim>
                                    <p:anim calcmode="lin" valueType="num">
                                      <p:cBhvr additive="base">
                                        <p:cTn id="35" dur="500"/>
                                        <p:tgtEl>
                                          <p:spTgt spid="14"/>
                                        </p:tgtEl>
                                        <p:attrNameLst>
                                          <p:attrName>ppt_y</p:attrName>
                                        </p:attrNameLst>
                                      </p:cBhvr>
                                      <p:tavLst>
                                        <p:tav tm="0">
                                          <p:val>
                                            <p:strVal val="ppt_y"/>
                                          </p:val>
                                        </p:tav>
                                        <p:tav tm="100000">
                                          <p:val>
                                            <p:strVal val="1+ppt_h/2"/>
                                          </p:val>
                                        </p:tav>
                                      </p:tavLst>
                                    </p:anim>
                                    <p:set>
                                      <p:cBhvr>
                                        <p:cTn id="36" dur="1" fill="hold">
                                          <p:stCondLst>
                                            <p:cond delay="499"/>
                                          </p:stCondLst>
                                        </p:cTn>
                                        <p:tgtEl>
                                          <p:spTgt spid="14"/>
                                        </p:tgtEl>
                                        <p:attrNameLst>
                                          <p:attrName>style.visibility</p:attrName>
                                        </p:attrNameLst>
                                      </p:cBhvr>
                                      <p:to>
                                        <p:strVal val="hidden"/>
                                      </p:to>
                                    </p:set>
                                  </p:childTnLst>
                                </p:cTn>
                              </p:par>
                              <p:par>
                                <p:cTn id="37" presetID="2" presetClass="exit" presetSubtype="4" fill="hold" grpId="0" nodeType="withEffect">
                                  <p:stCondLst>
                                    <p:cond delay="0"/>
                                  </p:stCondLst>
                                  <p:childTnLst>
                                    <p:anim calcmode="lin" valueType="num">
                                      <p:cBhvr additive="base">
                                        <p:cTn id="38" dur="500"/>
                                        <p:tgtEl>
                                          <p:spTgt spid="5"/>
                                        </p:tgtEl>
                                        <p:attrNameLst>
                                          <p:attrName>ppt_x</p:attrName>
                                        </p:attrNameLst>
                                      </p:cBhvr>
                                      <p:tavLst>
                                        <p:tav tm="0">
                                          <p:val>
                                            <p:strVal val="ppt_x"/>
                                          </p:val>
                                        </p:tav>
                                        <p:tav tm="100000">
                                          <p:val>
                                            <p:strVal val="ppt_x"/>
                                          </p:val>
                                        </p:tav>
                                      </p:tavLst>
                                    </p:anim>
                                    <p:anim calcmode="lin" valueType="num">
                                      <p:cBhvr additive="base">
                                        <p:cTn id="39" dur="500"/>
                                        <p:tgtEl>
                                          <p:spTgt spid="5"/>
                                        </p:tgtEl>
                                        <p:attrNameLst>
                                          <p:attrName>ppt_y</p:attrName>
                                        </p:attrNameLst>
                                      </p:cBhvr>
                                      <p:tavLst>
                                        <p:tav tm="0">
                                          <p:val>
                                            <p:strVal val="ppt_y"/>
                                          </p:val>
                                        </p:tav>
                                        <p:tav tm="100000">
                                          <p:val>
                                            <p:strVal val="1+ppt_h/2"/>
                                          </p:val>
                                        </p:tav>
                                      </p:tavLst>
                                    </p:anim>
                                    <p:set>
                                      <p:cBhvr>
                                        <p:cTn id="40" dur="1" fill="hold">
                                          <p:stCondLst>
                                            <p:cond delay="499"/>
                                          </p:stCondLst>
                                        </p:cTn>
                                        <p:tgtEl>
                                          <p:spTgt spid="5"/>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22" presetClass="entr" presetSubtype="2" fill="hold" grpId="0" nodeType="click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wipe(right)">
                                      <p:cBhvr>
                                        <p:cTn id="45" dur="500"/>
                                        <p:tgtEl>
                                          <p:spTgt spid="13"/>
                                        </p:tgtEl>
                                      </p:cBhvr>
                                    </p:animEffect>
                                  </p:childTnLst>
                                </p:cTn>
                              </p:par>
                            </p:childTnLst>
                          </p:cTn>
                        </p:par>
                        <p:par>
                          <p:cTn id="46" fill="hold">
                            <p:stCondLst>
                              <p:cond delay="500"/>
                            </p:stCondLst>
                            <p:childTnLst>
                              <p:par>
                                <p:cTn id="47" presetID="22" presetClass="entr" presetSubtype="1" fill="hold" grpId="0" nodeType="after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wipe(up)">
                                      <p:cBhvr>
                                        <p:cTn id="49" dur="500"/>
                                        <p:tgtEl>
                                          <p:spTgt spid="8"/>
                                        </p:tgtEl>
                                      </p:cBhvr>
                                    </p:animEffect>
                                  </p:childTnLst>
                                </p:cTn>
                              </p:par>
                            </p:childTnLst>
                          </p:cTn>
                        </p:par>
                        <p:par>
                          <p:cTn id="50" fill="hold">
                            <p:stCondLst>
                              <p:cond delay="1000"/>
                            </p:stCondLst>
                            <p:childTnLst>
                              <p:par>
                                <p:cTn id="51" presetID="22" presetClass="entr" presetSubtype="1" fill="hold" grpId="0" nodeType="after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wipe(up)">
                                      <p:cBhvr>
                                        <p:cTn id="5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4" grpId="0" animBg="1"/>
      <p:bldP spid="5" grpId="0" animBg="1"/>
      <p:bldP spid="5" grpId="1" animBg="1"/>
      <p:bldP spid="12" grpId="0" animBg="1"/>
      <p:bldP spid="13" grpId="0" animBg="1"/>
      <p:bldP spid="14" grpId="0"/>
      <p:bldP spid="14" grpId="1"/>
      <p:bldP spid="15"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约壹</a:t>
            </a:r>
            <a:r>
              <a:rPr lang="en-US" sz="8800" dirty="0">
                <a:solidFill>
                  <a:schemeClr val="bg1"/>
                </a:solidFill>
                <a:latin typeface="Arial" charset="0"/>
                <a:ea typeface="Osaka" charset="0"/>
                <a:cs typeface="Arial" charset="0"/>
              </a:rPr>
              <a:t> 2</a:t>
            </a:r>
          </a:p>
        </p:txBody>
      </p:sp>
    </p:spTree>
    <p:extLst>
      <p:ext uri="{BB962C8B-B14F-4D97-AF65-F5344CB8AC3E}">
        <p14:creationId xmlns:p14="http://schemas.microsoft.com/office/powerpoint/2010/main" val="3326895118"/>
      </p:ext>
    </p:extLst>
  </p:cSld>
  <p:clrMapOvr>
    <a:overrideClrMapping bg1="lt1" tx1="dk1" bg2="lt2" tx2="dk2" accent1="accent1" accent2="accent2" accent3="accent3" accent4="accent4" accent5="accent5" accent6="accent6" hlink="hlink" folHlink="folHlink"/>
  </p:clrMapOvr>
</p:sld>
</file>

<file path=ppt/slides/slide8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8130" name="Picture 2">
            <a:extLst>
              <a:ext uri="{FF2B5EF4-FFF2-40B4-BE49-F238E27FC236}">
                <a16:creationId xmlns:a16="http://schemas.microsoft.com/office/drawing/2014/main" id="{76691B7E-4BF9-B54B-ADCD-30927CB9DA40}"/>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0"/>
            <a:ext cx="9147250" cy="688509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9469"/>
            <a:ext cx="9144000" cy="3759571"/>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My dear children, </a:t>
            </a:r>
            <a:r>
              <a:rPr lang="en-US" sz="3600" b="1" dirty="0">
                <a:solidFill>
                  <a:srgbClr val="FFFF00"/>
                </a:solidFill>
                <a:effectLst>
                  <a:glow rad="127000">
                    <a:schemeClr val="tx1"/>
                  </a:glow>
                </a:effectLst>
                <a:latin typeface="Arial" charset="0"/>
                <a:ea typeface="ＭＳ Ｐゴシック" charset="0"/>
                <a:cs typeface="ＭＳ Ｐゴシック" charset="0"/>
              </a:rPr>
              <a:t>I am writing this to you so that you will not sin</a:t>
            </a:r>
            <a:r>
              <a:rPr lang="en-US" sz="3600" b="1" dirty="0">
                <a:effectLst>
                  <a:glow rad="127000">
                    <a:schemeClr val="tx1"/>
                  </a:glow>
                </a:effectLst>
                <a:latin typeface="Arial" charset="0"/>
                <a:ea typeface="ＭＳ Ｐゴシック" charset="0"/>
                <a:cs typeface="ＭＳ Ｐゴシック" charset="0"/>
              </a:rPr>
              <a:t>. But if anyone does sin, we have an </a:t>
            </a:r>
            <a:r>
              <a:rPr lang="en-US" sz="3600" b="1" dirty="0">
                <a:solidFill>
                  <a:srgbClr val="FFFF00"/>
                </a:solidFill>
                <a:effectLst>
                  <a:glow rad="127000">
                    <a:schemeClr val="tx1"/>
                  </a:glow>
                </a:effectLst>
                <a:latin typeface="Arial" charset="0"/>
                <a:ea typeface="ＭＳ Ｐゴシック" charset="0"/>
                <a:cs typeface="ＭＳ Ｐゴシック" charset="0"/>
              </a:rPr>
              <a:t>advocate</a:t>
            </a:r>
            <a:r>
              <a:rPr lang="en-US" sz="3600" b="1" dirty="0">
                <a:effectLst>
                  <a:glow rad="127000">
                    <a:schemeClr val="tx1"/>
                  </a:glow>
                </a:effectLst>
                <a:latin typeface="Arial" charset="0"/>
                <a:ea typeface="ＭＳ Ｐゴシック" charset="0"/>
                <a:cs typeface="ＭＳ Ｐゴシック" charset="0"/>
              </a:rPr>
              <a:t> who pleads our case before the Father. He is Jesus Christ, the one who is truly righteous</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(1 John 2:1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082403048"/>
      </p:ext>
    </p:extLst>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om 8.34 Christ intercessio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384"/>
            <a:ext cx="9144000" cy="6885384"/>
          </a:xfrm>
          <a:prstGeom prst="rect">
            <a:avLst/>
          </a:prstGeom>
        </p:spPr>
      </p:pic>
      <p:sp>
        <p:nvSpPr>
          <p:cNvPr id="378883" name="Rectangle 3"/>
          <p:cNvSpPr>
            <a:spLocks noGrp="1" noChangeArrowheads="1"/>
          </p:cNvSpPr>
          <p:nvPr>
            <p:ph type="title"/>
          </p:nvPr>
        </p:nvSpPr>
        <p:spPr>
          <a:xfrm>
            <a:off x="0" y="0"/>
            <a:ext cx="9144000" cy="1340768"/>
          </a:xfrm>
          <a:noFill/>
          <a:ln w="9525">
            <a:noFill/>
            <a:miter lim="800000"/>
            <a:headEnd/>
            <a:tailEnd/>
          </a:ln>
          <a:effectLst/>
        </p:spPr>
        <p:txBody>
          <a:bodyPr vert="horz" wrap="square" lIns="91440" tIns="45720" rIns="91440" bIns="45720" numCol="1" anchor="ctr" anchorCtr="0" compatLnSpc="1">
            <a:prstTxWarp prst="textNoShape">
              <a:avLst/>
            </a:prstTxWarp>
          </a:bodyPr>
          <a:lstStyle/>
          <a:p>
            <a:pPr eaLnBrk="1" hangingPunct="1"/>
            <a:r>
              <a:rPr lang="zh-CN" altLang="en-US" sz="3200" b="1" dirty="0">
                <a:solidFill>
                  <a:schemeClr val="tx1"/>
                </a:solidFill>
                <a:effectLst>
                  <a:glow rad="330200">
                    <a:srgbClr val="000000"/>
                  </a:glow>
                </a:effectLst>
              </a:rPr>
              <a:t>谁能定我们的罪呢．有基督耶稣已经死了、而且从死里复活、现今在　神的右边、也替我们祈求</a:t>
            </a:r>
            <a:endParaRPr lang="en-US" sz="3200" b="1" dirty="0">
              <a:solidFill>
                <a:schemeClr val="tx1"/>
              </a:solidFill>
              <a:effectLst>
                <a:glow rad="330200">
                  <a:srgbClr val="000000"/>
                </a:glow>
              </a:effectLst>
            </a:endParaRPr>
          </a:p>
        </p:txBody>
      </p:sp>
      <p:sp>
        <p:nvSpPr>
          <p:cNvPr id="10" name="Rectangle 5"/>
          <p:cNvSpPr>
            <a:spLocks noChangeArrowheads="1"/>
          </p:cNvSpPr>
          <p:nvPr/>
        </p:nvSpPr>
        <p:spPr bwMode="auto">
          <a:xfrm>
            <a:off x="0" y="6165304"/>
            <a:ext cx="5040808" cy="611188"/>
          </a:xfrm>
          <a:prstGeom prst="rect">
            <a:avLst/>
          </a:prstGeom>
          <a:noFill/>
          <a:ln w="9525">
            <a:noFill/>
            <a:miter lim="800000"/>
            <a:headEnd/>
            <a:tailEnd/>
          </a:ln>
          <a:effectLst>
            <a:outerShdw blurRad="63500" dist="89803" dir="2700000" algn="ctr" rotWithShape="0">
              <a:srgbClr val="000000">
                <a:alpha val="74998"/>
              </a:srgbClr>
            </a:outerShdw>
          </a:effectLst>
        </p:spPr>
        <p:txBody>
          <a:bodyPr>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FFCC66"/>
              </a:buClr>
              <a:buSzPct val="80000"/>
              <a:buFont typeface="Wingdings" charset="2"/>
              <a:buChar char="n"/>
              <a:tabLst/>
              <a:defRPr/>
            </a:pPr>
            <a:r>
              <a:rPr kumimoji="0" lang="zh-CN" alt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a:ea typeface="SimSun" charset="0"/>
                <a:cs typeface="+mn-cs"/>
              </a:rPr>
              <a:t>罗马书</a:t>
            </a: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a:ea typeface="SimSun" charset="0"/>
                <a:cs typeface="+mn-cs"/>
              </a:rPr>
              <a:t> 8:34</a:t>
            </a:r>
            <a:r>
              <a:rPr kumimoji="0" 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a:ea typeface="SimSun" charset="0"/>
                <a:cs typeface="+mn-cs"/>
              </a:rPr>
              <a:t> </a:t>
            </a: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a:ea typeface="SimSun" charset="0"/>
                <a:cs typeface="+mn-cs"/>
              </a:rPr>
              <a:t> </a:t>
            </a:r>
          </a:p>
        </p:txBody>
      </p:sp>
    </p:spTree>
    <p:extLst>
      <p:ext uri="{BB962C8B-B14F-4D97-AF65-F5344CB8AC3E}">
        <p14:creationId xmlns:p14="http://schemas.microsoft.com/office/powerpoint/2010/main" val="15562330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8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2967483"/>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He himself is the sacrifice that atones for our sins—and not only our sins but the sins of all the world</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(1 John 2:2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pic>
        <p:nvPicPr>
          <p:cNvPr id="54274" name="Picture 2">
            <a:extLst>
              <a:ext uri="{FF2B5EF4-FFF2-40B4-BE49-F238E27FC236}">
                <a16:creationId xmlns:a16="http://schemas.microsoft.com/office/drawing/2014/main" id="{64017731-C434-B045-B3BE-331783F68AC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6786" y="2319024"/>
            <a:ext cx="9144000"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548469"/>
      </p:ext>
    </p:extLst>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a:extLst>
              <a:ext uri="{FF2B5EF4-FFF2-40B4-BE49-F238E27FC236}">
                <a16:creationId xmlns:a16="http://schemas.microsoft.com/office/drawing/2014/main" id="{5FAE20FB-4D8C-C642-BDBA-A1550D7A47B3}"/>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1"/>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7384"/>
            <a:ext cx="9144000" cy="936104"/>
          </a:xfrm>
          <a:solidFill>
            <a:schemeClr val="tx1"/>
          </a:solidFill>
          <a:effectLst>
            <a:outerShdw blurRad="63500" dist="35921" dir="2700000" algn="ctr" rotWithShape="0">
              <a:schemeClr val="tx2">
                <a:alpha val="74998"/>
              </a:schemeClr>
            </a:outerShdw>
          </a:effectLst>
        </p:spPr>
        <p:txBody>
          <a:bodyPr anchor="t"/>
          <a:lstStyle/>
          <a:p>
            <a:pPr>
              <a:defRPr/>
            </a:pPr>
            <a:r>
              <a:rPr lang="en-US"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I. </a:t>
            </a:r>
            <a:r>
              <a:rPr lang="zh-CN" altLang="en-US"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遵守</a:t>
            </a:r>
            <a:r>
              <a:rPr lang="en-US"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 </a:t>
            </a:r>
            <a:r>
              <a:rPr lang="zh-CN" altLang="en-US"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神的命令</a:t>
            </a:r>
            <a:r>
              <a:rPr lang="en-US"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(1–2). </a:t>
            </a:r>
          </a:p>
        </p:txBody>
      </p:sp>
      <p:sp>
        <p:nvSpPr>
          <p:cNvPr id="3" name="Rectangle 2">
            <a:extLst>
              <a:ext uri="{FF2B5EF4-FFF2-40B4-BE49-F238E27FC236}">
                <a16:creationId xmlns:a16="http://schemas.microsoft.com/office/drawing/2014/main" id="{1EDB245E-B67A-154E-9B93-442101AE3912}"/>
              </a:ext>
            </a:extLst>
          </p:cNvPr>
          <p:cNvSpPr txBox="1">
            <a:spLocks noChangeArrowheads="1"/>
          </p:cNvSpPr>
          <p:nvPr/>
        </p:nvSpPr>
        <p:spPr bwMode="auto">
          <a:xfrm>
            <a:off x="0" y="1782611"/>
            <a:ext cx="9144000" cy="432048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457200" marR="0" lvl="1" indent="0" algn="ctr" defTabSz="9144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glow rad="228600">
                    <a:srgbClr val="000000">
                      <a:satMod val="175000"/>
                    </a:srgbClr>
                  </a:glow>
                </a:effectLst>
                <a:uLnTx/>
                <a:uFillTx/>
                <a:latin typeface="Microsoft YaHei UI" panose="020B0503020204020204" pitchFamily="34" charset="-122"/>
                <a:ea typeface="Microsoft YaHei UI" panose="020B0503020204020204" pitchFamily="34" charset="-122"/>
              </a:rPr>
              <a:t>相信基督是全人，得着团契与喜乐 </a:t>
            </a:r>
            <a:br>
              <a:rPr kumimoji="0" lang="en-US" altLang="zh-CN" sz="3600" b="1" i="0" u="none" strike="noStrike" kern="1200" cap="none" spc="0" normalizeH="0" baseline="0" noProof="0" dirty="0">
                <a:ln>
                  <a:noFill/>
                </a:ln>
                <a:solidFill>
                  <a:srgbClr val="FFFFFF"/>
                </a:solidFill>
                <a:effectLst>
                  <a:glow rad="228600">
                    <a:srgbClr val="000000">
                      <a:satMod val="175000"/>
                    </a:srgbClr>
                  </a:glow>
                </a:effectLst>
                <a:uLnTx/>
                <a:uFillTx/>
                <a:latin typeface="Microsoft YaHei UI" panose="020B0503020204020204" pitchFamily="34" charset="-122"/>
                <a:ea typeface="Microsoft YaHei UI" panose="020B0503020204020204" pitchFamily="34" charset="-122"/>
              </a:rPr>
            </a:br>
            <a:r>
              <a:rPr kumimoji="0" lang="en-US" sz="3600" b="1" i="0" u="none" strike="noStrike" kern="1200" cap="none" spc="0" normalizeH="0" baseline="0" noProof="0" dirty="0">
                <a:ln>
                  <a:noFill/>
                </a:ln>
                <a:solidFill>
                  <a:srgbClr val="FFFFFF"/>
                </a:solidFill>
                <a:effectLst>
                  <a:glow rad="228600">
                    <a:srgbClr val="000000">
                      <a:satMod val="175000"/>
                    </a:srgbClr>
                  </a:glow>
                </a:effectLst>
                <a:uLnTx/>
                <a:uFillTx/>
                <a:latin typeface="Microsoft YaHei UI" panose="020B0503020204020204" pitchFamily="34" charset="-122"/>
                <a:ea typeface="Microsoft YaHei UI" panose="020B0503020204020204" pitchFamily="34" charset="-122"/>
              </a:rPr>
              <a:t>(1:1-4)。</a:t>
            </a:r>
          </a:p>
          <a:p>
            <a:pPr marL="457200" marR="0" lvl="1" indent="0" algn="ctr" defTabSz="914400" rtl="0" eaLnBrk="0" fontAlgn="base" latinLnBrk="0" hangingPunct="0">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glow rad="228600">
                  <a:srgbClr val="000000">
                    <a:satMod val="175000"/>
                  </a:srgbClr>
                </a:glow>
              </a:effectLst>
              <a:uLnTx/>
              <a:uFillTx/>
              <a:latin typeface="Microsoft YaHei UI" panose="020B0503020204020204" pitchFamily="34" charset="-122"/>
              <a:ea typeface="Microsoft YaHei UI" panose="020B0503020204020204" pitchFamily="34" charset="-122"/>
            </a:endParaRPr>
          </a:p>
          <a:p>
            <a:pPr marL="457200" marR="0" lvl="1" indent="0" algn="ctr" defTabSz="9144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glow rad="228600">
                    <a:srgbClr val="000000">
                      <a:satMod val="175000"/>
                    </a:srgbClr>
                  </a:glow>
                </a:effectLst>
                <a:uLnTx/>
                <a:uFillTx/>
                <a:latin typeface="Microsoft YaHei UI" panose="020B0503020204020204" pitchFamily="34" charset="-122"/>
                <a:ea typeface="Microsoft YaHei UI" panose="020B0503020204020204" pitchFamily="34" charset="-122"/>
              </a:rPr>
              <a:t>依靠耶稣 </a:t>
            </a:r>
            <a:r>
              <a:rPr kumimoji="0" lang="en-US" sz="3600" b="1" i="0" u="none" strike="noStrike" kern="1200" cap="none" spc="0" normalizeH="0" baseline="0" noProof="0" dirty="0">
                <a:ln>
                  <a:noFill/>
                </a:ln>
                <a:solidFill>
                  <a:srgbClr val="FFFFFF"/>
                </a:solidFill>
                <a:effectLst>
                  <a:glow rad="228600">
                    <a:srgbClr val="000000">
                      <a:satMod val="175000"/>
                    </a:srgbClr>
                  </a:glow>
                </a:effectLst>
                <a:uLnTx/>
                <a:uFillTx/>
                <a:latin typeface="Microsoft YaHei UI" panose="020B0503020204020204" pitchFamily="34" charset="-122"/>
                <a:ea typeface="Microsoft YaHei UI" panose="020B0503020204020204" pitchFamily="34" charset="-122"/>
              </a:rPr>
              <a:t>(1:5–2:14)。</a:t>
            </a:r>
          </a:p>
          <a:p>
            <a:pPr marL="457200" marR="0" lvl="1" indent="0" algn="ctr" defTabSz="914400" rtl="0" eaLnBrk="0" fontAlgn="base" latinLnBrk="0" hangingPunct="0">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glow rad="228600">
                  <a:srgbClr val="000000">
                    <a:satMod val="175000"/>
                  </a:srgbClr>
                </a:glow>
              </a:effectLst>
              <a:uLnTx/>
              <a:uFillTx/>
              <a:latin typeface="Microsoft YaHei UI" panose="020B0503020204020204" pitchFamily="34" charset="-122"/>
              <a:ea typeface="Microsoft YaHei UI" panose="020B0503020204020204" pitchFamily="34" charset="-122"/>
            </a:endParaRPr>
          </a:p>
          <a:p>
            <a:pPr marL="457200" marR="0" lvl="1" indent="0" algn="ctr" defTabSz="9144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00"/>
                </a:solidFill>
                <a:effectLst>
                  <a:glow rad="228600">
                    <a:srgbClr val="000000">
                      <a:satMod val="175000"/>
                    </a:srgbClr>
                  </a:glow>
                </a:effectLst>
                <a:uLnTx/>
                <a:uFillTx/>
                <a:latin typeface="Microsoft YaHei UI" panose="020B0503020204020204" pitchFamily="34" charset="-122"/>
                <a:ea typeface="Microsoft YaHei UI" panose="020B0503020204020204" pitchFamily="34" charset="-122"/>
              </a:rPr>
              <a:t>避开顺服的两个障碍，</a:t>
            </a:r>
            <a:endParaRPr kumimoji="0" lang="en-US" altLang="zh-CN" sz="3600" b="1" i="0" u="none" strike="noStrike" kern="1200" cap="none" spc="0" normalizeH="0" baseline="0" noProof="0" dirty="0">
              <a:ln>
                <a:noFill/>
              </a:ln>
              <a:solidFill>
                <a:srgbClr val="FFFF00"/>
              </a:solidFill>
              <a:effectLst>
                <a:glow rad="228600">
                  <a:srgbClr val="000000">
                    <a:satMod val="175000"/>
                  </a:srgbClr>
                </a:glow>
              </a:effectLst>
              <a:uLnTx/>
              <a:uFillTx/>
              <a:latin typeface="Microsoft YaHei UI" panose="020B0503020204020204" pitchFamily="34" charset="-122"/>
              <a:ea typeface="Microsoft YaHei UI" panose="020B0503020204020204" pitchFamily="34" charset="-122"/>
            </a:endParaRPr>
          </a:p>
          <a:p>
            <a:pPr marL="457200" marR="0" lvl="1" indent="0" algn="ctr" defTabSz="9144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00"/>
                </a:solidFill>
                <a:effectLst>
                  <a:glow rad="228600">
                    <a:srgbClr val="000000">
                      <a:satMod val="175000"/>
                    </a:srgbClr>
                  </a:glow>
                </a:effectLst>
                <a:uLnTx/>
                <a:uFillTx/>
                <a:latin typeface="Microsoft YaHei UI" panose="020B0503020204020204" pitchFamily="34" charset="-122"/>
                <a:ea typeface="Microsoft YaHei UI" panose="020B0503020204020204" pitchFamily="34" charset="-122"/>
              </a:rPr>
              <a:t>抵挡早期的诺斯底主义 </a:t>
            </a:r>
            <a:endParaRPr kumimoji="0" lang="en-US" altLang="zh-CN" sz="3600" b="1" i="0" u="none" strike="noStrike" kern="1200" cap="none" spc="0" normalizeH="0" baseline="0" noProof="0" dirty="0">
              <a:ln>
                <a:noFill/>
              </a:ln>
              <a:solidFill>
                <a:srgbClr val="FFFF00"/>
              </a:solidFill>
              <a:effectLst>
                <a:glow rad="228600">
                  <a:srgbClr val="000000">
                    <a:satMod val="175000"/>
                  </a:srgbClr>
                </a:glow>
              </a:effectLst>
              <a:uLnTx/>
              <a:uFillTx/>
              <a:latin typeface="Microsoft YaHei UI" panose="020B0503020204020204" pitchFamily="34" charset="-122"/>
              <a:ea typeface="Microsoft YaHei UI" panose="020B0503020204020204" pitchFamily="34" charset="-122"/>
            </a:endParaRPr>
          </a:p>
          <a:p>
            <a:pPr marL="457200" marR="0" lvl="1"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00"/>
                </a:solidFill>
                <a:effectLst>
                  <a:glow rad="228600">
                    <a:srgbClr val="000000">
                      <a:satMod val="175000"/>
                    </a:srgbClr>
                  </a:glow>
                </a:effectLst>
                <a:uLnTx/>
                <a:uFillTx/>
                <a:latin typeface="Microsoft YaHei UI" panose="020B0503020204020204" pitchFamily="34" charset="-122"/>
                <a:ea typeface="Microsoft YaHei UI" panose="020B0503020204020204" pitchFamily="34" charset="-122"/>
              </a:rPr>
              <a:t>(2:15-29)。</a:t>
            </a:r>
          </a:p>
        </p:txBody>
      </p:sp>
      <p:sp>
        <p:nvSpPr>
          <p:cNvPr id="5" name="Rectangle 2">
            <a:extLst>
              <a:ext uri="{FF2B5EF4-FFF2-40B4-BE49-F238E27FC236}">
                <a16:creationId xmlns:a16="http://schemas.microsoft.com/office/drawing/2014/main" id="{3B5B5E44-9469-544C-B4C9-4EECC4D730A0}"/>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约翰一书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144232305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8097"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95288" y="692150"/>
            <a:ext cx="8324850" cy="5545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p:txBody>
          <a:bodyPr/>
          <a:lstStyle/>
          <a:p>
            <a:pPr algn="ctr">
              <a:defRPr/>
            </a:pPr>
            <a:r>
              <a:rPr lang="en-US" dirty="0">
                <a:effectLst>
                  <a:glow rad="190500">
                    <a:schemeClr val="bg1"/>
                  </a:glow>
                </a:effectLst>
              </a:rPr>
              <a:t>“</a:t>
            </a:r>
            <a:r>
              <a:rPr lang="zh-CN" altLang="en-US" dirty="0">
                <a:effectLst>
                  <a:glow rad="190500">
                    <a:schemeClr val="bg1"/>
                  </a:glow>
                </a:effectLst>
              </a:rPr>
              <a:t>不要爱世界和世上的东西</a:t>
            </a:r>
            <a:r>
              <a:rPr lang="en-US" dirty="0">
                <a:effectLst>
                  <a:glow rad="190500">
                    <a:schemeClr val="bg1"/>
                  </a:glow>
                </a:effectLst>
              </a:rPr>
              <a:t>” (</a:t>
            </a:r>
            <a:r>
              <a:rPr lang="zh-CN" altLang="en-US" dirty="0">
                <a:effectLst>
                  <a:glow rad="190500">
                    <a:schemeClr val="bg1"/>
                  </a:glow>
                </a:effectLst>
              </a:rPr>
              <a:t>约壹</a:t>
            </a:r>
            <a:r>
              <a:rPr lang="en-US" dirty="0">
                <a:effectLst>
                  <a:glow rad="190500">
                    <a:schemeClr val="bg1"/>
                  </a:glow>
                </a:effectLst>
              </a:rPr>
              <a:t>2:15)</a:t>
            </a:r>
          </a:p>
        </p:txBody>
      </p:sp>
    </p:spTree>
    <p:extLst>
      <p:ext uri="{BB962C8B-B14F-4D97-AF65-F5344CB8AC3E}">
        <p14:creationId xmlns:p14="http://schemas.microsoft.com/office/powerpoint/2010/main" val="998689897"/>
      </p:ext>
    </p:extLst>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3795" name="Text Box 3"/>
          <p:cNvSpPr txBox="1">
            <a:spLocks noChangeArrowheads="1"/>
          </p:cNvSpPr>
          <p:nvPr/>
        </p:nvSpPr>
        <p:spPr bwMode="auto">
          <a:xfrm>
            <a:off x="4572000" y="520700"/>
            <a:ext cx="4392613" cy="378565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4000" b="1" i="1" dirty="0">
                <a:solidFill>
                  <a:srgbClr val="FFFFFF"/>
                </a:solidFill>
                <a:effectLst>
                  <a:outerShdw blurRad="288925" dist="127000" dir="2700000" algn="tl" rotWithShape="0">
                    <a:srgbClr val="000000">
                      <a:alpha val="43000"/>
                    </a:srgbClr>
                  </a:outerShdw>
                </a:effectLst>
                <a:latin typeface="Arial"/>
                <a:ea typeface="ＭＳ Ｐゴシック" charset="0"/>
                <a:cs typeface="Arial"/>
              </a:rPr>
              <a:t>“</a:t>
            </a:r>
            <a:r>
              <a:rPr lang="zh-CN" altLang="en-US" sz="4800" b="1" i="1" dirty="0">
                <a:solidFill>
                  <a:srgbClr val="FFFFFF"/>
                </a:solidFill>
                <a:effectLst>
                  <a:outerShdw blurRad="288925" dist="127000" dir="2700000" algn="tl" rotWithShape="0">
                    <a:srgbClr val="000000">
                      <a:alpha val="43000"/>
                    </a:srgbClr>
                  </a:outerShdw>
                </a:effectLst>
                <a:latin typeface="Arial"/>
                <a:ea typeface="ＭＳ Ｐゴシック" charset="0"/>
                <a:cs typeface="Arial"/>
              </a:rPr>
              <a:t>不要爱世界和世上的东西。人若爱世界，爱父的心就不在他里面了。</a:t>
            </a:r>
            <a:r>
              <a:rPr lang="en-US" sz="4800" b="1" i="1" dirty="0">
                <a:solidFill>
                  <a:srgbClr val="FFFFFF"/>
                </a:solidFill>
                <a:effectLst>
                  <a:outerShdw blurRad="288925" dist="127000" dir="2700000" algn="tl" rotWithShape="0">
                    <a:srgbClr val="000000">
                      <a:alpha val="43000"/>
                    </a:srgbClr>
                  </a:outerShdw>
                </a:effectLst>
                <a:latin typeface="Arial"/>
                <a:ea typeface="ＭＳ Ｐゴシック" charset="0"/>
                <a:cs typeface="Arial"/>
              </a:rPr>
              <a:t>”</a:t>
            </a:r>
            <a:endParaRPr lang="en-US" sz="4000" b="1" i="1" dirty="0">
              <a:solidFill>
                <a:srgbClr val="FFFFFF"/>
              </a:solidFill>
              <a:effectLst>
                <a:outerShdw blurRad="288925" dist="127000" dir="2700000" algn="tl" rotWithShape="0">
                  <a:srgbClr val="000000">
                    <a:alpha val="43000"/>
                  </a:srgbClr>
                </a:outerShdw>
              </a:effectLst>
              <a:latin typeface="Arial"/>
              <a:ea typeface="ＭＳ Ｐゴシック" charset="0"/>
              <a:cs typeface="Arial"/>
            </a:endParaRPr>
          </a:p>
        </p:txBody>
      </p:sp>
      <p:sp>
        <p:nvSpPr>
          <p:cNvPr id="5" name="Title 4"/>
          <p:cNvSpPr>
            <a:spLocks noGrp="1"/>
          </p:cNvSpPr>
          <p:nvPr>
            <p:ph type="title" idx="4294967295"/>
          </p:nvPr>
        </p:nvSpPr>
        <p:spPr>
          <a:xfrm>
            <a:off x="5105400" y="5867400"/>
            <a:ext cx="3810000" cy="584200"/>
          </a:xfrm>
        </p:spPr>
        <p:txBody>
          <a:bodyPr>
            <a:spAutoFit/>
          </a:bodyPr>
          <a:lstStyle/>
          <a:p>
            <a:pPr algn="l" eaLnBrk="1" hangingPunct="1">
              <a:spcBef>
                <a:spcPct val="50000"/>
              </a:spcBef>
              <a:defRPr/>
            </a:pPr>
            <a:r>
              <a:rPr lang="zh-CN" altLang="en-US" sz="3200" b="1" dirty="0">
                <a:solidFill>
                  <a:schemeClr val="bg1"/>
                </a:solidFill>
                <a:effectLst>
                  <a:outerShdw blurRad="288925" dist="127000" dir="2700000" algn="tl" rotWithShape="0">
                    <a:srgbClr val="000000">
                      <a:alpha val="43000"/>
                    </a:srgbClr>
                  </a:outerShdw>
                </a:effectLst>
                <a:latin typeface="Arial"/>
                <a:ea typeface="ＭＳ Ｐゴシック" charset="0"/>
                <a:cs typeface="Arial"/>
              </a:rPr>
              <a:t>约壹 </a:t>
            </a:r>
            <a:r>
              <a:rPr lang="en-US" sz="3200" b="1" dirty="0">
                <a:solidFill>
                  <a:schemeClr val="bg1"/>
                </a:solidFill>
                <a:effectLst>
                  <a:outerShdw blurRad="288925" dist="127000" dir="2700000" algn="tl" rotWithShape="0">
                    <a:srgbClr val="000000">
                      <a:alpha val="43000"/>
                    </a:srgbClr>
                  </a:outerShdw>
                </a:effectLst>
                <a:latin typeface="Arial"/>
                <a:ea typeface="ＭＳ Ｐゴシック" charset="0"/>
                <a:cs typeface="Arial"/>
              </a:rPr>
              <a:t>2:15 (</a:t>
            </a:r>
            <a:r>
              <a:rPr lang="en-US" altLang="zh-CN" sz="3200" b="1" dirty="0">
                <a:solidFill>
                  <a:schemeClr val="bg1"/>
                </a:solidFill>
                <a:effectLst>
                  <a:outerShdw blurRad="288925" dist="127000" dir="2700000" algn="tl" rotWithShape="0">
                    <a:srgbClr val="000000">
                      <a:alpha val="43000"/>
                    </a:srgbClr>
                  </a:outerShdw>
                </a:effectLst>
                <a:latin typeface="Arial"/>
                <a:ea typeface="ＭＳ Ｐゴシック" charset="0"/>
                <a:cs typeface="Arial"/>
              </a:rPr>
              <a:t>CNVS</a:t>
            </a:r>
            <a:r>
              <a:rPr lang="en-US" sz="3200" b="1" dirty="0">
                <a:solidFill>
                  <a:schemeClr val="bg1"/>
                </a:solidFill>
                <a:effectLst>
                  <a:outerShdw blurRad="288925" dist="127000" dir="2700000" algn="tl" rotWithShape="0">
                    <a:srgbClr val="000000">
                      <a:alpha val="43000"/>
                    </a:srgbClr>
                  </a:outerShdw>
                </a:effectLst>
                <a:latin typeface="Arial"/>
                <a:ea typeface="ＭＳ Ｐゴシック" charset="0"/>
                <a:cs typeface="Arial"/>
              </a:rPr>
              <a:t>)</a:t>
            </a:r>
          </a:p>
        </p:txBody>
      </p:sp>
      <p:pic>
        <p:nvPicPr>
          <p:cNvPr id="389124"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2700"/>
            <a:ext cx="4572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344134609"/>
      </p:ext>
    </p:extLst>
  </p:cSld>
  <p:clrMapOvr>
    <a:masterClrMapping/>
  </p:clrMapOvr>
  <p:transition spd="med">
    <p:randomBar dir="vert"/>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Hall of faces of Christ"/>
          <p:cNvPicPr>
            <a:picLocks noChangeAspect="1" noChangeArrowheads="1"/>
          </p:cNvPicPr>
          <p:nvPr/>
        </p:nvPicPr>
        <p:blipFill>
          <a:blip r:embed="rId3">
            <a:lum bright="-12000" contrast="6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4819" name="Text Box 3"/>
          <p:cNvSpPr txBox="1">
            <a:spLocks noChangeArrowheads="1"/>
          </p:cNvSpPr>
          <p:nvPr/>
        </p:nvSpPr>
        <p:spPr bwMode="auto">
          <a:xfrm>
            <a:off x="990600" y="304800"/>
            <a:ext cx="7162800" cy="44005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Arial" pitchFamily="34" charset="0"/>
                <a:ea typeface="MS PGothic" pitchFamily="34" charset="-128"/>
              </a:defRPr>
            </a:lvl1pPr>
            <a:lvl2pPr marL="37931725" indent="-37474525" eaLnBrk="0" hangingPunct="0">
              <a:defRPr sz="2400">
                <a:solidFill>
                  <a:schemeClr val="tx1"/>
                </a:solidFill>
                <a:latin typeface="Arial" pitchFamily="34" charset="0"/>
                <a:ea typeface="MS PGothic" pitchFamily="34" charset="-128"/>
              </a:defRPr>
            </a:lvl2pPr>
            <a:lvl3pPr eaLnBrk="0" hangingPunct="0">
              <a:defRPr sz="2400">
                <a:solidFill>
                  <a:schemeClr val="tx1"/>
                </a:solidFill>
                <a:latin typeface="Arial" pitchFamily="34" charset="0"/>
                <a:ea typeface="MS PGothic" pitchFamily="34" charset="-128"/>
              </a:defRPr>
            </a:lvl3pPr>
            <a:lvl4pPr eaLnBrk="0" hangingPunct="0">
              <a:defRPr sz="2400">
                <a:solidFill>
                  <a:schemeClr val="tx1"/>
                </a:solidFill>
                <a:latin typeface="Arial" pitchFamily="34" charset="0"/>
                <a:ea typeface="MS PGothic" pitchFamily="34" charset="-128"/>
              </a:defRPr>
            </a:lvl4pPr>
            <a:lvl5pPr eaLnBrk="0" hangingPunct="0">
              <a:defRPr sz="2400">
                <a:solidFill>
                  <a:schemeClr val="tx1"/>
                </a:solidFill>
                <a:latin typeface="Arial" pitchFamily="34" charset="0"/>
                <a:ea typeface="MS PGothic" pitchFamily="34" charset="-128"/>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spcBef>
                <a:spcPct val="50000"/>
              </a:spcBef>
            </a:pPr>
            <a:r>
              <a:rPr lang="en-US" altLang="en-US" sz="4000">
                <a:solidFill>
                  <a:srgbClr val="FFFFFF"/>
                </a:solidFill>
              </a:rPr>
              <a:t>因 为 凡 世 界 上 的 事 ， 就 像 肉 体 的 情 欲 ， 眼 目 的 情 欲 ， 并 今 生 的 骄 傲 ， 都 不 是 从 父 来 的 ， 乃 是 从 世 界 来 的 。 </a:t>
            </a:r>
            <a:r>
              <a:rPr lang="en-US" altLang="en-US" sz="4000" b="1">
                <a:solidFill>
                  <a:srgbClr val="FFFFFF"/>
                </a:solidFill>
              </a:rPr>
              <a:t>这 世 界 和 其 上 的 情 欲 都 要 过 去 ， 惟 独 遵 行 神 旨 意 的 ， 是 永 远 常 存 。</a:t>
            </a:r>
            <a:endParaRPr lang="en-US" altLang="en-US" sz="4000" b="1" i="1">
              <a:solidFill>
                <a:srgbClr val="FFFFFF"/>
              </a:solidFill>
              <a:latin typeface="Times New Roman" pitchFamily="18" charset="0"/>
            </a:endParaRPr>
          </a:p>
        </p:txBody>
      </p:sp>
      <p:sp>
        <p:nvSpPr>
          <p:cNvPr id="5" name="Title 4"/>
          <p:cNvSpPr>
            <a:spLocks noGrp="1"/>
          </p:cNvSpPr>
          <p:nvPr>
            <p:ph type="title" idx="4294967295"/>
          </p:nvPr>
        </p:nvSpPr>
        <p:spPr>
          <a:xfrm>
            <a:off x="3505200" y="5969000"/>
            <a:ext cx="5257800" cy="584200"/>
          </a:xfrm>
        </p:spPr>
        <p:txBody>
          <a:bodyPr>
            <a:spAutoFit/>
          </a:bodyPr>
          <a:lstStyle/>
          <a:p>
            <a:pPr algn="l" eaLnBrk="1" hangingPunct="1">
              <a:spcBef>
                <a:spcPct val="50000"/>
              </a:spcBef>
            </a:pPr>
            <a:r>
              <a:rPr lang="zh-CN" altLang="en-US" sz="3200" b="1">
                <a:solidFill>
                  <a:schemeClr val="bg1"/>
                </a:solidFill>
                <a:effectLst>
                  <a:outerShdw blurRad="38100" dist="38100" dir="2700000" algn="tl">
                    <a:srgbClr val="000000"/>
                  </a:outerShdw>
                </a:effectLst>
              </a:rPr>
              <a:t>约翰一书</a:t>
            </a:r>
            <a:r>
              <a:rPr lang="en-US" altLang="zh-CN" sz="3200" b="1">
                <a:solidFill>
                  <a:schemeClr val="bg1"/>
                </a:solidFill>
                <a:effectLst>
                  <a:outerShdw blurRad="38100" dist="38100" dir="2700000" algn="tl">
                    <a:srgbClr val="000000"/>
                  </a:outerShdw>
                </a:effectLst>
              </a:rPr>
              <a:t> </a:t>
            </a:r>
            <a:r>
              <a:rPr lang="zh-CN" altLang="en-US" sz="3200" b="1">
                <a:solidFill>
                  <a:schemeClr val="bg1"/>
                </a:solidFill>
                <a:effectLst>
                  <a:outerShdw blurRad="38100" dist="38100" dir="2700000" algn="tl">
                    <a:srgbClr val="000000"/>
                  </a:outerShdw>
                </a:effectLst>
              </a:rPr>
              <a:t>二章十六－十七节</a:t>
            </a:r>
            <a:r>
              <a:rPr lang="en-US" altLang="ja-JP" sz="3200" b="1">
                <a:solidFill>
                  <a:schemeClr val="bg1"/>
                </a:solidFill>
                <a:effectLst>
                  <a:outerShdw blurRad="38100" dist="38100" dir="2700000" algn="tl">
                    <a:srgbClr val="000000"/>
                  </a:outerShdw>
                </a:effectLst>
              </a:rPr>
              <a:t> </a:t>
            </a:r>
            <a:endParaRPr lang="en-US" altLang="en-US" sz="3200" b="1">
              <a:solidFill>
                <a:schemeClr val="bg1"/>
              </a:solidFill>
              <a:effectLst>
                <a:outerShdw blurRad="38100" dist="38100" dir="2700000" algn="tl">
                  <a:srgbClr val="000000"/>
                </a:outerShdw>
              </a:effectLst>
            </a:endParaRPr>
          </a:p>
        </p:txBody>
      </p:sp>
      <p:sp>
        <p:nvSpPr>
          <p:cNvPr id="37893" name="Rectangle 5"/>
          <p:cNvSpPr>
            <a:spLocks noChangeArrowheads="1"/>
          </p:cNvSpPr>
          <p:nvPr/>
        </p:nvSpPr>
        <p:spPr bwMode="auto">
          <a:xfrm>
            <a:off x="4068763" y="3244850"/>
            <a:ext cx="1006475"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MS PGothic" pitchFamily="34" charset="-128"/>
              </a:defRPr>
            </a:lvl1pPr>
            <a:lvl2pPr marL="37931725" indent="-37474525" eaLnBrk="0" hangingPunct="0">
              <a:defRPr sz="2400">
                <a:solidFill>
                  <a:schemeClr val="tx1"/>
                </a:solidFill>
                <a:latin typeface="Arial" pitchFamily="34" charset="0"/>
                <a:ea typeface="MS PGothic" pitchFamily="34" charset="-128"/>
              </a:defRPr>
            </a:lvl2pPr>
            <a:lvl3pPr eaLnBrk="0" hangingPunct="0">
              <a:defRPr sz="2400">
                <a:solidFill>
                  <a:schemeClr val="tx1"/>
                </a:solidFill>
                <a:latin typeface="Arial" pitchFamily="34" charset="0"/>
                <a:ea typeface="MS PGothic" pitchFamily="34" charset="-128"/>
              </a:defRPr>
            </a:lvl3pPr>
            <a:lvl4pPr eaLnBrk="0" hangingPunct="0">
              <a:defRPr sz="2400">
                <a:solidFill>
                  <a:schemeClr val="tx1"/>
                </a:solidFill>
                <a:latin typeface="Arial" pitchFamily="34" charset="0"/>
                <a:ea typeface="MS PGothic" pitchFamily="34" charset="-128"/>
              </a:defRPr>
            </a:lvl4pPr>
            <a:lvl5pPr eaLnBrk="0" hangingPunct="0">
              <a:defRPr sz="2400">
                <a:solidFill>
                  <a:schemeClr val="tx1"/>
                </a:solidFill>
                <a:latin typeface="Arial" pitchFamily="34" charset="0"/>
                <a:ea typeface="MS PGothic" pitchFamily="34" charset="-128"/>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altLang="en-US" sz="1800"/>
              <a:t>跳 下 去</a:t>
            </a:r>
          </a:p>
        </p:txBody>
      </p:sp>
    </p:spTree>
  </p:cSld>
  <p:clrMapOvr>
    <a:masterClrMapping/>
  </p:clrMapOvr>
  <p:transition spd="med">
    <p:randomBar dir="vert"/>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3217" name="Picture 2"/>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4716016" y="3789040"/>
            <a:ext cx="4248472" cy="2808312"/>
          </a:xfrm>
        </p:spPr>
        <p:txBody>
          <a:bodyPr/>
          <a:lstStyle/>
          <a:p>
            <a:pPr algn="ctr">
              <a:defRPr/>
            </a:pPr>
            <a:r>
              <a:rPr lang="en-US" b="1" dirty="0">
                <a:effectLst>
                  <a:glow rad="190500">
                    <a:schemeClr val="bg1"/>
                  </a:glow>
                </a:effectLst>
              </a:rPr>
              <a:t>“…</a:t>
            </a:r>
            <a:r>
              <a:rPr lang="zh-CN" altLang="en-US" b="1" dirty="0">
                <a:effectLst>
                  <a:glow rad="190500">
                    <a:schemeClr val="bg1"/>
                  </a:glow>
                </a:effectLst>
              </a:rPr>
              <a:t>这世界和世上的私欲都要渐渐过去</a:t>
            </a:r>
            <a:r>
              <a:rPr lang="en-US" b="1" dirty="0">
                <a:effectLst>
                  <a:glow rad="190500">
                    <a:schemeClr val="bg1"/>
                  </a:glow>
                </a:effectLst>
              </a:rPr>
              <a:t>” </a:t>
            </a:r>
            <a:br>
              <a:rPr lang="en-US" b="1" dirty="0">
                <a:effectLst>
                  <a:glow rad="190500">
                    <a:schemeClr val="bg1"/>
                  </a:glow>
                </a:effectLst>
              </a:rPr>
            </a:br>
            <a:r>
              <a:rPr lang="en-US" b="1" dirty="0">
                <a:effectLst>
                  <a:glow rad="190500">
                    <a:schemeClr val="bg1"/>
                  </a:glow>
                </a:effectLst>
              </a:rPr>
              <a:t>(</a:t>
            </a:r>
            <a:r>
              <a:rPr lang="zh-CN" altLang="en-US" b="1" dirty="0">
                <a:effectLst>
                  <a:glow rad="190500">
                    <a:schemeClr val="bg1"/>
                  </a:glow>
                </a:effectLst>
              </a:rPr>
              <a:t>约壹 </a:t>
            </a:r>
            <a:r>
              <a:rPr lang="en-US" b="1" dirty="0">
                <a:effectLst>
                  <a:glow rad="190500">
                    <a:schemeClr val="bg1"/>
                  </a:glow>
                </a:effectLst>
              </a:rPr>
              <a:t>2:17a)</a:t>
            </a:r>
          </a:p>
        </p:txBody>
      </p:sp>
    </p:spTree>
    <p:extLst>
      <p:ext uri="{BB962C8B-B14F-4D97-AF65-F5344CB8AC3E}">
        <p14:creationId xmlns:p14="http://schemas.microsoft.com/office/powerpoint/2010/main" val="1853764830"/>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ethsemene.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8654" y="0"/>
            <a:ext cx="9162653" cy="6858000"/>
          </a:xfrm>
          <a:prstGeom prst="rect">
            <a:avLst/>
          </a:prstGeom>
        </p:spPr>
      </p:pic>
      <p:sp>
        <p:nvSpPr>
          <p:cNvPr id="2" name="Title 1"/>
          <p:cNvSpPr>
            <a:spLocks noGrp="1"/>
          </p:cNvSpPr>
          <p:nvPr>
            <p:ph type="ctrTitle"/>
          </p:nvPr>
        </p:nvSpPr>
        <p:spPr>
          <a:xfrm>
            <a:off x="-18653" y="2307"/>
            <a:ext cx="9162651" cy="1397996"/>
          </a:xfrm>
          <a:solidFill>
            <a:schemeClr val="tx1"/>
          </a:solidFill>
        </p:spPr>
        <p:txBody>
          <a:bodyPr/>
          <a:lstStyle/>
          <a:p>
            <a:r>
              <a:rPr lang="zh-SG" alt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t>预言</a:t>
            </a:r>
            <a:br>
              <a:rPr lang="zh-SG" alt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br>
            <a:r>
              <a:rPr lang="en-US" altLang="zh-SG"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t>(</a:t>
            </a:r>
            <a:r>
              <a:rPr lang="zh-SG" alt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t>主</a:t>
            </a:r>
            <a:r>
              <a:rPr lang="en-US" altLang="zh-SG"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t>, </a:t>
            </a:r>
            <a:r>
              <a:rPr lang="zh-SG" alt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t>神性</a:t>
            </a:r>
            <a:r>
              <a:rPr lang="en-US" altLang="zh-SG"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t>) </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Microsoft YaHei UI" panose="020B0503020204020204" pitchFamily="34" charset="-122"/>
              <a:ea typeface="Microsoft YaHei UI" panose="020B0503020204020204" pitchFamily="34" charset="-122"/>
            </a:endParaRPr>
          </a:p>
        </p:txBody>
      </p:sp>
      <p:sp>
        <p:nvSpPr>
          <p:cNvPr id="4" name="Rectangle 2"/>
          <p:cNvSpPr txBox="1">
            <a:spLocks noChangeArrowheads="1"/>
          </p:cNvSpPr>
          <p:nvPr/>
        </p:nvSpPr>
        <p:spPr bwMode="auto">
          <a:xfrm>
            <a:off x="0" y="1602007"/>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3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信靠基督是主会使人服从神与彼此相爱，便能抵挡早期诺斯替教主意与任何否认耶稣是主的异端</a:t>
            </a:r>
            <a:r>
              <a:rPr kumimoji="0" lang="en-US" sz="3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(2:26)</a:t>
            </a:r>
            <a:r>
              <a:rPr kumimoji="0" lang="zh-CN" altLang="en-US" sz="3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endParaRPr kumimoji="0" lang="en-US" sz="3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27e</a:t>
            </a:r>
          </a:p>
        </p:txBody>
      </p:sp>
      <p:sp>
        <p:nvSpPr>
          <p:cNvPr id="7" name="Rectangle 2">
            <a:extLst>
              <a:ext uri="{FF2B5EF4-FFF2-40B4-BE49-F238E27FC236}">
                <a16:creationId xmlns:a16="http://schemas.microsoft.com/office/drawing/2014/main" id="{242B26B5-644B-D147-9CEA-0C44A52B116A}"/>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约翰一书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1196694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9938" name="Rectangle 2"/>
          <p:cNvSpPr>
            <a:spLocks noGrp="1" noChangeArrowheads="1"/>
          </p:cNvSpPr>
          <p:nvPr>
            <p:ph type="title" idx="4294967295"/>
          </p:nvPr>
        </p:nvSpPr>
        <p:spPr>
          <a:xfrm>
            <a:off x="2209800" y="381000"/>
            <a:ext cx="4419600" cy="1143000"/>
          </a:xfrm>
          <a:solidFill>
            <a:srgbClr val="000000"/>
          </a:solidFill>
        </p:spPr>
        <p:txBody>
          <a:bodyPr/>
          <a:lstStyle/>
          <a:p>
            <a:pPr eaLnBrk="1" hangingPunct="1"/>
            <a:r>
              <a:rPr lang="zh-CN" altLang="en-US" sz="2800" b="1">
                <a:solidFill>
                  <a:schemeClr val="bg1"/>
                </a:solidFill>
                <a:ea typeface="SimSun" pitchFamily="2" charset="-122"/>
              </a:rPr>
              <a:t>属</a:t>
            </a:r>
            <a:r>
              <a:rPr lang="ja-JP" altLang="en-US" sz="2800" b="1">
                <a:solidFill>
                  <a:schemeClr val="bg1"/>
                </a:solidFill>
                <a:ea typeface="SimSun" pitchFamily="2" charset="-122"/>
              </a:rPr>
              <a:t>世</a:t>
            </a:r>
            <a:r>
              <a:rPr lang="zh-CN" altLang="en-US" sz="2800" b="1">
                <a:solidFill>
                  <a:schemeClr val="bg1"/>
                </a:solidFill>
                <a:ea typeface="SimSun" pitchFamily="2" charset="-122"/>
              </a:rPr>
              <a:t>的事物</a:t>
            </a:r>
            <a:br>
              <a:rPr lang="en-US" altLang="zh-CN" sz="2800" b="1">
                <a:solidFill>
                  <a:schemeClr val="bg1"/>
                </a:solidFill>
                <a:cs typeface="Times New Roman" pitchFamily="18" charset="0"/>
              </a:rPr>
            </a:br>
            <a:r>
              <a:rPr lang="zh-CN" altLang="en-US" sz="2800" b="1">
                <a:solidFill>
                  <a:schemeClr val="bg1"/>
                </a:solidFill>
                <a:ea typeface="SimSun" pitchFamily="2" charset="-122"/>
              </a:rPr>
              <a:t>（各列</a:t>
            </a:r>
            <a:r>
              <a:rPr lang="zh-CN" altLang="en-US" sz="2800">
                <a:solidFill>
                  <a:srgbClr val="FFFFFF"/>
                </a:solidFill>
              </a:rPr>
              <a:t>经文的对</a:t>
            </a:r>
            <a:r>
              <a:rPr lang="zh-CN" altLang="en-US" sz="2800" b="1">
                <a:solidFill>
                  <a:schemeClr val="bg1"/>
                </a:solidFill>
                <a:ea typeface="SimSun" pitchFamily="2" charset="-122"/>
              </a:rPr>
              <a:t>比）</a:t>
            </a:r>
            <a:br>
              <a:rPr lang="zh-CN" altLang="en-US" sz="2800" b="1">
                <a:solidFill>
                  <a:srgbClr val="FFFFFF"/>
                </a:solidFill>
                <a:ea typeface="SimSun" pitchFamily="2" charset="-122"/>
              </a:rPr>
            </a:br>
            <a:endParaRPr lang="en-US" altLang="en-US" sz="2800" b="1">
              <a:solidFill>
                <a:srgbClr val="FFFFFF"/>
              </a:solidFill>
              <a:ea typeface="SimSun" pitchFamily="2" charset="-122"/>
            </a:endParaRPr>
          </a:p>
        </p:txBody>
      </p:sp>
      <p:sp>
        <p:nvSpPr>
          <p:cNvPr id="39939" name="Text Box 3"/>
          <p:cNvSpPr txBox="1">
            <a:spLocks noChangeArrowheads="1"/>
          </p:cNvSpPr>
          <p:nvPr/>
        </p:nvSpPr>
        <p:spPr bwMode="auto">
          <a:xfrm>
            <a:off x="8153400" y="228600"/>
            <a:ext cx="693738" cy="457200"/>
          </a:xfrm>
          <a:prstGeom prst="rect">
            <a:avLst/>
          </a:prstGeom>
          <a:noFill/>
          <a:ln>
            <a:noFill/>
          </a:ln>
        </p:spPr>
        <p:txBody>
          <a:bodyPr wrap="none">
            <a:spAutoFit/>
          </a:bodyPr>
          <a:lstStyle>
            <a:lvl1pPr eaLnBrk="0" hangingPunct="0">
              <a:defRPr sz="2400">
                <a:solidFill>
                  <a:schemeClr val="tx1"/>
                </a:solidFill>
                <a:latin typeface="Arial" pitchFamily="34" charset="0"/>
                <a:ea typeface="MS PGothic" pitchFamily="34" charset="-128"/>
              </a:defRPr>
            </a:lvl1pPr>
            <a:lvl2pPr marL="37931725" indent="-37474525" eaLnBrk="0" hangingPunct="0">
              <a:defRPr sz="2400">
                <a:solidFill>
                  <a:schemeClr val="tx1"/>
                </a:solidFill>
                <a:latin typeface="Arial" pitchFamily="34" charset="0"/>
                <a:ea typeface="MS PGothic" pitchFamily="34" charset="-128"/>
              </a:defRPr>
            </a:lvl2pPr>
            <a:lvl3pPr eaLnBrk="0" hangingPunct="0">
              <a:defRPr sz="2400">
                <a:solidFill>
                  <a:schemeClr val="tx1"/>
                </a:solidFill>
                <a:latin typeface="Arial" pitchFamily="34" charset="0"/>
                <a:ea typeface="MS PGothic" pitchFamily="34" charset="-128"/>
              </a:defRPr>
            </a:lvl3pPr>
            <a:lvl4pPr eaLnBrk="0" hangingPunct="0">
              <a:defRPr sz="2400">
                <a:solidFill>
                  <a:schemeClr val="tx1"/>
                </a:solidFill>
                <a:latin typeface="Arial" pitchFamily="34" charset="0"/>
                <a:ea typeface="MS PGothic" pitchFamily="34" charset="-128"/>
              </a:defRPr>
            </a:lvl4pPr>
            <a:lvl5pPr eaLnBrk="0" hangingPunct="0">
              <a:defRPr sz="2400">
                <a:solidFill>
                  <a:schemeClr val="tx1"/>
                </a:solidFill>
                <a:latin typeface="Arial" pitchFamily="34" charset="0"/>
                <a:ea typeface="MS PGothic" pitchFamily="34" charset="-128"/>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en-US" altLang="en-US" b="1">
                <a:solidFill>
                  <a:srgbClr val="FFFFFF"/>
                </a:solidFill>
              </a:rPr>
              <a:t>296</a:t>
            </a:r>
          </a:p>
        </p:txBody>
      </p:sp>
      <p:sp>
        <p:nvSpPr>
          <p:cNvPr id="8" name="Text Box 4"/>
          <p:cNvSpPr txBox="1">
            <a:spLocks noChangeArrowheads="1"/>
          </p:cNvSpPr>
          <p:nvPr/>
        </p:nvSpPr>
        <p:spPr bwMode="auto">
          <a:xfrm>
            <a:off x="2438400" y="1562100"/>
            <a:ext cx="2590800" cy="739775"/>
          </a:xfrm>
          <a:prstGeom prst="rect">
            <a:avLst/>
          </a:prstGeom>
          <a:gradFill rotWithShape="0">
            <a:gsLst>
              <a:gs pos="0">
                <a:srgbClr val="FF0000">
                  <a:gamma/>
                  <a:shade val="46275"/>
                  <a:invGamma/>
                </a:srgbClr>
              </a:gs>
              <a:gs pos="50000">
                <a:srgbClr val="FF0000"/>
              </a:gs>
              <a:gs pos="100000">
                <a:srgbClr val="FF0000">
                  <a:gamma/>
                  <a:shade val="46275"/>
                  <a:invGamma/>
                </a:srgbClr>
              </a:gs>
            </a:gsLst>
            <a:lin ang="5400000" scaled="1"/>
          </a:gradFill>
          <a:ln w="9525">
            <a:noFill/>
            <a:miter lim="800000"/>
            <a:headEnd/>
            <a:tailEnd/>
          </a:ln>
          <a:effectLst/>
        </p:spPr>
        <p:txBody>
          <a:bodyPr>
            <a:spAutoFit/>
          </a:bodyPr>
          <a:lstStyle>
            <a:lvl1pPr eaLnBrk="0" hangingPunct="0">
              <a:defRPr sz="2400">
                <a:solidFill>
                  <a:schemeClr val="tx1"/>
                </a:solidFill>
                <a:latin typeface="Arial" pitchFamily="34" charset="0"/>
                <a:ea typeface="MS PGothic" pitchFamily="34" charset="-128"/>
              </a:defRPr>
            </a:lvl1pPr>
            <a:lvl2pPr marL="37931725" indent="-37474525" eaLnBrk="0" hangingPunct="0">
              <a:defRPr sz="2400">
                <a:solidFill>
                  <a:schemeClr val="tx1"/>
                </a:solidFill>
                <a:latin typeface="Arial" pitchFamily="34" charset="0"/>
                <a:ea typeface="MS PGothic" pitchFamily="34" charset="-128"/>
              </a:defRPr>
            </a:lvl2pPr>
            <a:lvl3pPr eaLnBrk="0" hangingPunct="0">
              <a:defRPr sz="2400">
                <a:solidFill>
                  <a:schemeClr val="tx1"/>
                </a:solidFill>
                <a:latin typeface="Arial" pitchFamily="34" charset="0"/>
                <a:ea typeface="MS PGothic" pitchFamily="34" charset="-128"/>
              </a:defRPr>
            </a:lvl3pPr>
            <a:lvl4pPr eaLnBrk="0" hangingPunct="0">
              <a:defRPr sz="2400">
                <a:solidFill>
                  <a:schemeClr val="tx1"/>
                </a:solidFill>
                <a:latin typeface="Arial" pitchFamily="34" charset="0"/>
                <a:ea typeface="MS PGothic" pitchFamily="34" charset="-128"/>
              </a:defRPr>
            </a:lvl4pPr>
            <a:lvl5pPr eaLnBrk="0" hangingPunct="0">
              <a:defRPr sz="2400">
                <a:solidFill>
                  <a:schemeClr val="tx1"/>
                </a:solidFill>
                <a:latin typeface="Arial" pitchFamily="34" charset="0"/>
                <a:ea typeface="MS PGothic" pitchFamily="34" charset="-128"/>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zh-CN" altLang="en-US" sz="2000" b="1">
                <a:solidFill>
                  <a:schemeClr val="bg1"/>
                </a:solidFill>
                <a:ea typeface="SimSun" pitchFamily="2" charset="-122"/>
              </a:rPr>
              <a:t>试探的来源</a:t>
            </a:r>
            <a:endParaRPr lang="en-US" altLang="zh-CN" sz="1100" b="1">
              <a:solidFill>
                <a:schemeClr val="bg1"/>
              </a:solidFill>
              <a:ea typeface="SimSun" pitchFamily="2" charset="-122"/>
            </a:endParaRPr>
          </a:p>
          <a:p>
            <a:pPr eaLnBrk="1" hangingPunct="1"/>
            <a:endParaRPr lang="en-US" altLang="zh-CN" sz="1100" b="1">
              <a:solidFill>
                <a:schemeClr val="bg1"/>
              </a:solidFill>
              <a:ea typeface="SimSun" pitchFamily="2" charset="-122"/>
            </a:endParaRPr>
          </a:p>
          <a:p>
            <a:pPr eaLnBrk="1" hangingPunct="1"/>
            <a:endParaRPr lang="en-US" altLang="en-US" sz="1100" b="1" i="1">
              <a:solidFill>
                <a:schemeClr val="bg1"/>
              </a:solidFill>
              <a:ea typeface="SimSun" pitchFamily="2" charset="-122"/>
            </a:endParaRPr>
          </a:p>
        </p:txBody>
      </p:sp>
      <p:sp>
        <p:nvSpPr>
          <p:cNvPr id="9" name="Text Box 5"/>
          <p:cNvSpPr txBox="1">
            <a:spLocks noChangeArrowheads="1"/>
          </p:cNvSpPr>
          <p:nvPr/>
        </p:nvSpPr>
        <p:spPr bwMode="auto">
          <a:xfrm>
            <a:off x="5029200" y="1565275"/>
            <a:ext cx="1800225" cy="701675"/>
          </a:xfrm>
          <a:prstGeom prst="rect">
            <a:avLst/>
          </a:prstGeom>
          <a:gradFill rotWithShape="0">
            <a:gsLst>
              <a:gs pos="0">
                <a:srgbClr val="FF0000">
                  <a:gamma/>
                  <a:shade val="46275"/>
                  <a:invGamma/>
                </a:srgbClr>
              </a:gs>
              <a:gs pos="50000">
                <a:srgbClr val="FF0000"/>
              </a:gs>
              <a:gs pos="100000">
                <a:srgbClr val="FF0000">
                  <a:gamma/>
                  <a:shade val="46275"/>
                  <a:invGamma/>
                </a:srgbClr>
              </a:gs>
            </a:gsLst>
            <a:lin ang="5400000" scaled="1"/>
          </a:gradFill>
          <a:ln w="9525">
            <a:noFill/>
            <a:miter lim="800000"/>
            <a:headEnd/>
            <a:tailEnd/>
          </a:ln>
          <a:effectLst/>
        </p:spPr>
        <p:txBody>
          <a:bodyPr>
            <a:spAutoFit/>
          </a:bodyPr>
          <a:lstStyle>
            <a:lvl1pPr eaLnBrk="0" hangingPunct="0">
              <a:defRPr sz="2400">
                <a:solidFill>
                  <a:schemeClr val="tx1"/>
                </a:solidFill>
                <a:latin typeface="Arial" pitchFamily="34" charset="0"/>
                <a:ea typeface="MS PGothic" pitchFamily="34" charset="-128"/>
              </a:defRPr>
            </a:lvl1pPr>
            <a:lvl2pPr marL="37931725" indent="-37474525" eaLnBrk="0" hangingPunct="0">
              <a:defRPr sz="2400">
                <a:solidFill>
                  <a:schemeClr val="tx1"/>
                </a:solidFill>
                <a:latin typeface="Arial" pitchFamily="34" charset="0"/>
                <a:ea typeface="MS PGothic" pitchFamily="34" charset="-128"/>
              </a:defRPr>
            </a:lvl2pPr>
            <a:lvl3pPr eaLnBrk="0" hangingPunct="0">
              <a:defRPr sz="2400">
                <a:solidFill>
                  <a:schemeClr val="tx1"/>
                </a:solidFill>
                <a:latin typeface="Arial" pitchFamily="34" charset="0"/>
                <a:ea typeface="MS PGothic" pitchFamily="34" charset="-128"/>
              </a:defRPr>
            </a:lvl3pPr>
            <a:lvl4pPr eaLnBrk="0" hangingPunct="0">
              <a:defRPr sz="2400">
                <a:solidFill>
                  <a:schemeClr val="tx1"/>
                </a:solidFill>
                <a:latin typeface="Arial" pitchFamily="34" charset="0"/>
                <a:ea typeface="MS PGothic" pitchFamily="34" charset="-128"/>
              </a:defRPr>
            </a:lvl4pPr>
            <a:lvl5pPr eaLnBrk="0" hangingPunct="0">
              <a:defRPr sz="2400">
                <a:solidFill>
                  <a:schemeClr val="tx1"/>
                </a:solidFill>
                <a:latin typeface="Arial" pitchFamily="34" charset="0"/>
                <a:ea typeface="MS PGothic" pitchFamily="34" charset="-128"/>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zh-CN" altLang="en-US" sz="2000" b="1">
                <a:solidFill>
                  <a:schemeClr val="bg1"/>
                </a:solidFill>
                <a:ea typeface="SimSun" pitchFamily="2" charset="-122"/>
              </a:rPr>
              <a:t>夏娃</a:t>
            </a:r>
            <a:br>
              <a:rPr lang="en-US" altLang="ja-JP" sz="2000" b="1">
                <a:solidFill>
                  <a:schemeClr val="bg1"/>
                </a:solidFill>
                <a:ea typeface="SimSun" pitchFamily="2" charset="-122"/>
              </a:rPr>
            </a:br>
            <a:r>
              <a:rPr lang="en-US" altLang="ja-JP" sz="2000" b="1">
                <a:solidFill>
                  <a:schemeClr val="bg1"/>
                </a:solidFill>
                <a:ea typeface="SimSun" pitchFamily="2" charset="-122"/>
              </a:rPr>
              <a:t>(</a:t>
            </a:r>
            <a:r>
              <a:rPr lang="zh-CN" altLang="en-US" sz="2000" b="1">
                <a:solidFill>
                  <a:schemeClr val="bg1"/>
                </a:solidFill>
                <a:ea typeface="SimSun" pitchFamily="2" charset="-122"/>
              </a:rPr>
              <a:t>创</a:t>
            </a:r>
            <a:r>
              <a:rPr lang="en-US" altLang="ja-JP" sz="2000" b="1">
                <a:solidFill>
                  <a:schemeClr val="bg1"/>
                </a:solidFill>
                <a:ea typeface="SimSun" pitchFamily="2" charset="-122"/>
              </a:rPr>
              <a:t> 3)</a:t>
            </a:r>
            <a:endParaRPr lang="en-US" altLang="en-US" sz="1600" b="1" i="1">
              <a:solidFill>
                <a:schemeClr val="bg1"/>
              </a:solidFill>
              <a:ea typeface="SimSun" pitchFamily="2" charset="-122"/>
            </a:endParaRPr>
          </a:p>
        </p:txBody>
      </p:sp>
      <p:sp>
        <p:nvSpPr>
          <p:cNvPr id="10" name="Text Box 6"/>
          <p:cNvSpPr txBox="1">
            <a:spLocks noChangeArrowheads="1"/>
          </p:cNvSpPr>
          <p:nvPr/>
        </p:nvSpPr>
        <p:spPr bwMode="auto">
          <a:xfrm>
            <a:off x="2438400" y="2424113"/>
            <a:ext cx="2590800" cy="646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MS PGothic" pitchFamily="34" charset="-128"/>
              </a:defRPr>
            </a:lvl1pPr>
            <a:lvl2pPr marL="37931725" indent="-37474525" eaLnBrk="0" hangingPunct="0">
              <a:defRPr sz="2400">
                <a:solidFill>
                  <a:schemeClr val="tx1"/>
                </a:solidFill>
                <a:latin typeface="Arial" pitchFamily="34" charset="0"/>
                <a:ea typeface="MS PGothic" pitchFamily="34" charset="-128"/>
              </a:defRPr>
            </a:lvl2pPr>
            <a:lvl3pPr eaLnBrk="0" hangingPunct="0">
              <a:defRPr sz="2400">
                <a:solidFill>
                  <a:schemeClr val="tx1"/>
                </a:solidFill>
                <a:latin typeface="Arial" pitchFamily="34" charset="0"/>
                <a:ea typeface="MS PGothic" pitchFamily="34" charset="-128"/>
              </a:defRPr>
            </a:lvl3pPr>
            <a:lvl4pPr eaLnBrk="0" hangingPunct="0">
              <a:defRPr sz="2400">
                <a:solidFill>
                  <a:schemeClr val="tx1"/>
                </a:solidFill>
                <a:latin typeface="Arial" pitchFamily="34" charset="0"/>
                <a:ea typeface="MS PGothic" pitchFamily="34" charset="-128"/>
              </a:defRPr>
            </a:lvl4pPr>
            <a:lvl5pPr eaLnBrk="0" hangingPunct="0">
              <a:defRPr sz="2400">
                <a:solidFill>
                  <a:schemeClr val="tx1"/>
                </a:solidFill>
                <a:latin typeface="Arial" pitchFamily="34" charset="0"/>
                <a:ea typeface="MS PGothic" pitchFamily="34" charset="-128"/>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zh-CN" altLang="en-US" sz="1800">
                <a:solidFill>
                  <a:srgbClr val="FFFFFF"/>
                </a:solidFill>
                <a:ea typeface="SimSun" pitchFamily="2" charset="-122"/>
              </a:rPr>
              <a:t>不讨神喜悦的</a:t>
            </a:r>
            <a:r>
              <a:rPr lang="en-US" altLang="en-US" sz="1800">
                <a:solidFill>
                  <a:srgbClr val="FFFFFF"/>
                </a:solidFill>
                <a:ea typeface="SimSun" pitchFamily="2" charset="-122"/>
              </a:rPr>
              <a:t>肉体私欲</a:t>
            </a:r>
            <a:r>
              <a:rPr lang="en-US" altLang="ja-JP" sz="1800">
                <a:solidFill>
                  <a:srgbClr val="FFFFFF"/>
                </a:solidFill>
                <a:ea typeface="SimSun" pitchFamily="2" charset="-122"/>
              </a:rPr>
              <a:t> </a:t>
            </a:r>
            <a:r>
              <a:rPr lang="en-US" altLang="ja-JP" sz="1800" b="1">
                <a:solidFill>
                  <a:srgbClr val="FFFFFF"/>
                </a:solidFill>
                <a:ea typeface="SimSun" pitchFamily="2" charset="-122"/>
              </a:rPr>
              <a:t>(</a:t>
            </a:r>
            <a:r>
              <a:rPr lang="zh-CN" altLang="en-US" sz="1800" b="1">
                <a:solidFill>
                  <a:srgbClr val="FFFFFF"/>
                </a:solidFill>
                <a:ea typeface="SimSun" pitchFamily="2" charset="-122"/>
              </a:rPr>
              <a:t>如婚外的性交，</a:t>
            </a:r>
            <a:r>
              <a:rPr lang="en-US" altLang="en-US" sz="1800">
                <a:solidFill>
                  <a:srgbClr val="FFFFFF"/>
                </a:solidFill>
                <a:ea typeface="SimSun" pitchFamily="2" charset="-122"/>
              </a:rPr>
              <a:t>暴食</a:t>
            </a:r>
            <a:r>
              <a:rPr lang="zh-CN" altLang="en-US" sz="1800">
                <a:solidFill>
                  <a:srgbClr val="FFFFFF"/>
                </a:solidFill>
                <a:ea typeface="SimSun" pitchFamily="2" charset="-122"/>
              </a:rPr>
              <a:t>）</a:t>
            </a:r>
            <a:endParaRPr lang="en-US" altLang="en-US" sz="1400" b="1" i="1">
              <a:solidFill>
                <a:srgbClr val="FFFFFF"/>
              </a:solidFill>
              <a:ea typeface="SimSun" pitchFamily="2" charset="-122"/>
            </a:endParaRPr>
          </a:p>
        </p:txBody>
      </p:sp>
      <p:sp>
        <p:nvSpPr>
          <p:cNvPr id="11" name="Text Box 7"/>
          <p:cNvSpPr txBox="1">
            <a:spLocks noChangeArrowheads="1"/>
          </p:cNvSpPr>
          <p:nvPr/>
        </p:nvSpPr>
        <p:spPr bwMode="auto">
          <a:xfrm>
            <a:off x="5029200" y="2424113"/>
            <a:ext cx="1800225"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MS PGothic" pitchFamily="34" charset="-128"/>
              </a:defRPr>
            </a:lvl1pPr>
            <a:lvl2pPr marL="37931725" indent="-37474525" eaLnBrk="0" hangingPunct="0">
              <a:defRPr sz="2400">
                <a:solidFill>
                  <a:schemeClr val="tx1"/>
                </a:solidFill>
                <a:latin typeface="Arial" pitchFamily="34" charset="0"/>
                <a:ea typeface="MS PGothic" pitchFamily="34" charset="-128"/>
              </a:defRPr>
            </a:lvl2pPr>
            <a:lvl3pPr eaLnBrk="0" hangingPunct="0">
              <a:defRPr sz="2400">
                <a:solidFill>
                  <a:schemeClr val="tx1"/>
                </a:solidFill>
                <a:latin typeface="Arial" pitchFamily="34" charset="0"/>
                <a:ea typeface="MS PGothic" pitchFamily="34" charset="-128"/>
              </a:defRPr>
            </a:lvl3pPr>
            <a:lvl4pPr eaLnBrk="0" hangingPunct="0">
              <a:defRPr sz="2400">
                <a:solidFill>
                  <a:schemeClr val="tx1"/>
                </a:solidFill>
                <a:latin typeface="Arial" pitchFamily="34" charset="0"/>
                <a:ea typeface="MS PGothic" pitchFamily="34" charset="-128"/>
              </a:defRPr>
            </a:lvl4pPr>
            <a:lvl5pPr eaLnBrk="0" hangingPunct="0">
              <a:defRPr sz="2400">
                <a:solidFill>
                  <a:schemeClr val="tx1"/>
                </a:solidFill>
                <a:latin typeface="Arial" pitchFamily="34" charset="0"/>
                <a:ea typeface="MS PGothic" pitchFamily="34" charset="-128"/>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altLang="en-US" sz="1800" b="1">
                <a:solidFill>
                  <a:srgbClr val="FFFFFF"/>
                </a:solidFill>
              </a:rPr>
              <a:t>“</a:t>
            </a:r>
            <a:r>
              <a:rPr lang="en-US" altLang="en-US" sz="1800">
                <a:solidFill>
                  <a:srgbClr val="FFFFFF"/>
                </a:solidFill>
              </a:rPr>
              <a:t>那 棵 树 的 果 子 好 作 食 物</a:t>
            </a:r>
            <a:r>
              <a:rPr lang="en-US" altLang="ja-JP" sz="1800" b="1">
                <a:solidFill>
                  <a:srgbClr val="FFFFFF"/>
                </a:solidFill>
              </a:rPr>
              <a:t>”</a:t>
            </a:r>
            <a:endParaRPr lang="en-US" altLang="en-US" sz="1400" b="1" i="1">
              <a:solidFill>
                <a:srgbClr val="FFFFFF"/>
              </a:solidFill>
            </a:endParaRPr>
          </a:p>
        </p:txBody>
      </p:sp>
      <p:sp>
        <p:nvSpPr>
          <p:cNvPr id="12" name="Text Box 8"/>
          <p:cNvSpPr txBox="1">
            <a:spLocks noChangeArrowheads="1"/>
          </p:cNvSpPr>
          <p:nvPr/>
        </p:nvSpPr>
        <p:spPr bwMode="auto">
          <a:xfrm>
            <a:off x="2438400" y="3887788"/>
            <a:ext cx="2590800" cy="646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MS PGothic" pitchFamily="34" charset="-128"/>
              </a:defRPr>
            </a:lvl1pPr>
            <a:lvl2pPr marL="37931725" indent="-37474525" eaLnBrk="0" hangingPunct="0">
              <a:defRPr sz="2400">
                <a:solidFill>
                  <a:schemeClr val="tx1"/>
                </a:solidFill>
                <a:latin typeface="Arial" pitchFamily="34" charset="0"/>
                <a:ea typeface="MS PGothic" pitchFamily="34" charset="-128"/>
              </a:defRPr>
            </a:lvl2pPr>
            <a:lvl3pPr eaLnBrk="0" hangingPunct="0">
              <a:defRPr sz="2400">
                <a:solidFill>
                  <a:schemeClr val="tx1"/>
                </a:solidFill>
                <a:latin typeface="Arial" pitchFamily="34" charset="0"/>
                <a:ea typeface="MS PGothic" pitchFamily="34" charset="-128"/>
              </a:defRPr>
            </a:lvl3pPr>
            <a:lvl4pPr eaLnBrk="0" hangingPunct="0">
              <a:defRPr sz="2400">
                <a:solidFill>
                  <a:schemeClr val="tx1"/>
                </a:solidFill>
                <a:latin typeface="Arial" pitchFamily="34" charset="0"/>
                <a:ea typeface="MS PGothic" pitchFamily="34" charset="-128"/>
              </a:defRPr>
            </a:lvl4pPr>
            <a:lvl5pPr eaLnBrk="0" hangingPunct="0">
              <a:defRPr sz="2400">
                <a:solidFill>
                  <a:schemeClr val="tx1"/>
                </a:solidFill>
                <a:latin typeface="Arial" pitchFamily="34" charset="0"/>
                <a:ea typeface="MS PGothic" pitchFamily="34" charset="-128"/>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altLang="en-US" sz="1800">
                <a:solidFill>
                  <a:srgbClr val="FFFFFF"/>
                </a:solidFill>
              </a:rPr>
              <a:t>贪</a:t>
            </a:r>
            <a:r>
              <a:rPr lang="zh-CN" altLang="en-US" sz="1800">
                <a:solidFill>
                  <a:srgbClr val="FFFFFF"/>
                </a:solidFill>
                <a:ea typeface="SimSun" pitchFamily="2" charset="-122"/>
              </a:rPr>
              <a:t>心，</a:t>
            </a:r>
            <a:r>
              <a:rPr lang="en-US" altLang="zh-CN" sz="1800">
                <a:solidFill>
                  <a:srgbClr val="FFFFFF"/>
                </a:solidFill>
                <a:ea typeface="SimSun" pitchFamily="2" charset="-122"/>
              </a:rPr>
              <a:t> </a:t>
            </a:r>
            <a:r>
              <a:rPr lang="zh-CN" altLang="en-US" sz="1800" b="1">
                <a:solidFill>
                  <a:srgbClr val="FFFFFF"/>
                </a:solidFill>
                <a:ea typeface="SimSun" pitchFamily="2" charset="-122"/>
              </a:rPr>
              <a:t>贪</a:t>
            </a:r>
            <a:r>
              <a:rPr lang="en-US" altLang="en-US" sz="1800">
                <a:solidFill>
                  <a:srgbClr val="FFFFFF"/>
                </a:solidFill>
                <a:ea typeface="SimSun" pitchFamily="2" charset="-122"/>
              </a:rPr>
              <a:t>恋</a:t>
            </a:r>
            <a:r>
              <a:rPr lang="en-US" altLang="ja-JP" sz="1800">
                <a:solidFill>
                  <a:srgbClr val="FFFFFF"/>
                </a:solidFill>
                <a:ea typeface="SimSun" pitchFamily="2" charset="-122"/>
              </a:rPr>
              <a:t> </a:t>
            </a:r>
            <a:r>
              <a:rPr lang="en-US" altLang="ja-JP" sz="1800" b="1">
                <a:solidFill>
                  <a:srgbClr val="FFFFFF"/>
                </a:solidFill>
                <a:ea typeface="SimSun" pitchFamily="2" charset="-122"/>
              </a:rPr>
              <a:t> (</a:t>
            </a:r>
            <a:r>
              <a:rPr lang="zh-CN" altLang="en-US" sz="1800" b="1">
                <a:solidFill>
                  <a:srgbClr val="FFFFFF"/>
                </a:solidFill>
                <a:ea typeface="SimSun" pitchFamily="2" charset="-122"/>
              </a:rPr>
              <a:t>第十条</a:t>
            </a:r>
            <a:r>
              <a:rPr lang="en-US" altLang="en-US" sz="1800">
                <a:solidFill>
                  <a:srgbClr val="FFFFFF"/>
                </a:solidFill>
                <a:ea typeface="SimSun" pitchFamily="2" charset="-122"/>
              </a:rPr>
              <a:t>律</a:t>
            </a:r>
            <a:r>
              <a:rPr lang="en-US" altLang="ja-JP" sz="1800">
                <a:solidFill>
                  <a:srgbClr val="FFFFFF"/>
                </a:solidFill>
                <a:ea typeface="SimSun" pitchFamily="2" charset="-122"/>
              </a:rPr>
              <a:t> </a:t>
            </a:r>
            <a:r>
              <a:rPr lang="en-US" altLang="en-US" sz="1800">
                <a:solidFill>
                  <a:srgbClr val="FFFFFF"/>
                </a:solidFill>
                <a:ea typeface="SimSun" pitchFamily="2" charset="-122"/>
              </a:rPr>
              <a:t>法</a:t>
            </a:r>
            <a:r>
              <a:rPr lang="zh-CN" altLang="en-US" sz="1800">
                <a:solidFill>
                  <a:srgbClr val="FFFFFF"/>
                </a:solidFill>
                <a:ea typeface="SimSun" pitchFamily="2" charset="-122"/>
              </a:rPr>
              <a:t>：</a:t>
            </a:r>
            <a:r>
              <a:rPr lang="en-US" altLang="en-US" sz="1800">
                <a:solidFill>
                  <a:srgbClr val="FFFFFF"/>
                </a:solidFill>
                <a:ea typeface="SimSun" pitchFamily="2" charset="-122"/>
              </a:rPr>
              <a:t>不</a:t>
            </a:r>
            <a:r>
              <a:rPr lang="en-US" altLang="ja-JP" sz="1800">
                <a:solidFill>
                  <a:srgbClr val="FFFFFF"/>
                </a:solidFill>
                <a:ea typeface="SimSun" pitchFamily="2" charset="-122"/>
              </a:rPr>
              <a:t> </a:t>
            </a:r>
            <a:r>
              <a:rPr lang="en-US" altLang="en-US" sz="1800">
                <a:solidFill>
                  <a:srgbClr val="FFFFFF"/>
                </a:solidFill>
                <a:ea typeface="SimSun" pitchFamily="2" charset="-122"/>
              </a:rPr>
              <a:t>可</a:t>
            </a:r>
            <a:r>
              <a:rPr lang="en-US" altLang="ja-JP" sz="1800">
                <a:solidFill>
                  <a:srgbClr val="FFFFFF"/>
                </a:solidFill>
                <a:ea typeface="SimSun" pitchFamily="2" charset="-122"/>
              </a:rPr>
              <a:t> </a:t>
            </a:r>
            <a:r>
              <a:rPr lang="en-US" altLang="en-US" sz="1800">
                <a:solidFill>
                  <a:srgbClr val="FFFFFF"/>
                </a:solidFill>
                <a:ea typeface="SimSun" pitchFamily="2" charset="-122"/>
              </a:rPr>
              <a:t>贪恋</a:t>
            </a:r>
            <a:r>
              <a:rPr lang="en-US" altLang="ja-JP" sz="1800" b="1">
                <a:solidFill>
                  <a:srgbClr val="FFFFFF"/>
                </a:solidFill>
                <a:ea typeface="SimSun" pitchFamily="2" charset="-122"/>
              </a:rPr>
              <a:t>)</a:t>
            </a:r>
            <a:endParaRPr lang="en-US" altLang="en-US" sz="1400" b="1" i="1">
              <a:solidFill>
                <a:srgbClr val="FFFFFF"/>
              </a:solidFill>
              <a:ea typeface="SimSun" pitchFamily="2" charset="-122"/>
            </a:endParaRPr>
          </a:p>
        </p:txBody>
      </p:sp>
      <p:sp>
        <p:nvSpPr>
          <p:cNvPr id="13" name="Text Box 9"/>
          <p:cNvSpPr txBox="1">
            <a:spLocks noChangeArrowheads="1"/>
          </p:cNvSpPr>
          <p:nvPr/>
        </p:nvSpPr>
        <p:spPr bwMode="auto">
          <a:xfrm>
            <a:off x="5029200" y="3887788"/>
            <a:ext cx="1905000"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MS PGothic" pitchFamily="34" charset="-128"/>
              </a:defRPr>
            </a:lvl1pPr>
            <a:lvl2pPr marL="37931725" indent="-37474525" eaLnBrk="0" hangingPunct="0">
              <a:defRPr sz="2400">
                <a:solidFill>
                  <a:schemeClr val="tx1"/>
                </a:solidFill>
                <a:latin typeface="Arial" pitchFamily="34" charset="0"/>
                <a:ea typeface="MS PGothic" pitchFamily="34" charset="-128"/>
              </a:defRPr>
            </a:lvl2pPr>
            <a:lvl3pPr eaLnBrk="0" hangingPunct="0">
              <a:defRPr sz="2400">
                <a:solidFill>
                  <a:schemeClr val="tx1"/>
                </a:solidFill>
                <a:latin typeface="Arial" pitchFamily="34" charset="0"/>
                <a:ea typeface="MS PGothic" pitchFamily="34" charset="-128"/>
              </a:defRPr>
            </a:lvl3pPr>
            <a:lvl4pPr eaLnBrk="0" hangingPunct="0">
              <a:defRPr sz="2400">
                <a:solidFill>
                  <a:schemeClr val="tx1"/>
                </a:solidFill>
                <a:latin typeface="Arial" pitchFamily="34" charset="0"/>
                <a:ea typeface="MS PGothic" pitchFamily="34" charset="-128"/>
              </a:defRPr>
            </a:lvl4pPr>
            <a:lvl5pPr eaLnBrk="0" hangingPunct="0">
              <a:defRPr sz="2400">
                <a:solidFill>
                  <a:schemeClr val="tx1"/>
                </a:solidFill>
                <a:latin typeface="Arial" pitchFamily="34" charset="0"/>
                <a:ea typeface="MS PGothic" pitchFamily="34" charset="-128"/>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zh-CN" altLang="en-US" sz="1800">
                <a:solidFill>
                  <a:srgbClr val="FFFFFF"/>
                </a:solidFill>
                <a:ea typeface="SimSun" pitchFamily="2" charset="-122"/>
              </a:rPr>
              <a:t>“</a:t>
            </a:r>
            <a:r>
              <a:rPr lang="en-US" altLang="en-US" sz="1800">
                <a:solidFill>
                  <a:srgbClr val="FFFFFF"/>
                </a:solidFill>
                <a:ea typeface="SimSun" pitchFamily="2" charset="-122"/>
              </a:rPr>
              <a:t>悦 人 的 眼 目</a:t>
            </a:r>
            <a:r>
              <a:rPr lang="en-US" altLang="ja-JP" sz="1800" b="1">
                <a:solidFill>
                  <a:srgbClr val="FFFFFF"/>
                </a:solidFill>
                <a:ea typeface="SimSun" pitchFamily="2" charset="-122"/>
              </a:rPr>
              <a:t>”</a:t>
            </a:r>
            <a:endParaRPr lang="en-US" altLang="en-US" sz="1400" b="1" i="1">
              <a:solidFill>
                <a:srgbClr val="FFFFFF"/>
              </a:solidFill>
              <a:ea typeface="SimSun" pitchFamily="2" charset="-122"/>
            </a:endParaRPr>
          </a:p>
        </p:txBody>
      </p:sp>
      <p:sp>
        <p:nvSpPr>
          <p:cNvPr id="14" name="Text Box 10"/>
          <p:cNvSpPr txBox="1">
            <a:spLocks noChangeArrowheads="1"/>
          </p:cNvSpPr>
          <p:nvPr/>
        </p:nvSpPr>
        <p:spPr bwMode="auto">
          <a:xfrm>
            <a:off x="2438400" y="4995863"/>
            <a:ext cx="2590800" cy="1477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MS PGothic" pitchFamily="34" charset="-128"/>
              </a:defRPr>
            </a:lvl1pPr>
            <a:lvl2pPr marL="37931725" indent="-37474525" eaLnBrk="0" hangingPunct="0">
              <a:defRPr sz="2400">
                <a:solidFill>
                  <a:schemeClr val="tx1"/>
                </a:solidFill>
                <a:latin typeface="Arial" pitchFamily="34" charset="0"/>
                <a:ea typeface="MS PGothic" pitchFamily="34" charset="-128"/>
              </a:defRPr>
            </a:lvl2pPr>
            <a:lvl3pPr eaLnBrk="0" hangingPunct="0">
              <a:defRPr sz="2400">
                <a:solidFill>
                  <a:schemeClr val="tx1"/>
                </a:solidFill>
                <a:latin typeface="Arial" pitchFamily="34" charset="0"/>
                <a:ea typeface="MS PGothic" pitchFamily="34" charset="-128"/>
              </a:defRPr>
            </a:lvl3pPr>
            <a:lvl4pPr eaLnBrk="0" hangingPunct="0">
              <a:defRPr sz="2400">
                <a:solidFill>
                  <a:schemeClr val="tx1"/>
                </a:solidFill>
                <a:latin typeface="Arial" pitchFamily="34" charset="0"/>
                <a:ea typeface="MS PGothic" pitchFamily="34" charset="-128"/>
              </a:defRPr>
            </a:lvl4pPr>
            <a:lvl5pPr eaLnBrk="0" hangingPunct="0">
              <a:defRPr sz="2400">
                <a:solidFill>
                  <a:schemeClr val="tx1"/>
                </a:solidFill>
                <a:latin typeface="Arial" pitchFamily="34" charset="0"/>
                <a:ea typeface="MS PGothic" pitchFamily="34" charset="-128"/>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altLang="en-US" sz="1800">
                <a:solidFill>
                  <a:srgbClr val="FFFFFF"/>
                </a:solidFill>
              </a:rPr>
              <a:t>骄 傲</a:t>
            </a:r>
            <a:r>
              <a:rPr lang="zh-CN" altLang="en-US" sz="1800">
                <a:solidFill>
                  <a:srgbClr val="FFFFFF"/>
                </a:solidFill>
                <a:ea typeface="SimSun" pitchFamily="2" charset="-122"/>
              </a:rPr>
              <a:t>与夸</a:t>
            </a:r>
            <a:r>
              <a:rPr lang="zh-CN" altLang="en-US" sz="1800" b="1">
                <a:solidFill>
                  <a:srgbClr val="FFFFFF"/>
                </a:solidFill>
                <a:ea typeface="SimSun" pitchFamily="2" charset="-122"/>
              </a:rPr>
              <a:t>耀</a:t>
            </a:r>
            <a:r>
              <a:rPr lang="en-US" altLang="ja-JP" sz="1800" b="1">
                <a:solidFill>
                  <a:srgbClr val="FFFFFF"/>
                </a:solidFill>
                <a:ea typeface="SimSun" pitchFamily="2" charset="-122"/>
              </a:rPr>
              <a:t>:</a:t>
            </a:r>
          </a:p>
          <a:p>
            <a:pPr eaLnBrk="1" hangingPunct="1"/>
            <a:r>
              <a:rPr lang="en-US" altLang="en-US" sz="1800" b="1">
                <a:solidFill>
                  <a:srgbClr val="FFFFFF"/>
                </a:solidFill>
                <a:ea typeface="SimSun" pitchFamily="2" charset="-122"/>
              </a:rPr>
              <a:t>• </a:t>
            </a:r>
            <a:r>
              <a:rPr lang="zh-CN" altLang="en-US" sz="1800" b="1">
                <a:solidFill>
                  <a:srgbClr val="FFFFFF"/>
                </a:solidFill>
                <a:ea typeface="SimSun" pitchFamily="2" charset="-122"/>
              </a:rPr>
              <a:t>事业</a:t>
            </a:r>
            <a:endParaRPr lang="en-US" altLang="ja-JP" sz="1800" b="1">
              <a:solidFill>
                <a:srgbClr val="FFFFFF"/>
              </a:solidFill>
              <a:ea typeface="SimSun" pitchFamily="2" charset="-122"/>
            </a:endParaRPr>
          </a:p>
          <a:p>
            <a:pPr eaLnBrk="1" hangingPunct="1"/>
            <a:r>
              <a:rPr lang="en-US" altLang="en-US" sz="1800" b="1">
                <a:solidFill>
                  <a:srgbClr val="FFFFFF"/>
                </a:solidFill>
                <a:ea typeface="SimSun" pitchFamily="2" charset="-122"/>
              </a:rPr>
              <a:t>• </a:t>
            </a:r>
            <a:r>
              <a:rPr lang="zh-CN" altLang="en-US" sz="1800" b="1">
                <a:solidFill>
                  <a:srgbClr val="FFFFFF"/>
                </a:solidFill>
                <a:ea typeface="SimSun" pitchFamily="2" charset="-122"/>
              </a:rPr>
              <a:t>地位</a:t>
            </a:r>
            <a:endParaRPr lang="en-US" altLang="ja-JP" sz="1800" b="1">
              <a:solidFill>
                <a:srgbClr val="FFFFFF"/>
              </a:solidFill>
              <a:ea typeface="SimSun" pitchFamily="2" charset="-122"/>
            </a:endParaRPr>
          </a:p>
          <a:p>
            <a:pPr eaLnBrk="1" hangingPunct="1"/>
            <a:r>
              <a:rPr lang="en-US" altLang="en-US" sz="1800" b="1">
                <a:solidFill>
                  <a:srgbClr val="FFFFFF"/>
                </a:solidFill>
                <a:ea typeface="SimSun" pitchFamily="2" charset="-122"/>
              </a:rPr>
              <a:t>• </a:t>
            </a:r>
            <a:r>
              <a:rPr lang="zh-CN" altLang="en-US" sz="1800" b="1">
                <a:solidFill>
                  <a:srgbClr val="FFFFFF"/>
                </a:solidFill>
                <a:ea typeface="SimSun" pitchFamily="2" charset="-122"/>
              </a:rPr>
              <a:t>属世得优</a:t>
            </a:r>
            <a:r>
              <a:rPr lang="en-US" altLang="en-US" sz="1800">
                <a:solidFill>
                  <a:srgbClr val="FFFFFF"/>
                </a:solidFill>
                <a:ea typeface="SimSun" pitchFamily="2" charset="-122"/>
              </a:rPr>
              <a:t>势</a:t>
            </a:r>
            <a:endParaRPr lang="en-US" altLang="ja-JP" sz="1800" b="1">
              <a:solidFill>
                <a:srgbClr val="FFFFFF"/>
              </a:solidFill>
              <a:ea typeface="SimSun" pitchFamily="2" charset="-122"/>
            </a:endParaRPr>
          </a:p>
          <a:p>
            <a:pPr eaLnBrk="1" hangingPunct="1"/>
            <a:r>
              <a:rPr lang="en-US" altLang="en-US" sz="1800" b="1">
                <a:solidFill>
                  <a:srgbClr val="FFFFFF"/>
                </a:solidFill>
                <a:ea typeface="SimSun" pitchFamily="2" charset="-122"/>
              </a:rPr>
              <a:t>• </a:t>
            </a:r>
            <a:r>
              <a:rPr lang="zh-CN" altLang="en-US" sz="1800" b="1">
                <a:solidFill>
                  <a:srgbClr val="FFFFFF"/>
                </a:solidFill>
                <a:ea typeface="SimSun" pitchFamily="2" charset="-122"/>
              </a:rPr>
              <a:t>等等。。。。</a:t>
            </a:r>
            <a:endParaRPr lang="en-US" altLang="en-US" sz="1400" b="1" i="1">
              <a:solidFill>
                <a:srgbClr val="FFFFFF"/>
              </a:solidFill>
              <a:ea typeface="SimSun" pitchFamily="2" charset="-122"/>
            </a:endParaRPr>
          </a:p>
        </p:txBody>
      </p:sp>
      <p:sp>
        <p:nvSpPr>
          <p:cNvPr id="15" name="Text Box 11"/>
          <p:cNvSpPr txBox="1">
            <a:spLocks noChangeArrowheads="1"/>
          </p:cNvSpPr>
          <p:nvPr/>
        </p:nvSpPr>
        <p:spPr bwMode="auto">
          <a:xfrm>
            <a:off x="5029200" y="4995863"/>
            <a:ext cx="1828800"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MS PGothic" pitchFamily="34" charset="-128"/>
              </a:defRPr>
            </a:lvl1pPr>
            <a:lvl2pPr marL="37931725" indent="-37474525" eaLnBrk="0" hangingPunct="0">
              <a:defRPr sz="2400">
                <a:solidFill>
                  <a:schemeClr val="tx1"/>
                </a:solidFill>
                <a:latin typeface="Arial" pitchFamily="34" charset="0"/>
                <a:ea typeface="MS PGothic" pitchFamily="34" charset="-128"/>
              </a:defRPr>
            </a:lvl2pPr>
            <a:lvl3pPr eaLnBrk="0" hangingPunct="0">
              <a:defRPr sz="2400">
                <a:solidFill>
                  <a:schemeClr val="tx1"/>
                </a:solidFill>
                <a:latin typeface="Arial" pitchFamily="34" charset="0"/>
                <a:ea typeface="MS PGothic" pitchFamily="34" charset="-128"/>
              </a:defRPr>
            </a:lvl3pPr>
            <a:lvl4pPr eaLnBrk="0" hangingPunct="0">
              <a:defRPr sz="2400">
                <a:solidFill>
                  <a:schemeClr val="tx1"/>
                </a:solidFill>
                <a:latin typeface="Arial" pitchFamily="34" charset="0"/>
                <a:ea typeface="MS PGothic" pitchFamily="34" charset="-128"/>
              </a:defRPr>
            </a:lvl4pPr>
            <a:lvl5pPr eaLnBrk="0" hangingPunct="0">
              <a:defRPr sz="2400">
                <a:solidFill>
                  <a:schemeClr val="tx1"/>
                </a:solidFill>
                <a:latin typeface="Arial" pitchFamily="34" charset="0"/>
                <a:ea typeface="MS PGothic" pitchFamily="34" charset="-128"/>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altLang="en-US" sz="1800" b="1">
                <a:solidFill>
                  <a:srgbClr val="FFFFFF"/>
                </a:solidFill>
              </a:rPr>
              <a:t>“</a:t>
            </a:r>
            <a:r>
              <a:rPr lang="en-US" altLang="en-US" sz="1800">
                <a:solidFill>
                  <a:srgbClr val="FFFFFF"/>
                </a:solidFill>
              </a:rPr>
              <a:t>使 人 有 智 慧</a:t>
            </a:r>
            <a:r>
              <a:rPr lang="en-US" altLang="ja-JP" sz="1800" b="1">
                <a:solidFill>
                  <a:srgbClr val="FFFFFF"/>
                </a:solidFill>
              </a:rPr>
              <a:t>”</a:t>
            </a:r>
            <a:endParaRPr lang="en-US" altLang="en-US" sz="1400" b="1" i="1">
              <a:solidFill>
                <a:srgbClr val="FFFFFF"/>
              </a:solidFill>
            </a:endParaRPr>
          </a:p>
        </p:txBody>
      </p:sp>
      <p:sp>
        <p:nvSpPr>
          <p:cNvPr id="16" name="Text Box 13"/>
          <p:cNvSpPr txBox="1">
            <a:spLocks noChangeArrowheads="1"/>
          </p:cNvSpPr>
          <p:nvPr/>
        </p:nvSpPr>
        <p:spPr bwMode="auto">
          <a:xfrm>
            <a:off x="381000" y="1565275"/>
            <a:ext cx="2133600" cy="738188"/>
          </a:xfrm>
          <a:prstGeom prst="rect">
            <a:avLst/>
          </a:prstGeom>
          <a:gradFill rotWithShape="0">
            <a:gsLst>
              <a:gs pos="0">
                <a:srgbClr val="FF0000">
                  <a:gamma/>
                  <a:shade val="46275"/>
                  <a:invGamma/>
                </a:srgbClr>
              </a:gs>
              <a:gs pos="50000">
                <a:srgbClr val="FF0000"/>
              </a:gs>
              <a:gs pos="100000">
                <a:srgbClr val="FF0000">
                  <a:gamma/>
                  <a:shade val="46275"/>
                  <a:invGamma/>
                </a:srgbClr>
              </a:gs>
            </a:gsLst>
            <a:lin ang="5400000" scaled="1"/>
          </a:gradFill>
          <a:ln w="9525">
            <a:noFill/>
            <a:miter lim="800000"/>
            <a:headEnd/>
            <a:tailEnd/>
          </a:ln>
          <a:effectLst/>
        </p:spPr>
        <p:txBody>
          <a:bodyPr>
            <a:spAutoFit/>
          </a:bodyPr>
          <a:lstStyle>
            <a:lvl1pPr eaLnBrk="0" hangingPunct="0">
              <a:defRPr sz="2400">
                <a:solidFill>
                  <a:schemeClr val="tx1"/>
                </a:solidFill>
                <a:latin typeface="Arial" pitchFamily="34" charset="0"/>
                <a:ea typeface="MS PGothic" pitchFamily="34" charset="-128"/>
              </a:defRPr>
            </a:lvl1pPr>
            <a:lvl2pPr marL="37931725" indent="-37474525" eaLnBrk="0" hangingPunct="0">
              <a:defRPr sz="2400">
                <a:solidFill>
                  <a:schemeClr val="tx1"/>
                </a:solidFill>
                <a:latin typeface="Arial" pitchFamily="34" charset="0"/>
                <a:ea typeface="MS PGothic" pitchFamily="34" charset="-128"/>
              </a:defRPr>
            </a:lvl2pPr>
            <a:lvl3pPr eaLnBrk="0" hangingPunct="0">
              <a:defRPr sz="2400">
                <a:solidFill>
                  <a:schemeClr val="tx1"/>
                </a:solidFill>
                <a:latin typeface="Arial" pitchFamily="34" charset="0"/>
                <a:ea typeface="MS PGothic" pitchFamily="34" charset="-128"/>
              </a:defRPr>
            </a:lvl3pPr>
            <a:lvl4pPr eaLnBrk="0" hangingPunct="0">
              <a:defRPr sz="2400">
                <a:solidFill>
                  <a:schemeClr val="tx1"/>
                </a:solidFill>
                <a:latin typeface="Arial" pitchFamily="34" charset="0"/>
                <a:ea typeface="MS PGothic" pitchFamily="34" charset="-128"/>
              </a:defRPr>
            </a:lvl4pPr>
            <a:lvl5pPr eaLnBrk="0" hangingPunct="0">
              <a:defRPr sz="2400">
                <a:solidFill>
                  <a:schemeClr val="tx1"/>
                </a:solidFill>
                <a:latin typeface="Arial" pitchFamily="34" charset="0"/>
                <a:ea typeface="MS PGothic" pitchFamily="34" charset="-128"/>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zh-CN" altLang="en-US" sz="2000" b="1">
                <a:solidFill>
                  <a:schemeClr val="bg1"/>
                </a:solidFill>
                <a:ea typeface="SimSun" pitchFamily="2" charset="-122"/>
              </a:rPr>
              <a:t>属世</a:t>
            </a:r>
            <a:r>
              <a:rPr lang="en-US" altLang="ja-JP" sz="2000" b="1">
                <a:solidFill>
                  <a:schemeClr val="bg1"/>
                </a:solidFill>
                <a:ea typeface="SimSun" pitchFamily="2" charset="-122"/>
              </a:rPr>
              <a:t> </a:t>
            </a:r>
            <a:br>
              <a:rPr lang="en-US" altLang="ja-JP" sz="2000" b="1">
                <a:solidFill>
                  <a:schemeClr val="bg1"/>
                </a:solidFill>
                <a:ea typeface="SimSun" pitchFamily="2" charset="-122"/>
              </a:rPr>
            </a:br>
            <a:r>
              <a:rPr lang="zh-CN" altLang="en-US" sz="1400" b="1">
                <a:solidFill>
                  <a:schemeClr val="bg1"/>
                </a:solidFill>
                <a:ea typeface="SimSun" pitchFamily="2" charset="-122"/>
              </a:rPr>
              <a:t>约翰一书二章十五十六节</a:t>
            </a:r>
            <a:endParaRPr lang="en-US" altLang="zh-CN" sz="1400" b="1">
              <a:solidFill>
                <a:schemeClr val="bg1"/>
              </a:solidFill>
              <a:cs typeface="Times New Roman" pitchFamily="18" charset="0"/>
            </a:endParaRPr>
          </a:p>
          <a:p>
            <a:pPr eaLnBrk="1" hangingPunct="1"/>
            <a:endParaRPr lang="en-US" altLang="en-US" sz="800" b="1" i="1">
              <a:solidFill>
                <a:schemeClr val="bg1"/>
              </a:solidFill>
              <a:cs typeface="Times New Roman" pitchFamily="18" charset="0"/>
            </a:endParaRPr>
          </a:p>
        </p:txBody>
      </p:sp>
      <p:sp>
        <p:nvSpPr>
          <p:cNvPr id="17" name="Text Box 14"/>
          <p:cNvSpPr txBox="1">
            <a:spLocks noChangeArrowheads="1"/>
          </p:cNvSpPr>
          <p:nvPr/>
        </p:nvSpPr>
        <p:spPr bwMode="auto">
          <a:xfrm>
            <a:off x="457200" y="2424113"/>
            <a:ext cx="2057400"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MS PGothic" pitchFamily="34" charset="-128"/>
              </a:defRPr>
            </a:lvl1pPr>
            <a:lvl2pPr marL="37931725" indent="-37474525" eaLnBrk="0" hangingPunct="0">
              <a:defRPr sz="2400">
                <a:solidFill>
                  <a:schemeClr val="tx1"/>
                </a:solidFill>
                <a:latin typeface="Arial" pitchFamily="34" charset="0"/>
                <a:ea typeface="MS PGothic" pitchFamily="34" charset="-128"/>
              </a:defRPr>
            </a:lvl2pPr>
            <a:lvl3pPr eaLnBrk="0" hangingPunct="0">
              <a:defRPr sz="2400">
                <a:solidFill>
                  <a:schemeClr val="tx1"/>
                </a:solidFill>
                <a:latin typeface="Arial" pitchFamily="34" charset="0"/>
                <a:ea typeface="MS PGothic" pitchFamily="34" charset="-128"/>
              </a:defRPr>
            </a:lvl3pPr>
            <a:lvl4pPr eaLnBrk="0" hangingPunct="0">
              <a:defRPr sz="2400">
                <a:solidFill>
                  <a:schemeClr val="tx1"/>
                </a:solidFill>
                <a:latin typeface="Arial" pitchFamily="34" charset="0"/>
                <a:ea typeface="MS PGothic" pitchFamily="34" charset="-128"/>
              </a:defRPr>
            </a:lvl4pPr>
            <a:lvl5pPr eaLnBrk="0" hangingPunct="0">
              <a:defRPr sz="2400">
                <a:solidFill>
                  <a:schemeClr val="tx1"/>
                </a:solidFill>
                <a:latin typeface="Arial" pitchFamily="34" charset="0"/>
                <a:ea typeface="MS PGothic" pitchFamily="34" charset="-128"/>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altLang="en-US" sz="1800" b="1">
                <a:solidFill>
                  <a:schemeClr val="bg1"/>
                </a:solidFill>
              </a:rPr>
              <a:t>“</a:t>
            </a:r>
            <a:r>
              <a:rPr lang="en-US" altLang="en-US" sz="1800">
                <a:solidFill>
                  <a:srgbClr val="FFFFFF"/>
                </a:solidFill>
              </a:rPr>
              <a:t>肉 体 的 情 欲</a:t>
            </a:r>
            <a:r>
              <a:rPr lang="en-US" altLang="ja-JP" sz="1800" b="1">
                <a:solidFill>
                  <a:srgbClr val="FFFFFF"/>
                </a:solidFill>
              </a:rPr>
              <a:t>”</a:t>
            </a:r>
            <a:endParaRPr lang="en-US" altLang="en-US" sz="1400" b="1" i="1">
              <a:solidFill>
                <a:srgbClr val="FFFFFF"/>
              </a:solidFill>
            </a:endParaRPr>
          </a:p>
        </p:txBody>
      </p:sp>
      <p:sp>
        <p:nvSpPr>
          <p:cNvPr id="18" name="Text Box 15"/>
          <p:cNvSpPr txBox="1">
            <a:spLocks noChangeArrowheads="1"/>
          </p:cNvSpPr>
          <p:nvPr/>
        </p:nvSpPr>
        <p:spPr bwMode="auto">
          <a:xfrm>
            <a:off x="457200" y="3887788"/>
            <a:ext cx="20574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MS PGothic" pitchFamily="34" charset="-128"/>
              </a:defRPr>
            </a:lvl1pPr>
            <a:lvl2pPr marL="37931725" indent="-37474525" eaLnBrk="0" hangingPunct="0">
              <a:defRPr sz="2400">
                <a:solidFill>
                  <a:schemeClr val="tx1"/>
                </a:solidFill>
                <a:latin typeface="Arial" pitchFamily="34" charset="0"/>
                <a:ea typeface="MS PGothic" pitchFamily="34" charset="-128"/>
              </a:defRPr>
            </a:lvl2pPr>
            <a:lvl3pPr eaLnBrk="0" hangingPunct="0">
              <a:defRPr sz="2400">
                <a:solidFill>
                  <a:schemeClr val="tx1"/>
                </a:solidFill>
                <a:latin typeface="Arial" pitchFamily="34" charset="0"/>
                <a:ea typeface="MS PGothic" pitchFamily="34" charset="-128"/>
              </a:defRPr>
            </a:lvl3pPr>
            <a:lvl4pPr eaLnBrk="0" hangingPunct="0">
              <a:defRPr sz="2400">
                <a:solidFill>
                  <a:schemeClr val="tx1"/>
                </a:solidFill>
                <a:latin typeface="Arial" pitchFamily="34" charset="0"/>
                <a:ea typeface="MS PGothic" pitchFamily="34" charset="-128"/>
              </a:defRPr>
            </a:lvl4pPr>
            <a:lvl5pPr eaLnBrk="0" hangingPunct="0">
              <a:defRPr sz="2400">
                <a:solidFill>
                  <a:schemeClr val="tx1"/>
                </a:solidFill>
                <a:latin typeface="Arial" pitchFamily="34" charset="0"/>
                <a:ea typeface="MS PGothic" pitchFamily="34" charset="-128"/>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altLang="en-US" sz="2000" b="1">
                <a:solidFill>
                  <a:srgbClr val="FFFFFF"/>
                </a:solidFill>
              </a:rPr>
              <a:t>“</a:t>
            </a:r>
            <a:r>
              <a:rPr lang="en-US" altLang="en-US" sz="2000">
                <a:solidFill>
                  <a:srgbClr val="FFFFFF"/>
                </a:solidFill>
              </a:rPr>
              <a:t>眼 目 的 情 欲</a:t>
            </a:r>
            <a:r>
              <a:rPr lang="en-US" altLang="ja-JP" sz="2000" b="1">
                <a:solidFill>
                  <a:srgbClr val="FFFFFF"/>
                </a:solidFill>
              </a:rPr>
              <a:t>”</a:t>
            </a:r>
            <a:endParaRPr lang="en-US" altLang="en-US" sz="2000" b="1">
              <a:solidFill>
                <a:srgbClr val="FFFFFF"/>
              </a:solidFill>
            </a:endParaRPr>
          </a:p>
        </p:txBody>
      </p:sp>
      <p:sp>
        <p:nvSpPr>
          <p:cNvPr id="19" name="Text Box 16"/>
          <p:cNvSpPr txBox="1">
            <a:spLocks noChangeArrowheads="1"/>
          </p:cNvSpPr>
          <p:nvPr/>
        </p:nvSpPr>
        <p:spPr bwMode="auto">
          <a:xfrm>
            <a:off x="457200" y="4995863"/>
            <a:ext cx="2057400"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MS PGothic" pitchFamily="34" charset="-128"/>
              </a:defRPr>
            </a:lvl1pPr>
            <a:lvl2pPr marL="37931725" indent="-37474525" eaLnBrk="0" hangingPunct="0">
              <a:defRPr sz="2400">
                <a:solidFill>
                  <a:schemeClr val="tx1"/>
                </a:solidFill>
                <a:latin typeface="Arial" pitchFamily="34" charset="0"/>
                <a:ea typeface="MS PGothic" pitchFamily="34" charset="-128"/>
              </a:defRPr>
            </a:lvl2pPr>
            <a:lvl3pPr eaLnBrk="0" hangingPunct="0">
              <a:defRPr sz="2400">
                <a:solidFill>
                  <a:schemeClr val="tx1"/>
                </a:solidFill>
                <a:latin typeface="Arial" pitchFamily="34" charset="0"/>
                <a:ea typeface="MS PGothic" pitchFamily="34" charset="-128"/>
              </a:defRPr>
            </a:lvl3pPr>
            <a:lvl4pPr eaLnBrk="0" hangingPunct="0">
              <a:defRPr sz="2400">
                <a:solidFill>
                  <a:schemeClr val="tx1"/>
                </a:solidFill>
                <a:latin typeface="Arial" pitchFamily="34" charset="0"/>
                <a:ea typeface="MS PGothic" pitchFamily="34" charset="-128"/>
              </a:defRPr>
            </a:lvl4pPr>
            <a:lvl5pPr eaLnBrk="0" hangingPunct="0">
              <a:defRPr sz="2400">
                <a:solidFill>
                  <a:schemeClr val="tx1"/>
                </a:solidFill>
                <a:latin typeface="Arial" pitchFamily="34" charset="0"/>
                <a:ea typeface="MS PGothic" pitchFamily="34" charset="-128"/>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altLang="en-US" sz="1800" b="1">
                <a:solidFill>
                  <a:srgbClr val="FFFFFF"/>
                </a:solidFill>
              </a:rPr>
              <a:t>“</a:t>
            </a:r>
            <a:r>
              <a:rPr lang="en-US" altLang="en-US" sz="1800">
                <a:solidFill>
                  <a:srgbClr val="FFFFFF"/>
                </a:solidFill>
              </a:rPr>
              <a:t>今 生 的 骄 傲</a:t>
            </a:r>
            <a:r>
              <a:rPr lang="en-US" altLang="ja-JP" sz="1800" b="1">
                <a:solidFill>
                  <a:srgbClr val="FFFFFF"/>
                </a:solidFill>
              </a:rPr>
              <a:t>”</a:t>
            </a:r>
            <a:endParaRPr lang="en-US" altLang="en-US" sz="1800" b="1">
              <a:solidFill>
                <a:srgbClr val="FFFFFF"/>
              </a:solidFill>
            </a:endParaRPr>
          </a:p>
        </p:txBody>
      </p:sp>
      <p:sp>
        <p:nvSpPr>
          <p:cNvPr id="20" name="Text Box 17"/>
          <p:cNvSpPr txBox="1">
            <a:spLocks noChangeArrowheads="1"/>
          </p:cNvSpPr>
          <p:nvPr/>
        </p:nvSpPr>
        <p:spPr bwMode="auto">
          <a:xfrm>
            <a:off x="6781800" y="1565275"/>
            <a:ext cx="1981200" cy="701675"/>
          </a:xfrm>
          <a:prstGeom prst="rect">
            <a:avLst/>
          </a:prstGeom>
          <a:gradFill rotWithShape="0">
            <a:gsLst>
              <a:gs pos="0">
                <a:srgbClr val="FF0000">
                  <a:gamma/>
                  <a:shade val="46275"/>
                  <a:invGamma/>
                </a:srgbClr>
              </a:gs>
              <a:gs pos="50000">
                <a:srgbClr val="FF0000"/>
              </a:gs>
              <a:gs pos="100000">
                <a:srgbClr val="FF0000">
                  <a:gamma/>
                  <a:shade val="46275"/>
                  <a:invGamma/>
                </a:srgbClr>
              </a:gs>
            </a:gsLst>
            <a:lin ang="5400000" scaled="1"/>
          </a:gradFill>
          <a:ln w="9525">
            <a:noFill/>
            <a:miter lim="800000"/>
            <a:headEnd/>
            <a:tailEnd/>
          </a:ln>
          <a:effectLst/>
        </p:spPr>
        <p:txBody>
          <a:bodyPr>
            <a:spAutoFit/>
          </a:bodyPr>
          <a:lstStyle>
            <a:lvl1pPr eaLnBrk="0" hangingPunct="0">
              <a:defRPr sz="2400">
                <a:solidFill>
                  <a:schemeClr val="tx1"/>
                </a:solidFill>
                <a:latin typeface="Arial" pitchFamily="34" charset="0"/>
                <a:ea typeface="MS PGothic" pitchFamily="34" charset="-128"/>
              </a:defRPr>
            </a:lvl1pPr>
            <a:lvl2pPr marL="37931725" indent="-37474525" eaLnBrk="0" hangingPunct="0">
              <a:defRPr sz="2400">
                <a:solidFill>
                  <a:schemeClr val="tx1"/>
                </a:solidFill>
                <a:latin typeface="Arial" pitchFamily="34" charset="0"/>
                <a:ea typeface="MS PGothic" pitchFamily="34" charset="-128"/>
              </a:defRPr>
            </a:lvl2pPr>
            <a:lvl3pPr eaLnBrk="0" hangingPunct="0">
              <a:defRPr sz="2400">
                <a:solidFill>
                  <a:schemeClr val="tx1"/>
                </a:solidFill>
                <a:latin typeface="Arial" pitchFamily="34" charset="0"/>
                <a:ea typeface="MS PGothic" pitchFamily="34" charset="-128"/>
              </a:defRPr>
            </a:lvl3pPr>
            <a:lvl4pPr eaLnBrk="0" hangingPunct="0">
              <a:defRPr sz="2400">
                <a:solidFill>
                  <a:schemeClr val="tx1"/>
                </a:solidFill>
                <a:latin typeface="Arial" pitchFamily="34" charset="0"/>
                <a:ea typeface="MS PGothic" pitchFamily="34" charset="-128"/>
              </a:defRPr>
            </a:lvl4pPr>
            <a:lvl5pPr eaLnBrk="0" hangingPunct="0">
              <a:defRPr sz="2400">
                <a:solidFill>
                  <a:schemeClr val="tx1"/>
                </a:solidFill>
                <a:latin typeface="Arial" pitchFamily="34" charset="0"/>
                <a:ea typeface="MS PGothic" pitchFamily="34" charset="-128"/>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zh-CN" altLang="en-US" sz="2000" b="1">
                <a:solidFill>
                  <a:schemeClr val="bg1"/>
                </a:solidFill>
                <a:ea typeface="SimSun" pitchFamily="2" charset="-122"/>
              </a:rPr>
              <a:t>基督</a:t>
            </a:r>
            <a:r>
              <a:rPr lang="en-US" altLang="ja-JP" sz="2000" b="1">
                <a:solidFill>
                  <a:schemeClr val="bg1"/>
                </a:solidFill>
                <a:ea typeface="SimSun" pitchFamily="2" charset="-122"/>
              </a:rPr>
              <a:t> </a:t>
            </a:r>
            <a:br>
              <a:rPr lang="en-US" altLang="ja-JP" sz="2000" b="1">
                <a:solidFill>
                  <a:schemeClr val="bg1"/>
                </a:solidFill>
                <a:ea typeface="SimSun" pitchFamily="2" charset="-122"/>
              </a:rPr>
            </a:br>
            <a:r>
              <a:rPr lang="en-US" altLang="ja-JP" sz="2000" b="1">
                <a:solidFill>
                  <a:schemeClr val="bg1"/>
                </a:solidFill>
                <a:ea typeface="SimSun" pitchFamily="2" charset="-122"/>
              </a:rPr>
              <a:t>(</a:t>
            </a:r>
            <a:r>
              <a:rPr lang="zh-CN" altLang="en-US" sz="2000" b="1">
                <a:solidFill>
                  <a:schemeClr val="bg1"/>
                </a:solidFill>
                <a:ea typeface="SimSun" pitchFamily="2" charset="-122"/>
              </a:rPr>
              <a:t>马太</a:t>
            </a:r>
            <a:r>
              <a:rPr lang="en-US" altLang="ja-JP" sz="2000" b="1">
                <a:solidFill>
                  <a:schemeClr val="bg1"/>
                </a:solidFill>
                <a:ea typeface="SimSun" pitchFamily="2" charset="-122"/>
              </a:rPr>
              <a:t> 4)</a:t>
            </a:r>
            <a:endParaRPr lang="en-US" altLang="en-US" sz="1600" b="1" i="1">
              <a:solidFill>
                <a:schemeClr val="bg1"/>
              </a:solidFill>
              <a:ea typeface="SimSun" pitchFamily="2" charset="-122"/>
            </a:endParaRPr>
          </a:p>
        </p:txBody>
      </p:sp>
      <p:sp>
        <p:nvSpPr>
          <p:cNvPr id="21" name="Text Box 18"/>
          <p:cNvSpPr txBox="1">
            <a:spLocks noChangeArrowheads="1"/>
          </p:cNvSpPr>
          <p:nvPr/>
        </p:nvSpPr>
        <p:spPr bwMode="auto">
          <a:xfrm>
            <a:off x="6781800" y="2424113"/>
            <a:ext cx="2105025"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MS PGothic" pitchFamily="34" charset="-128"/>
              </a:defRPr>
            </a:lvl1pPr>
            <a:lvl2pPr marL="37931725" indent="-37474525" eaLnBrk="0" hangingPunct="0">
              <a:defRPr sz="2400">
                <a:solidFill>
                  <a:schemeClr val="tx1"/>
                </a:solidFill>
                <a:latin typeface="Arial" pitchFamily="34" charset="0"/>
                <a:ea typeface="MS PGothic" pitchFamily="34" charset="-128"/>
              </a:defRPr>
            </a:lvl2pPr>
            <a:lvl3pPr eaLnBrk="0" hangingPunct="0">
              <a:defRPr sz="2400">
                <a:solidFill>
                  <a:schemeClr val="tx1"/>
                </a:solidFill>
                <a:latin typeface="Arial" pitchFamily="34" charset="0"/>
                <a:ea typeface="MS PGothic" pitchFamily="34" charset="-128"/>
              </a:defRPr>
            </a:lvl3pPr>
            <a:lvl4pPr eaLnBrk="0" hangingPunct="0">
              <a:defRPr sz="2400">
                <a:solidFill>
                  <a:schemeClr val="tx1"/>
                </a:solidFill>
                <a:latin typeface="Arial" pitchFamily="34" charset="0"/>
                <a:ea typeface="MS PGothic" pitchFamily="34" charset="-128"/>
              </a:defRPr>
            </a:lvl4pPr>
            <a:lvl5pPr eaLnBrk="0" hangingPunct="0">
              <a:defRPr sz="2400">
                <a:solidFill>
                  <a:schemeClr val="tx1"/>
                </a:solidFill>
                <a:latin typeface="Arial" pitchFamily="34" charset="0"/>
                <a:ea typeface="MS PGothic" pitchFamily="34" charset="-128"/>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altLang="en-US" sz="1800">
                <a:solidFill>
                  <a:srgbClr val="FFFFFF"/>
                </a:solidFill>
                <a:latin typeface="MS PGothic" pitchFamily="34" charset="-128"/>
              </a:rPr>
              <a:t>石 头 变 成 食 物</a:t>
            </a:r>
            <a:endParaRPr lang="en-US" altLang="en-US" sz="1400" b="1" i="1">
              <a:solidFill>
                <a:srgbClr val="FFFFFF"/>
              </a:solidFill>
              <a:latin typeface="MS PGothic" pitchFamily="34" charset="-128"/>
            </a:endParaRPr>
          </a:p>
        </p:txBody>
      </p:sp>
      <p:sp>
        <p:nvSpPr>
          <p:cNvPr id="22" name="Text Box 19"/>
          <p:cNvSpPr txBox="1">
            <a:spLocks noChangeArrowheads="1"/>
          </p:cNvSpPr>
          <p:nvPr/>
        </p:nvSpPr>
        <p:spPr bwMode="auto">
          <a:xfrm>
            <a:off x="6781800" y="3887788"/>
            <a:ext cx="2105025" cy="646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MS PGothic" pitchFamily="34" charset="-128"/>
              </a:defRPr>
            </a:lvl1pPr>
            <a:lvl2pPr marL="37931725" indent="-37474525" eaLnBrk="0" hangingPunct="0">
              <a:defRPr sz="2400">
                <a:solidFill>
                  <a:schemeClr val="tx1"/>
                </a:solidFill>
                <a:latin typeface="Arial" pitchFamily="34" charset="0"/>
                <a:ea typeface="MS PGothic" pitchFamily="34" charset="-128"/>
              </a:defRPr>
            </a:lvl2pPr>
            <a:lvl3pPr eaLnBrk="0" hangingPunct="0">
              <a:defRPr sz="2400">
                <a:solidFill>
                  <a:schemeClr val="tx1"/>
                </a:solidFill>
                <a:latin typeface="Arial" pitchFamily="34" charset="0"/>
                <a:ea typeface="MS PGothic" pitchFamily="34" charset="-128"/>
              </a:defRPr>
            </a:lvl3pPr>
            <a:lvl4pPr eaLnBrk="0" hangingPunct="0">
              <a:defRPr sz="2400">
                <a:solidFill>
                  <a:schemeClr val="tx1"/>
                </a:solidFill>
                <a:latin typeface="Arial" pitchFamily="34" charset="0"/>
                <a:ea typeface="MS PGothic" pitchFamily="34" charset="-128"/>
              </a:defRPr>
            </a:lvl4pPr>
            <a:lvl5pPr eaLnBrk="0" hangingPunct="0">
              <a:defRPr sz="2400">
                <a:solidFill>
                  <a:schemeClr val="tx1"/>
                </a:solidFill>
                <a:latin typeface="Arial" pitchFamily="34" charset="0"/>
                <a:ea typeface="MS PGothic" pitchFamily="34" charset="-128"/>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zh-CN" altLang="en-US" sz="1800">
                <a:solidFill>
                  <a:srgbClr val="FFFFFF"/>
                </a:solidFill>
                <a:ea typeface="SimSun" pitchFamily="2" charset="-122"/>
              </a:rPr>
              <a:t>拥有</a:t>
            </a:r>
            <a:r>
              <a:rPr lang="en-US" altLang="en-US" sz="1800">
                <a:solidFill>
                  <a:srgbClr val="FFFFFF"/>
                </a:solidFill>
                <a:ea typeface="SimSun" pitchFamily="2" charset="-122"/>
              </a:rPr>
              <a:t>世</a:t>
            </a:r>
            <a:r>
              <a:rPr lang="en-US" altLang="ja-JP" sz="1800">
                <a:solidFill>
                  <a:srgbClr val="FFFFFF"/>
                </a:solidFill>
                <a:ea typeface="SimSun" pitchFamily="2" charset="-122"/>
              </a:rPr>
              <a:t> </a:t>
            </a:r>
            <a:r>
              <a:rPr lang="en-US" altLang="en-US" sz="1800">
                <a:solidFill>
                  <a:srgbClr val="FFFFFF"/>
                </a:solidFill>
                <a:ea typeface="SimSun" pitchFamily="2" charset="-122"/>
              </a:rPr>
              <a:t>上的</a:t>
            </a:r>
            <a:r>
              <a:rPr lang="en-US" altLang="ja-JP" sz="1800">
                <a:solidFill>
                  <a:srgbClr val="FFFFFF"/>
                </a:solidFill>
                <a:ea typeface="SimSun" pitchFamily="2" charset="-122"/>
              </a:rPr>
              <a:t> </a:t>
            </a:r>
            <a:r>
              <a:rPr lang="en-US" altLang="en-US" sz="1800">
                <a:solidFill>
                  <a:srgbClr val="FFFFFF"/>
                </a:solidFill>
                <a:ea typeface="SimSun" pitchFamily="2" charset="-122"/>
              </a:rPr>
              <a:t>万</a:t>
            </a:r>
            <a:r>
              <a:rPr lang="en-US" altLang="ja-JP" sz="1800">
                <a:solidFill>
                  <a:srgbClr val="FFFFFF"/>
                </a:solidFill>
                <a:ea typeface="SimSun" pitchFamily="2" charset="-122"/>
              </a:rPr>
              <a:t> </a:t>
            </a:r>
            <a:r>
              <a:rPr lang="en-US" altLang="en-US" sz="1800">
                <a:solidFill>
                  <a:srgbClr val="FFFFFF"/>
                </a:solidFill>
                <a:ea typeface="SimSun" pitchFamily="2" charset="-122"/>
              </a:rPr>
              <a:t>国</a:t>
            </a:r>
            <a:r>
              <a:rPr lang="en-US" altLang="ja-JP" sz="1800">
                <a:solidFill>
                  <a:srgbClr val="FFFFFF"/>
                </a:solidFill>
                <a:ea typeface="SimSun" pitchFamily="2" charset="-122"/>
              </a:rPr>
              <a:t> </a:t>
            </a:r>
            <a:r>
              <a:rPr lang="en-US" altLang="en-US" sz="1800">
                <a:solidFill>
                  <a:srgbClr val="FFFFFF"/>
                </a:solidFill>
                <a:ea typeface="SimSun" pitchFamily="2" charset="-122"/>
              </a:rPr>
              <a:t>与</a:t>
            </a:r>
            <a:r>
              <a:rPr lang="en-US" altLang="ja-JP" sz="1800">
                <a:solidFill>
                  <a:srgbClr val="FFFFFF"/>
                </a:solidFill>
                <a:ea typeface="SimSun" pitchFamily="2" charset="-122"/>
              </a:rPr>
              <a:t> </a:t>
            </a:r>
            <a:r>
              <a:rPr lang="en-US" altLang="en-US" sz="1800">
                <a:solidFill>
                  <a:srgbClr val="FFFFFF"/>
                </a:solidFill>
                <a:ea typeface="SimSun" pitchFamily="2" charset="-122"/>
              </a:rPr>
              <a:t>万</a:t>
            </a:r>
            <a:r>
              <a:rPr lang="en-US" altLang="ja-JP" sz="1800">
                <a:solidFill>
                  <a:srgbClr val="FFFFFF"/>
                </a:solidFill>
                <a:ea typeface="SimSun" pitchFamily="2" charset="-122"/>
              </a:rPr>
              <a:t> </a:t>
            </a:r>
            <a:r>
              <a:rPr lang="en-US" altLang="en-US" sz="1800">
                <a:solidFill>
                  <a:srgbClr val="FFFFFF"/>
                </a:solidFill>
                <a:ea typeface="SimSun" pitchFamily="2" charset="-122"/>
              </a:rPr>
              <a:t>国</a:t>
            </a:r>
            <a:r>
              <a:rPr lang="en-US" altLang="ja-JP" sz="1800">
                <a:solidFill>
                  <a:srgbClr val="FFFFFF"/>
                </a:solidFill>
                <a:ea typeface="SimSun" pitchFamily="2" charset="-122"/>
              </a:rPr>
              <a:t> </a:t>
            </a:r>
            <a:r>
              <a:rPr lang="en-US" altLang="en-US" sz="1800">
                <a:solidFill>
                  <a:srgbClr val="FFFFFF"/>
                </a:solidFill>
                <a:ea typeface="SimSun" pitchFamily="2" charset="-122"/>
              </a:rPr>
              <a:t>的</a:t>
            </a:r>
            <a:r>
              <a:rPr lang="en-US" altLang="ja-JP" sz="1800">
                <a:solidFill>
                  <a:srgbClr val="FFFFFF"/>
                </a:solidFill>
                <a:ea typeface="SimSun" pitchFamily="2" charset="-122"/>
              </a:rPr>
              <a:t> </a:t>
            </a:r>
            <a:r>
              <a:rPr lang="en-US" altLang="en-US" sz="1800">
                <a:solidFill>
                  <a:srgbClr val="FFFFFF"/>
                </a:solidFill>
                <a:ea typeface="SimSun" pitchFamily="2" charset="-122"/>
              </a:rPr>
              <a:t>荣</a:t>
            </a:r>
            <a:r>
              <a:rPr lang="en-US" altLang="ja-JP" sz="1800">
                <a:solidFill>
                  <a:srgbClr val="FFFFFF"/>
                </a:solidFill>
                <a:ea typeface="SimSun" pitchFamily="2" charset="-122"/>
              </a:rPr>
              <a:t> </a:t>
            </a:r>
            <a:r>
              <a:rPr lang="en-US" altLang="en-US" sz="1800">
                <a:solidFill>
                  <a:srgbClr val="FFFFFF"/>
                </a:solidFill>
                <a:ea typeface="SimSun" pitchFamily="2" charset="-122"/>
              </a:rPr>
              <a:t>华</a:t>
            </a:r>
            <a:endParaRPr lang="en-US" altLang="en-US" sz="1400" b="1" i="1">
              <a:solidFill>
                <a:srgbClr val="FFFFFF"/>
              </a:solidFill>
              <a:ea typeface="SimSun" pitchFamily="2" charset="-122"/>
            </a:endParaRPr>
          </a:p>
        </p:txBody>
      </p:sp>
      <p:sp>
        <p:nvSpPr>
          <p:cNvPr id="23" name="Text Box 20"/>
          <p:cNvSpPr txBox="1">
            <a:spLocks noChangeArrowheads="1"/>
          </p:cNvSpPr>
          <p:nvPr/>
        </p:nvSpPr>
        <p:spPr bwMode="auto">
          <a:xfrm>
            <a:off x="6781800" y="4995863"/>
            <a:ext cx="2105025" cy="646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MS PGothic" pitchFamily="34" charset="-128"/>
              </a:defRPr>
            </a:lvl1pPr>
            <a:lvl2pPr marL="37931725" indent="-37474525" eaLnBrk="0" hangingPunct="0">
              <a:defRPr sz="2400">
                <a:solidFill>
                  <a:schemeClr val="tx1"/>
                </a:solidFill>
                <a:latin typeface="Arial" pitchFamily="34" charset="0"/>
                <a:ea typeface="MS PGothic" pitchFamily="34" charset="-128"/>
              </a:defRPr>
            </a:lvl2pPr>
            <a:lvl3pPr eaLnBrk="0" hangingPunct="0">
              <a:defRPr sz="2400">
                <a:solidFill>
                  <a:schemeClr val="tx1"/>
                </a:solidFill>
                <a:latin typeface="Arial" pitchFamily="34" charset="0"/>
                <a:ea typeface="MS PGothic" pitchFamily="34" charset="-128"/>
              </a:defRPr>
            </a:lvl3pPr>
            <a:lvl4pPr eaLnBrk="0" hangingPunct="0">
              <a:defRPr sz="2400">
                <a:solidFill>
                  <a:schemeClr val="tx1"/>
                </a:solidFill>
                <a:latin typeface="Arial" pitchFamily="34" charset="0"/>
                <a:ea typeface="MS PGothic" pitchFamily="34" charset="-128"/>
              </a:defRPr>
            </a:lvl4pPr>
            <a:lvl5pPr eaLnBrk="0" hangingPunct="0">
              <a:defRPr sz="2400">
                <a:solidFill>
                  <a:schemeClr val="tx1"/>
                </a:solidFill>
                <a:latin typeface="Arial" pitchFamily="34" charset="0"/>
                <a:ea typeface="MS PGothic" pitchFamily="34" charset="-128"/>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zh-CN" altLang="en-US" sz="1800" b="1">
                <a:solidFill>
                  <a:srgbClr val="FFFFFF"/>
                </a:solidFill>
                <a:ea typeface="SimSun" pitchFamily="2" charset="-122"/>
              </a:rPr>
              <a:t>人所段定</a:t>
            </a:r>
            <a:endParaRPr lang="en-US" altLang="ja-JP" sz="1800" b="1">
              <a:solidFill>
                <a:srgbClr val="FFFFFF"/>
              </a:solidFill>
              <a:ea typeface="SimSun" pitchFamily="2" charset="-122"/>
            </a:endParaRPr>
          </a:p>
          <a:p>
            <a:pPr eaLnBrk="1" hangingPunct="1"/>
            <a:r>
              <a:rPr lang="en-US" altLang="en-US" sz="1800" b="1">
                <a:solidFill>
                  <a:srgbClr val="FFFFFF"/>
                </a:solidFill>
                <a:ea typeface="SimSun" pitchFamily="2" charset="-122"/>
              </a:rPr>
              <a:t>(“</a:t>
            </a:r>
            <a:r>
              <a:rPr lang="zh-CN" altLang="en-US" sz="1800" b="1">
                <a:solidFill>
                  <a:srgbClr val="FFFFFF"/>
                </a:solidFill>
                <a:ea typeface="SimSun" pitchFamily="2" charset="-122"/>
              </a:rPr>
              <a:t>从</a:t>
            </a:r>
            <a:r>
              <a:rPr lang="en-US" altLang="en-US" sz="1800">
                <a:solidFill>
                  <a:srgbClr val="FFFFFF"/>
                </a:solidFill>
                <a:ea typeface="SimSun" pitchFamily="2" charset="-122"/>
              </a:rPr>
              <a:t>殿</a:t>
            </a:r>
            <a:r>
              <a:rPr lang="en-US" altLang="ja-JP" sz="1800">
                <a:solidFill>
                  <a:srgbClr val="FFFFFF"/>
                </a:solidFill>
                <a:ea typeface="SimSun" pitchFamily="2" charset="-122"/>
              </a:rPr>
              <a:t> </a:t>
            </a:r>
            <a:r>
              <a:rPr lang="en-US" altLang="en-US" sz="1800">
                <a:solidFill>
                  <a:srgbClr val="FFFFFF"/>
                </a:solidFill>
                <a:ea typeface="SimSun" pitchFamily="2" charset="-122"/>
              </a:rPr>
              <a:t>顶跳下去</a:t>
            </a:r>
            <a:r>
              <a:rPr lang="en-US" altLang="ja-JP" sz="1800">
                <a:solidFill>
                  <a:srgbClr val="FFFFFF"/>
                </a:solidFill>
                <a:ea typeface="SimSun" pitchFamily="2" charset="-122"/>
              </a:rPr>
              <a:t>”</a:t>
            </a:r>
            <a:r>
              <a:rPr lang="en-US" altLang="ja-JP" sz="1800" b="1">
                <a:solidFill>
                  <a:srgbClr val="FFFFFF"/>
                </a:solidFill>
                <a:ea typeface="SimSun" pitchFamily="2" charset="-122"/>
              </a:rPr>
              <a:t>)</a:t>
            </a:r>
            <a:endParaRPr lang="en-US" altLang="en-US" sz="1400" b="1" i="1">
              <a:solidFill>
                <a:srgbClr val="FFFFFF"/>
              </a:solidFill>
              <a:ea typeface="SimSun" pitchFamily="2" charset="-122"/>
            </a:endParaRPr>
          </a:p>
        </p:txBody>
      </p:sp>
      <p:pic>
        <p:nvPicPr>
          <p:cNvPr id="39956" name="Picture 3" descr="0-8091-4117-5"/>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609600" y="381000"/>
            <a:ext cx="1295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000" fill="hold"/>
                                        <p:tgtEl>
                                          <p:spTgt spid="17"/>
                                        </p:tgtEl>
                                        <p:attrNameLst>
                                          <p:attrName>ppt_w</p:attrName>
                                        </p:attrNameLst>
                                      </p:cBhvr>
                                      <p:tavLst>
                                        <p:tav tm="0">
                                          <p:val>
                                            <p:fltVal val="0"/>
                                          </p:val>
                                        </p:tav>
                                        <p:tav tm="100000">
                                          <p:val>
                                            <p:strVal val="#ppt_w"/>
                                          </p:val>
                                        </p:tav>
                                      </p:tavLst>
                                    </p:anim>
                                    <p:anim calcmode="lin" valueType="num">
                                      <p:cBhvr>
                                        <p:cTn id="8" dur="1000" fill="hold"/>
                                        <p:tgtEl>
                                          <p:spTgt spid="17"/>
                                        </p:tgtEl>
                                        <p:attrNameLst>
                                          <p:attrName>ppt_h</p:attrName>
                                        </p:attrNameLst>
                                      </p:cBhvr>
                                      <p:tavLst>
                                        <p:tav tm="0">
                                          <p:val>
                                            <p:fltVal val="0"/>
                                          </p:val>
                                        </p:tav>
                                        <p:tav tm="100000">
                                          <p:val>
                                            <p:strVal val="#ppt_h"/>
                                          </p:val>
                                        </p:tav>
                                      </p:tavLst>
                                    </p:anim>
                                    <p:anim calcmode="lin" valueType="num">
                                      <p:cBhvr>
                                        <p:cTn id="9" dur="1000" fill="hold"/>
                                        <p:tgtEl>
                                          <p:spTgt spid="1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p:cTn id="15" dur="1000" fill="hold"/>
                                        <p:tgtEl>
                                          <p:spTgt spid="10"/>
                                        </p:tgtEl>
                                        <p:attrNameLst>
                                          <p:attrName>ppt_w</p:attrName>
                                        </p:attrNameLst>
                                      </p:cBhvr>
                                      <p:tavLst>
                                        <p:tav tm="0">
                                          <p:val>
                                            <p:fltVal val="0"/>
                                          </p:val>
                                        </p:tav>
                                        <p:tav tm="100000">
                                          <p:val>
                                            <p:strVal val="#ppt_w"/>
                                          </p:val>
                                        </p:tav>
                                      </p:tavLst>
                                    </p:anim>
                                    <p:anim calcmode="lin" valueType="num">
                                      <p:cBhvr>
                                        <p:cTn id="16" dur="1000" fill="hold"/>
                                        <p:tgtEl>
                                          <p:spTgt spid="10"/>
                                        </p:tgtEl>
                                        <p:attrNameLst>
                                          <p:attrName>ppt_h</p:attrName>
                                        </p:attrNameLst>
                                      </p:cBhvr>
                                      <p:tavLst>
                                        <p:tav tm="0">
                                          <p:val>
                                            <p:fltVal val="0"/>
                                          </p:val>
                                        </p:tav>
                                        <p:tav tm="100000">
                                          <p:val>
                                            <p:strVal val="#ppt_h"/>
                                          </p:val>
                                        </p:tav>
                                      </p:tavLst>
                                    </p:anim>
                                    <p:anim calcmode="lin" valueType="num">
                                      <p:cBhvr>
                                        <p:cTn id="17" dur="1000" fill="hold"/>
                                        <p:tgtEl>
                                          <p:spTgt spid="10"/>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1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p:cTn id="23" dur="1000" fill="hold"/>
                                        <p:tgtEl>
                                          <p:spTgt spid="11"/>
                                        </p:tgtEl>
                                        <p:attrNameLst>
                                          <p:attrName>ppt_w</p:attrName>
                                        </p:attrNameLst>
                                      </p:cBhvr>
                                      <p:tavLst>
                                        <p:tav tm="0">
                                          <p:val>
                                            <p:fltVal val="0"/>
                                          </p:val>
                                        </p:tav>
                                        <p:tav tm="100000">
                                          <p:val>
                                            <p:strVal val="#ppt_w"/>
                                          </p:val>
                                        </p:tav>
                                      </p:tavLst>
                                    </p:anim>
                                    <p:anim calcmode="lin" valueType="num">
                                      <p:cBhvr>
                                        <p:cTn id="24" dur="1000" fill="hold"/>
                                        <p:tgtEl>
                                          <p:spTgt spid="11"/>
                                        </p:tgtEl>
                                        <p:attrNameLst>
                                          <p:attrName>ppt_h</p:attrName>
                                        </p:attrNameLst>
                                      </p:cBhvr>
                                      <p:tavLst>
                                        <p:tav tm="0">
                                          <p:val>
                                            <p:fltVal val="0"/>
                                          </p:val>
                                        </p:tav>
                                        <p:tav tm="100000">
                                          <p:val>
                                            <p:strVal val="#ppt_h"/>
                                          </p:val>
                                        </p:tav>
                                      </p:tavLst>
                                    </p:anim>
                                    <p:anim calcmode="lin" valueType="num">
                                      <p:cBhvr>
                                        <p:cTn id="25" dur="1000" fill="hold"/>
                                        <p:tgtEl>
                                          <p:spTgt spid="11"/>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1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p:cTn id="31" dur="1000" fill="hold"/>
                                        <p:tgtEl>
                                          <p:spTgt spid="18"/>
                                        </p:tgtEl>
                                        <p:attrNameLst>
                                          <p:attrName>ppt_w</p:attrName>
                                        </p:attrNameLst>
                                      </p:cBhvr>
                                      <p:tavLst>
                                        <p:tav tm="0">
                                          <p:val>
                                            <p:fltVal val="0"/>
                                          </p:val>
                                        </p:tav>
                                        <p:tav tm="100000">
                                          <p:val>
                                            <p:strVal val="#ppt_w"/>
                                          </p:val>
                                        </p:tav>
                                      </p:tavLst>
                                    </p:anim>
                                    <p:anim calcmode="lin" valueType="num">
                                      <p:cBhvr>
                                        <p:cTn id="32" dur="1000" fill="hold"/>
                                        <p:tgtEl>
                                          <p:spTgt spid="18"/>
                                        </p:tgtEl>
                                        <p:attrNameLst>
                                          <p:attrName>ppt_h</p:attrName>
                                        </p:attrNameLst>
                                      </p:cBhvr>
                                      <p:tavLst>
                                        <p:tav tm="0">
                                          <p:val>
                                            <p:fltVal val="0"/>
                                          </p:val>
                                        </p:tav>
                                        <p:tav tm="100000">
                                          <p:val>
                                            <p:strVal val="#ppt_h"/>
                                          </p:val>
                                        </p:tav>
                                      </p:tavLst>
                                    </p:anim>
                                    <p:anim calcmode="lin" valueType="num">
                                      <p:cBhvr>
                                        <p:cTn id="33" dur="1000" fill="hold"/>
                                        <p:tgtEl>
                                          <p:spTgt spid="18"/>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1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p:cTn id="39" dur="1000" fill="hold"/>
                                        <p:tgtEl>
                                          <p:spTgt spid="12"/>
                                        </p:tgtEl>
                                        <p:attrNameLst>
                                          <p:attrName>ppt_w</p:attrName>
                                        </p:attrNameLst>
                                      </p:cBhvr>
                                      <p:tavLst>
                                        <p:tav tm="0">
                                          <p:val>
                                            <p:fltVal val="0"/>
                                          </p:val>
                                        </p:tav>
                                        <p:tav tm="100000">
                                          <p:val>
                                            <p:strVal val="#ppt_w"/>
                                          </p:val>
                                        </p:tav>
                                      </p:tavLst>
                                    </p:anim>
                                    <p:anim calcmode="lin" valueType="num">
                                      <p:cBhvr>
                                        <p:cTn id="40" dur="1000" fill="hold"/>
                                        <p:tgtEl>
                                          <p:spTgt spid="12"/>
                                        </p:tgtEl>
                                        <p:attrNameLst>
                                          <p:attrName>ppt_h</p:attrName>
                                        </p:attrNameLst>
                                      </p:cBhvr>
                                      <p:tavLst>
                                        <p:tav tm="0">
                                          <p:val>
                                            <p:fltVal val="0"/>
                                          </p:val>
                                        </p:tav>
                                        <p:tav tm="100000">
                                          <p:val>
                                            <p:strVal val="#ppt_h"/>
                                          </p:val>
                                        </p:tav>
                                      </p:tavLst>
                                    </p:anim>
                                    <p:anim calcmode="lin" valueType="num">
                                      <p:cBhvr>
                                        <p:cTn id="41" dur="1000" fill="hold"/>
                                        <p:tgtEl>
                                          <p:spTgt spid="12"/>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1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5" presetClass="entr" presetSubtype="0"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 calcmode="lin" valueType="num">
                                      <p:cBhvr>
                                        <p:cTn id="47" dur="1000" fill="hold"/>
                                        <p:tgtEl>
                                          <p:spTgt spid="13"/>
                                        </p:tgtEl>
                                        <p:attrNameLst>
                                          <p:attrName>ppt_w</p:attrName>
                                        </p:attrNameLst>
                                      </p:cBhvr>
                                      <p:tavLst>
                                        <p:tav tm="0">
                                          <p:val>
                                            <p:fltVal val="0"/>
                                          </p:val>
                                        </p:tav>
                                        <p:tav tm="100000">
                                          <p:val>
                                            <p:strVal val="#ppt_w"/>
                                          </p:val>
                                        </p:tav>
                                      </p:tavLst>
                                    </p:anim>
                                    <p:anim calcmode="lin" valueType="num">
                                      <p:cBhvr>
                                        <p:cTn id="48" dur="1000" fill="hold"/>
                                        <p:tgtEl>
                                          <p:spTgt spid="13"/>
                                        </p:tgtEl>
                                        <p:attrNameLst>
                                          <p:attrName>ppt_h</p:attrName>
                                        </p:attrNameLst>
                                      </p:cBhvr>
                                      <p:tavLst>
                                        <p:tav tm="0">
                                          <p:val>
                                            <p:fltVal val="0"/>
                                          </p:val>
                                        </p:tav>
                                        <p:tav tm="100000">
                                          <p:val>
                                            <p:strVal val="#ppt_h"/>
                                          </p:val>
                                        </p:tav>
                                      </p:tavLst>
                                    </p:anim>
                                    <p:anim calcmode="lin" valueType="num">
                                      <p:cBhvr>
                                        <p:cTn id="49" dur="1000" fill="hold"/>
                                        <p:tgtEl>
                                          <p:spTgt spid="13"/>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1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15" presetClass="entr" presetSubtype="0" fill="hold" grpId="0" nodeType="clickEffect">
                                  <p:stCondLst>
                                    <p:cond delay="0"/>
                                  </p:stCondLst>
                                  <p:childTnLst>
                                    <p:set>
                                      <p:cBhvr>
                                        <p:cTn id="54" dur="1" fill="hold">
                                          <p:stCondLst>
                                            <p:cond delay="0"/>
                                          </p:stCondLst>
                                        </p:cTn>
                                        <p:tgtEl>
                                          <p:spTgt spid="19"/>
                                        </p:tgtEl>
                                        <p:attrNameLst>
                                          <p:attrName>style.visibility</p:attrName>
                                        </p:attrNameLst>
                                      </p:cBhvr>
                                      <p:to>
                                        <p:strVal val="visible"/>
                                      </p:to>
                                    </p:set>
                                    <p:anim calcmode="lin" valueType="num">
                                      <p:cBhvr>
                                        <p:cTn id="55" dur="1000" fill="hold"/>
                                        <p:tgtEl>
                                          <p:spTgt spid="19"/>
                                        </p:tgtEl>
                                        <p:attrNameLst>
                                          <p:attrName>ppt_w</p:attrName>
                                        </p:attrNameLst>
                                      </p:cBhvr>
                                      <p:tavLst>
                                        <p:tav tm="0">
                                          <p:val>
                                            <p:fltVal val="0"/>
                                          </p:val>
                                        </p:tav>
                                        <p:tav tm="100000">
                                          <p:val>
                                            <p:strVal val="#ppt_w"/>
                                          </p:val>
                                        </p:tav>
                                      </p:tavLst>
                                    </p:anim>
                                    <p:anim calcmode="lin" valueType="num">
                                      <p:cBhvr>
                                        <p:cTn id="56" dur="1000" fill="hold"/>
                                        <p:tgtEl>
                                          <p:spTgt spid="19"/>
                                        </p:tgtEl>
                                        <p:attrNameLst>
                                          <p:attrName>ppt_h</p:attrName>
                                        </p:attrNameLst>
                                      </p:cBhvr>
                                      <p:tavLst>
                                        <p:tav tm="0">
                                          <p:val>
                                            <p:fltVal val="0"/>
                                          </p:val>
                                        </p:tav>
                                        <p:tav tm="100000">
                                          <p:val>
                                            <p:strVal val="#ppt_h"/>
                                          </p:val>
                                        </p:tav>
                                      </p:tavLst>
                                    </p:anim>
                                    <p:anim calcmode="lin" valueType="num">
                                      <p:cBhvr>
                                        <p:cTn id="57" dur="1000" fill="hold"/>
                                        <p:tgtEl>
                                          <p:spTgt spid="19"/>
                                        </p:tgtEl>
                                        <p:attrNameLst>
                                          <p:attrName>ppt_x</p:attrName>
                                        </p:attrNameLst>
                                      </p:cBhvr>
                                      <p:tavLst>
                                        <p:tav tm="0" fmla="#ppt_x+(cos(-2*pi*(1-$))*-#ppt_x-sin(-2*pi*(1-$))*(1-#ppt_y))*(1-$)">
                                          <p:val>
                                            <p:fltVal val="0"/>
                                          </p:val>
                                        </p:tav>
                                        <p:tav tm="100000">
                                          <p:val>
                                            <p:fltVal val="1"/>
                                          </p:val>
                                        </p:tav>
                                      </p:tavLst>
                                    </p:anim>
                                    <p:anim calcmode="lin" valueType="num">
                                      <p:cBhvr>
                                        <p:cTn id="58" dur="1000" fill="hold"/>
                                        <p:tgtEl>
                                          <p:spTgt spid="1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15" presetClass="entr" presetSubtype="0" fill="hold" grpId="0" nodeType="clickEffect">
                                  <p:stCondLst>
                                    <p:cond delay="0"/>
                                  </p:stCondLst>
                                  <p:childTnLst>
                                    <p:set>
                                      <p:cBhvr>
                                        <p:cTn id="62" dur="1" fill="hold">
                                          <p:stCondLst>
                                            <p:cond delay="0"/>
                                          </p:stCondLst>
                                        </p:cTn>
                                        <p:tgtEl>
                                          <p:spTgt spid="14"/>
                                        </p:tgtEl>
                                        <p:attrNameLst>
                                          <p:attrName>style.visibility</p:attrName>
                                        </p:attrNameLst>
                                      </p:cBhvr>
                                      <p:to>
                                        <p:strVal val="visible"/>
                                      </p:to>
                                    </p:set>
                                    <p:anim calcmode="lin" valueType="num">
                                      <p:cBhvr>
                                        <p:cTn id="63" dur="1000" fill="hold"/>
                                        <p:tgtEl>
                                          <p:spTgt spid="14"/>
                                        </p:tgtEl>
                                        <p:attrNameLst>
                                          <p:attrName>ppt_w</p:attrName>
                                        </p:attrNameLst>
                                      </p:cBhvr>
                                      <p:tavLst>
                                        <p:tav tm="0">
                                          <p:val>
                                            <p:fltVal val="0"/>
                                          </p:val>
                                        </p:tav>
                                        <p:tav tm="100000">
                                          <p:val>
                                            <p:strVal val="#ppt_w"/>
                                          </p:val>
                                        </p:tav>
                                      </p:tavLst>
                                    </p:anim>
                                    <p:anim calcmode="lin" valueType="num">
                                      <p:cBhvr>
                                        <p:cTn id="64" dur="1000" fill="hold"/>
                                        <p:tgtEl>
                                          <p:spTgt spid="14"/>
                                        </p:tgtEl>
                                        <p:attrNameLst>
                                          <p:attrName>ppt_h</p:attrName>
                                        </p:attrNameLst>
                                      </p:cBhvr>
                                      <p:tavLst>
                                        <p:tav tm="0">
                                          <p:val>
                                            <p:fltVal val="0"/>
                                          </p:val>
                                        </p:tav>
                                        <p:tav tm="100000">
                                          <p:val>
                                            <p:strVal val="#ppt_h"/>
                                          </p:val>
                                        </p:tav>
                                      </p:tavLst>
                                    </p:anim>
                                    <p:anim calcmode="lin" valueType="num">
                                      <p:cBhvr>
                                        <p:cTn id="65" dur="1000" fill="hold"/>
                                        <p:tgtEl>
                                          <p:spTgt spid="14"/>
                                        </p:tgtEl>
                                        <p:attrNameLst>
                                          <p:attrName>ppt_x</p:attrName>
                                        </p:attrNameLst>
                                      </p:cBhvr>
                                      <p:tavLst>
                                        <p:tav tm="0" fmla="#ppt_x+(cos(-2*pi*(1-$))*-#ppt_x-sin(-2*pi*(1-$))*(1-#ppt_y))*(1-$)">
                                          <p:val>
                                            <p:fltVal val="0"/>
                                          </p:val>
                                        </p:tav>
                                        <p:tav tm="100000">
                                          <p:val>
                                            <p:fltVal val="1"/>
                                          </p:val>
                                        </p:tav>
                                      </p:tavLst>
                                    </p:anim>
                                    <p:anim calcmode="lin" valueType="num">
                                      <p:cBhvr>
                                        <p:cTn id="66" dur="1000" fill="hold"/>
                                        <p:tgtEl>
                                          <p:spTgt spid="1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7" fill="hold" nodeType="clickPar">
                      <p:stCondLst>
                        <p:cond delay="indefinite"/>
                      </p:stCondLst>
                      <p:childTnLst>
                        <p:par>
                          <p:cTn id="68" fill="hold" nodeType="withGroup">
                            <p:stCondLst>
                              <p:cond delay="0"/>
                            </p:stCondLst>
                            <p:childTnLst>
                              <p:par>
                                <p:cTn id="69" presetID="15" presetClass="entr" presetSubtype="0" fill="hold" grpId="0" nodeType="clickEffect">
                                  <p:stCondLst>
                                    <p:cond delay="0"/>
                                  </p:stCondLst>
                                  <p:childTnLst>
                                    <p:set>
                                      <p:cBhvr>
                                        <p:cTn id="70" dur="1" fill="hold">
                                          <p:stCondLst>
                                            <p:cond delay="0"/>
                                          </p:stCondLst>
                                        </p:cTn>
                                        <p:tgtEl>
                                          <p:spTgt spid="15"/>
                                        </p:tgtEl>
                                        <p:attrNameLst>
                                          <p:attrName>style.visibility</p:attrName>
                                        </p:attrNameLst>
                                      </p:cBhvr>
                                      <p:to>
                                        <p:strVal val="visible"/>
                                      </p:to>
                                    </p:set>
                                    <p:anim calcmode="lin" valueType="num">
                                      <p:cBhvr>
                                        <p:cTn id="71" dur="1000" fill="hold"/>
                                        <p:tgtEl>
                                          <p:spTgt spid="15"/>
                                        </p:tgtEl>
                                        <p:attrNameLst>
                                          <p:attrName>ppt_w</p:attrName>
                                        </p:attrNameLst>
                                      </p:cBhvr>
                                      <p:tavLst>
                                        <p:tav tm="0">
                                          <p:val>
                                            <p:fltVal val="0"/>
                                          </p:val>
                                        </p:tav>
                                        <p:tav tm="100000">
                                          <p:val>
                                            <p:strVal val="#ppt_w"/>
                                          </p:val>
                                        </p:tav>
                                      </p:tavLst>
                                    </p:anim>
                                    <p:anim calcmode="lin" valueType="num">
                                      <p:cBhvr>
                                        <p:cTn id="72" dur="1000" fill="hold"/>
                                        <p:tgtEl>
                                          <p:spTgt spid="15"/>
                                        </p:tgtEl>
                                        <p:attrNameLst>
                                          <p:attrName>ppt_h</p:attrName>
                                        </p:attrNameLst>
                                      </p:cBhvr>
                                      <p:tavLst>
                                        <p:tav tm="0">
                                          <p:val>
                                            <p:fltVal val="0"/>
                                          </p:val>
                                        </p:tav>
                                        <p:tav tm="100000">
                                          <p:val>
                                            <p:strVal val="#ppt_h"/>
                                          </p:val>
                                        </p:tav>
                                      </p:tavLst>
                                    </p:anim>
                                    <p:anim calcmode="lin" valueType="num">
                                      <p:cBhvr>
                                        <p:cTn id="73" dur="1000" fill="hold"/>
                                        <p:tgtEl>
                                          <p:spTgt spid="15"/>
                                        </p:tgtEl>
                                        <p:attrNameLst>
                                          <p:attrName>ppt_x</p:attrName>
                                        </p:attrNameLst>
                                      </p:cBhvr>
                                      <p:tavLst>
                                        <p:tav tm="0" fmla="#ppt_x+(cos(-2*pi*(1-$))*-#ppt_x-sin(-2*pi*(1-$))*(1-#ppt_y))*(1-$)">
                                          <p:val>
                                            <p:fltVal val="0"/>
                                          </p:val>
                                        </p:tav>
                                        <p:tav tm="100000">
                                          <p:val>
                                            <p:fltVal val="1"/>
                                          </p:val>
                                        </p:tav>
                                      </p:tavLst>
                                    </p:anim>
                                    <p:anim calcmode="lin" valueType="num">
                                      <p:cBhvr>
                                        <p:cTn id="74" dur="1000" fill="hold"/>
                                        <p:tgtEl>
                                          <p:spTgt spid="1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20"/>
                                        </p:tgtEl>
                                        <p:attrNameLst>
                                          <p:attrName>style.visibility</p:attrName>
                                        </p:attrNameLst>
                                      </p:cBhvr>
                                      <p:to>
                                        <p:strVal val="visible"/>
                                      </p:to>
                                    </p:set>
                                  </p:childTnLst>
                                </p:cTn>
                              </p:par>
                            </p:childTnLst>
                          </p:cTn>
                        </p:par>
                      </p:childTnLst>
                    </p:cTn>
                  </p:par>
                  <p:par>
                    <p:cTn id="79" fill="hold" nodeType="clickPar">
                      <p:stCondLst>
                        <p:cond delay="indefinite"/>
                      </p:stCondLst>
                      <p:childTnLst>
                        <p:par>
                          <p:cTn id="80" fill="hold" nodeType="withGroup">
                            <p:stCondLst>
                              <p:cond delay="0"/>
                            </p:stCondLst>
                            <p:childTnLst>
                              <p:par>
                                <p:cTn id="81" presetID="15" presetClass="entr" presetSubtype="0" fill="hold" grpId="0" nodeType="clickEffect">
                                  <p:stCondLst>
                                    <p:cond delay="0"/>
                                  </p:stCondLst>
                                  <p:childTnLst>
                                    <p:set>
                                      <p:cBhvr>
                                        <p:cTn id="82" dur="1" fill="hold">
                                          <p:stCondLst>
                                            <p:cond delay="0"/>
                                          </p:stCondLst>
                                        </p:cTn>
                                        <p:tgtEl>
                                          <p:spTgt spid="21"/>
                                        </p:tgtEl>
                                        <p:attrNameLst>
                                          <p:attrName>style.visibility</p:attrName>
                                        </p:attrNameLst>
                                      </p:cBhvr>
                                      <p:to>
                                        <p:strVal val="visible"/>
                                      </p:to>
                                    </p:set>
                                    <p:anim calcmode="lin" valueType="num">
                                      <p:cBhvr>
                                        <p:cTn id="83" dur="1000" fill="hold"/>
                                        <p:tgtEl>
                                          <p:spTgt spid="21"/>
                                        </p:tgtEl>
                                        <p:attrNameLst>
                                          <p:attrName>ppt_w</p:attrName>
                                        </p:attrNameLst>
                                      </p:cBhvr>
                                      <p:tavLst>
                                        <p:tav tm="0">
                                          <p:val>
                                            <p:fltVal val="0"/>
                                          </p:val>
                                        </p:tav>
                                        <p:tav tm="100000">
                                          <p:val>
                                            <p:strVal val="#ppt_w"/>
                                          </p:val>
                                        </p:tav>
                                      </p:tavLst>
                                    </p:anim>
                                    <p:anim calcmode="lin" valueType="num">
                                      <p:cBhvr>
                                        <p:cTn id="84" dur="1000" fill="hold"/>
                                        <p:tgtEl>
                                          <p:spTgt spid="21"/>
                                        </p:tgtEl>
                                        <p:attrNameLst>
                                          <p:attrName>ppt_h</p:attrName>
                                        </p:attrNameLst>
                                      </p:cBhvr>
                                      <p:tavLst>
                                        <p:tav tm="0">
                                          <p:val>
                                            <p:fltVal val="0"/>
                                          </p:val>
                                        </p:tav>
                                        <p:tav tm="100000">
                                          <p:val>
                                            <p:strVal val="#ppt_h"/>
                                          </p:val>
                                        </p:tav>
                                      </p:tavLst>
                                    </p:anim>
                                    <p:anim calcmode="lin" valueType="num">
                                      <p:cBhvr>
                                        <p:cTn id="85" dur="1000" fill="hold"/>
                                        <p:tgtEl>
                                          <p:spTgt spid="21"/>
                                        </p:tgtEl>
                                        <p:attrNameLst>
                                          <p:attrName>ppt_x</p:attrName>
                                        </p:attrNameLst>
                                      </p:cBhvr>
                                      <p:tavLst>
                                        <p:tav tm="0" fmla="#ppt_x+(cos(-2*pi*(1-$))*-#ppt_x-sin(-2*pi*(1-$))*(1-#ppt_y))*(1-$)">
                                          <p:val>
                                            <p:fltVal val="0"/>
                                          </p:val>
                                        </p:tav>
                                        <p:tav tm="100000">
                                          <p:val>
                                            <p:fltVal val="1"/>
                                          </p:val>
                                        </p:tav>
                                      </p:tavLst>
                                    </p:anim>
                                    <p:anim calcmode="lin" valueType="num">
                                      <p:cBhvr>
                                        <p:cTn id="86" dur="1000" fill="hold"/>
                                        <p:tgtEl>
                                          <p:spTgt spid="2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87" fill="hold" nodeType="clickPar">
                      <p:stCondLst>
                        <p:cond delay="indefinite"/>
                      </p:stCondLst>
                      <p:childTnLst>
                        <p:par>
                          <p:cTn id="88" fill="hold" nodeType="withGroup">
                            <p:stCondLst>
                              <p:cond delay="0"/>
                            </p:stCondLst>
                            <p:childTnLst>
                              <p:par>
                                <p:cTn id="89" presetID="15" presetClass="entr" presetSubtype="0" fill="hold" grpId="0" nodeType="clickEffect">
                                  <p:stCondLst>
                                    <p:cond delay="0"/>
                                  </p:stCondLst>
                                  <p:childTnLst>
                                    <p:set>
                                      <p:cBhvr>
                                        <p:cTn id="90" dur="1" fill="hold">
                                          <p:stCondLst>
                                            <p:cond delay="0"/>
                                          </p:stCondLst>
                                        </p:cTn>
                                        <p:tgtEl>
                                          <p:spTgt spid="22"/>
                                        </p:tgtEl>
                                        <p:attrNameLst>
                                          <p:attrName>style.visibility</p:attrName>
                                        </p:attrNameLst>
                                      </p:cBhvr>
                                      <p:to>
                                        <p:strVal val="visible"/>
                                      </p:to>
                                    </p:set>
                                    <p:anim calcmode="lin" valueType="num">
                                      <p:cBhvr>
                                        <p:cTn id="91" dur="1000" fill="hold"/>
                                        <p:tgtEl>
                                          <p:spTgt spid="22"/>
                                        </p:tgtEl>
                                        <p:attrNameLst>
                                          <p:attrName>ppt_w</p:attrName>
                                        </p:attrNameLst>
                                      </p:cBhvr>
                                      <p:tavLst>
                                        <p:tav tm="0">
                                          <p:val>
                                            <p:fltVal val="0"/>
                                          </p:val>
                                        </p:tav>
                                        <p:tav tm="100000">
                                          <p:val>
                                            <p:strVal val="#ppt_w"/>
                                          </p:val>
                                        </p:tav>
                                      </p:tavLst>
                                    </p:anim>
                                    <p:anim calcmode="lin" valueType="num">
                                      <p:cBhvr>
                                        <p:cTn id="92" dur="1000" fill="hold"/>
                                        <p:tgtEl>
                                          <p:spTgt spid="22"/>
                                        </p:tgtEl>
                                        <p:attrNameLst>
                                          <p:attrName>ppt_h</p:attrName>
                                        </p:attrNameLst>
                                      </p:cBhvr>
                                      <p:tavLst>
                                        <p:tav tm="0">
                                          <p:val>
                                            <p:fltVal val="0"/>
                                          </p:val>
                                        </p:tav>
                                        <p:tav tm="100000">
                                          <p:val>
                                            <p:strVal val="#ppt_h"/>
                                          </p:val>
                                        </p:tav>
                                      </p:tavLst>
                                    </p:anim>
                                    <p:anim calcmode="lin" valueType="num">
                                      <p:cBhvr>
                                        <p:cTn id="93" dur="1000" fill="hold"/>
                                        <p:tgtEl>
                                          <p:spTgt spid="22"/>
                                        </p:tgtEl>
                                        <p:attrNameLst>
                                          <p:attrName>ppt_x</p:attrName>
                                        </p:attrNameLst>
                                      </p:cBhvr>
                                      <p:tavLst>
                                        <p:tav tm="0" fmla="#ppt_x+(cos(-2*pi*(1-$))*-#ppt_x-sin(-2*pi*(1-$))*(1-#ppt_y))*(1-$)">
                                          <p:val>
                                            <p:fltVal val="0"/>
                                          </p:val>
                                        </p:tav>
                                        <p:tav tm="100000">
                                          <p:val>
                                            <p:fltVal val="1"/>
                                          </p:val>
                                        </p:tav>
                                      </p:tavLst>
                                    </p:anim>
                                    <p:anim calcmode="lin" valueType="num">
                                      <p:cBhvr>
                                        <p:cTn id="94" dur="1000" fill="hold"/>
                                        <p:tgtEl>
                                          <p:spTgt spid="2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95" fill="hold" nodeType="clickPar">
                      <p:stCondLst>
                        <p:cond delay="indefinite"/>
                      </p:stCondLst>
                      <p:childTnLst>
                        <p:par>
                          <p:cTn id="96" fill="hold" nodeType="withGroup">
                            <p:stCondLst>
                              <p:cond delay="0"/>
                            </p:stCondLst>
                            <p:childTnLst>
                              <p:par>
                                <p:cTn id="97" presetID="15" presetClass="entr" presetSubtype="0" fill="hold" grpId="0" nodeType="clickEffect">
                                  <p:stCondLst>
                                    <p:cond delay="0"/>
                                  </p:stCondLst>
                                  <p:childTnLst>
                                    <p:set>
                                      <p:cBhvr>
                                        <p:cTn id="98" dur="1" fill="hold">
                                          <p:stCondLst>
                                            <p:cond delay="0"/>
                                          </p:stCondLst>
                                        </p:cTn>
                                        <p:tgtEl>
                                          <p:spTgt spid="23"/>
                                        </p:tgtEl>
                                        <p:attrNameLst>
                                          <p:attrName>style.visibility</p:attrName>
                                        </p:attrNameLst>
                                      </p:cBhvr>
                                      <p:to>
                                        <p:strVal val="visible"/>
                                      </p:to>
                                    </p:set>
                                    <p:anim calcmode="lin" valueType="num">
                                      <p:cBhvr>
                                        <p:cTn id="99" dur="1000" fill="hold"/>
                                        <p:tgtEl>
                                          <p:spTgt spid="23"/>
                                        </p:tgtEl>
                                        <p:attrNameLst>
                                          <p:attrName>ppt_w</p:attrName>
                                        </p:attrNameLst>
                                      </p:cBhvr>
                                      <p:tavLst>
                                        <p:tav tm="0">
                                          <p:val>
                                            <p:fltVal val="0"/>
                                          </p:val>
                                        </p:tav>
                                        <p:tav tm="100000">
                                          <p:val>
                                            <p:strVal val="#ppt_w"/>
                                          </p:val>
                                        </p:tav>
                                      </p:tavLst>
                                    </p:anim>
                                    <p:anim calcmode="lin" valueType="num">
                                      <p:cBhvr>
                                        <p:cTn id="100" dur="1000" fill="hold"/>
                                        <p:tgtEl>
                                          <p:spTgt spid="23"/>
                                        </p:tgtEl>
                                        <p:attrNameLst>
                                          <p:attrName>ppt_h</p:attrName>
                                        </p:attrNameLst>
                                      </p:cBhvr>
                                      <p:tavLst>
                                        <p:tav tm="0">
                                          <p:val>
                                            <p:fltVal val="0"/>
                                          </p:val>
                                        </p:tav>
                                        <p:tav tm="100000">
                                          <p:val>
                                            <p:strVal val="#ppt_h"/>
                                          </p:val>
                                        </p:tav>
                                      </p:tavLst>
                                    </p:anim>
                                    <p:anim calcmode="lin" valueType="num">
                                      <p:cBhvr>
                                        <p:cTn id="101" dur="1000" fill="hold"/>
                                        <p:tgtEl>
                                          <p:spTgt spid="23"/>
                                        </p:tgtEl>
                                        <p:attrNameLst>
                                          <p:attrName>ppt_x</p:attrName>
                                        </p:attrNameLst>
                                      </p:cBhvr>
                                      <p:tavLst>
                                        <p:tav tm="0" fmla="#ppt_x+(cos(-2*pi*(1-$))*-#ppt_x-sin(-2*pi*(1-$))*(1-#ppt_y))*(1-$)">
                                          <p:val>
                                            <p:fltVal val="0"/>
                                          </p:val>
                                        </p:tav>
                                        <p:tav tm="100000">
                                          <p:val>
                                            <p:fltVal val="1"/>
                                          </p:val>
                                        </p:tav>
                                      </p:tavLst>
                                    </p:anim>
                                    <p:anim calcmode="lin" valueType="num">
                                      <p:cBhvr>
                                        <p:cTn id="102" dur="1000" fill="hold"/>
                                        <p:tgtEl>
                                          <p:spTgt spid="23"/>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4" grpId="0"/>
      <p:bldP spid="15" grpId="0"/>
      <p:bldP spid="17" grpId="0"/>
      <p:bldP spid="18" grpId="0"/>
      <p:bldP spid="19" grpId="0"/>
      <p:bldP spid="20" grpId="0" animBg="1"/>
      <p:bldP spid="21" grpId="0"/>
      <p:bldP spid="22" grpId="0"/>
      <p:bldP spid="23" grpId="0"/>
    </p:bldLst>
  </p:timing>
</p:sld>
</file>

<file path=ppt/slides/slide91.xml><?xml version="1.0" encoding="utf-8"?>
<p:sld xmlns:a="http://schemas.openxmlformats.org/drawingml/2006/main" xmlns:r="http://schemas.openxmlformats.org/officeDocument/2006/relationships" xmlns:p="http://schemas.openxmlformats.org/presentationml/2006/main" show="0">
  <p:cSld>
    <p:bg>
      <p:bgPr>
        <a:solidFill>
          <a:srgbClr val="000000"/>
        </a:solidFill>
        <a:effectLst/>
      </p:bgPr>
    </p:bg>
    <p:spTree>
      <p:nvGrpSpPr>
        <p:cNvPr id="1" name=""/>
        <p:cNvGrpSpPr/>
        <p:nvPr/>
      </p:nvGrpSpPr>
      <p:grpSpPr>
        <a:xfrm>
          <a:off x="0" y="0"/>
          <a:ext cx="0" cy="0"/>
          <a:chOff x="0" y="0"/>
          <a:chExt cx="0" cy="0"/>
        </a:xfrm>
      </p:grpSpPr>
      <p:sp>
        <p:nvSpPr>
          <p:cNvPr id="33795" name="Text Box 3"/>
          <p:cNvSpPr txBox="1">
            <a:spLocks noChangeArrowheads="1"/>
          </p:cNvSpPr>
          <p:nvPr/>
        </p:nvSpPr>
        <p:spPr bwMode="auto">
          <a:xfrm>
            <a:off x="4729135" y="2348880"/>
            <a:ext cx="4392613"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4000" b="1" i="1" u="none" strike="noStrike" kern="1200" cap="none" spc="0" normalizeH="0" baseline="0" noProof="0" dirty="0">
                <a:ln>
                  <a:noFill/>
                </a:ln>
                <a:solidFill>
                  <a:srgbClr val="FFFF00"/>
                </a:solidFill>
                <a:effectLst>
                  <a:outerShdw blurRad="288925" dist="127000" dir="2700000" algn="tl" rotWithShape="0">
                    <a:srgbClr val="000000">
                      <a:alpha val="43000"/>
                    </a:srgbClr>
                  </a:outerShdw>
                </a:effectLst>
                <a:uLnTx/>
                <a:uFillTx/>
                <a:latin typeface="Arial"/>
                <a:ea typeface="ＭＳ Ｐゴシック" charset="0"/>
                <a:cs typeface="Arial"/>
              </a:rPr>
              <a:t>Deception</a:t>
            </a:r>
            <a:r>
              <a:rPr kumimoji="0" lang="en-US" sz="4000" b="1" i="1" u="none" strike="noStrike" kern="1200" cap="none" spc="0" normalizeH="0" baseline="0" noProof="0" dirty="0">
                <a:ln>
                  <a:noFill/>
                </a:ln>
                <a:solidFill>
                  <a:srgbClr val="FFFFFF"/>
                </a:solidFill>
                <a:effectLst>
                  <a:outerShdw blurRad="288925" dist="127000" dir="2700000" algn="tl" rotWithShape="0">
                    <a:srgbClr val="000000">
                      <a:alpha val="43000"/>
                    </a:srgbClr>
                  </a:outerShdw>
                </a:effectLst>
                <a:uLnTx/>
                <a:uFillTx/>
                <a:latin typeface="Arial"/>
                <a:ea typeface="ＭＳ Ｐゴシック" charset="0"/>
                <a:cs typeface="Arial"/>
              </a:rPr>
              <a:t> </a:t>
            </a:r>
            <a:br>
              <a:rPr kumimoji="0" lang="en-US" sz="4000" b="1" i="1" u="none" strike="noStrike" kern="1200" cap="none" spc="0" normalizeH="0" baseline="0" noProof="0" dirty="0">
                <a:ln>
                  <a:noFill/>
                </a:ln>
                <a:solidFill>
                  <a:srgbClr val="FFFFFF"/>
                </a:solidFill>
                <a:effectLst>
                  <a:outerShdw blurRad="288925" dist="127000" dir="2700000" algn="tl" rotWithShape="0">
                    <a:srgbClr val="000000">
                      <a:alpha val="43000"/>
                    </a:srgbClr>
                  </a:outerShdw>
                </a:effectLst>
                <a:uLnTx/>
                <a:uFillTx/>
                <a:latin typeface="Arial"/>
                <a:ea typeface="ＭＳ Ｐゴシック" charset="0"/>
                <a:cs typeface="Arial"/>
              </a:rPr>
            </a:br>
            <a:r>
              <a:rPr kumimoji="0" lang="en-US" sz="4000" b="1" i="1" u="none" strike="noStrike" kern="1200" cap="none" spc="0" normalizeH="0" baseline="0" noProof="0" dirty="0">
                <a:ln>
                  <a:noFill/>
                </a:ln>
                <a:solidFill>
                  <a:srgbClr val="FFFFFF"/>
                </a:solidFill>
                <a:effectLst>
                  <a:outerShdw blurRad="288925" dist="127000" dir="2700000" algn="tl" rotWithShape="0">
                    <a:srgbClr val="000000">
                      <a:alpha val="43000"/>
                    </a:srgbClr>
                  </a:outerShdw>
                </a:effectLst>
                <a:uLnTx/>
                <a:uFillTx/>
                <a:latin typeface="Arial"/>
                <a:ea typeface="ＭＳ Ｐゴシック" charset="0"/>
                <a:cs typeface="Arial"/>
              </a:rPr>
              <a:t>(2:18-29)</a:t>
            </a:r>
          </a:p>
        </p:txBody>
      </p:sp>
      <p:sp>
        <p:nvSpPr>
          <p:cNvPr id="6" name="Text Box 3">
            <a:extLst>
              <a:ext uri="{FF2B5EF4-FFF2-40B4-BE49-F238E27FC236}">
                <a16:creationId xmlns:a16="http://schemas.microsoft.com/office/drawing/2014/main" id="{D0A6FAF5-8AD2-0F45-AB6D-63D1B3BD32A8}"/>
              </a:ext>
            </a:extLst>
          </p:cNvPr>
          <p:cNvSpPr txBox="1">
            <a:spLocks noChangeArrowheads="1"/>
          </p:cNvSpPr>
          <p:nvPr/>
        </p:nvSpPr>
        <p:spPr bwMode="auto">
          <a:xfrm>
            <a:off x="22142" y="2348880"/>
            <a:ext cx="4392613"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4000" b="1" i="1" u="none" strike="noStrike" kern="1200" cap="none" spc="0" normalizeH="0" baseline="0" noProof="0" dirty="0">
                <a:ln>
                  <a:noFill/>
                </a:ln>
                <a:solidFill>
                  <a:srgbClr val="FFFF00"/>
                </a:solidFill>
                <a:effectLst>
                  <a:outerShdw blurRad="288925" dist="127000" dir="2700000" algn="tl" rotWithShape="0">
                    <a:srgbClr val="000000">
                      <a:alpha val="43000"/>
                    </a:srgbClr>
                  </a:outerShdw>
                </a:effectLst>
                <a:uLnTx/>
                <a:uFillTx/>
                <a:latin typeface="Arial"/>
                <a:ea typeface="ＭＳ Ｐゴシック" charset="0"/>
                <a:cs typeface="Arial"/>
              </a:rPr>
              <a:t>Worldliness</a:t>
            </a:r>
            <a:br>
              <a:rPr kumimoji="0" lang="en-US" sz="4000" b="1" i="1" u="none" strike="noStrike" kern="1200" cap="none" spc="0" normalizeH="0" baseline="0" noProof="0" dirty="0">
                <a:ln>
                  <a:noFill/>
                </a:ln>
                <a:solidFill>
                  <a:srgbClr val="FFFFFF"/>
                </a:solidFill>
                <a:effectLst>
                  <a:outerShdw blurRad="288925" dist="127000" dir="2700000" algn="tl" rotWithShape="0">
                    <a:srgbClr val="000000">
                      <a:alpha val="43000"/>
                    </a:srgbClr>
                  </a:outerShdw>
                </a:effectLst>
                <a:uLnTx/>
                <a:uFillTx/>
                <a:latin typeface="Arial"/>
                <a:ea typeface="ＭＳ Ｐゴシック" charset="0"/>
                <a:cs typeface="Arial"/>
              </a:rPr>
            </a:br>
            <a:r>
              <a:rPr kumimoji="0" lang="en-US" sz="4000" b="1" i="1" u="none" strike="noStrike" kern="1200" cap="none" spc="0" normalizeH="0" baseline="0" noProof="0" dirty="0">
                <a:ln>
                  <a:noFill/>
                </a:ln>
                <a:solidFill>
                  <a:srgbClr val="FFFFFF"/>
                </a:solidFill>
                <a:effectLst>
                  <a:outerShdw blurRad="288925" dist="127000" dir="2700000" algn="tl" rotWithShape="0">
                    <a:srgbClr val="000000">
                      <a:alpha val="43000"/>
                    </a:srgbClr>
                  </a:outerShdw>
                </a:effectLst>
                <a:uLnTx/>
                <a:uFillTx/>
                <a:latin typeface="Arial"/>
                <a:ea typeface="ＭＳ Ｐゴシック" charset="0"/>
                <a:cs typeface="Arial"/>
              </a:rPr>
              <a:t>(2:15-17)</a:t>
            </a:r>
          </a:p>
        </p:txBody>
      </p:sp>
      <p:sp>
        <p:nvSpPr>
          <p:cNvPr id="7" name="Text Box 3">
            <a:extLst>
              <a:ext uri="{FF2B5EF4-FFF2-40B4-BE49-F238E27FC236}">
                <a16:creationId xmlns:a16="http://schemas.microsoft.com/office/drawing/2014/main" id="{DF059F34-E7A2-D842-8CED-A6F92FB6FF75}"/>
              </a:ext>
            </a:extLst>
          </p:cNvPr>
          <p:cNvSpPr txBox="1">
            <a:spLocks noChangeArrowheads="1"/>
          </p:cNvSpPr>
          <p:nvPr/>
        </p:nvSpPr>
        <p:spPr bwMode="auto">
          <a:xfrm>
            <a:off x="9840" y="65720"/>
            <a:ext cx="9134160"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4000" b="1" i="1" u="none" strike="noStrike" kern="1200" cap="none" spc="0" normalizeH="0" baseline="0" noProof="0" dirty="0">
                <a:ln>
                  <a:noFill/>
                </a:ln>
                <a:solidFill>
                  <a:srgbClr val="FFFFFF"/>
                </a:solidFill>
                <a:effectLst>
                  <a:outerShdw blurRad="288925" dist="127000" dir="2700000" algn="tl" rotWithShape="0">
                    <a:srgbClr val="000000">
                      <a:alpha val="43000"/>
                    </a:srgbClr>
                  </a:outerShdw>
                </a:effectLst>
                <a:uLnTx/>
                <a:uFillTx/>
                <a:latin typeface="Arial"/>
                <a:ea typeface="ＭＳ Ｐゴシック" charset="0"/>
                <a:cs typeface="Arial"/>
              </a:rPr>
              <a:t>Avoid two hindrances to obedience to fight early Gnosticism (2:15-29).</a:t>
            </a:r>
          </a:p>
        </p:txBody>
      </p:sp>
    </p:spTree>
    <p:extLst>
      <p:ext uri="{BB962C8B-B14F-4D97-AF65-F5344CB8AC3E}">
        <p14:creationId xmlns:p14="http://schemas.microsoft.com/office/powerpoint/2010/main" val="1917653757"/>
      </p:ext>
    </p:extLst>
  </p:cSld>
  <p:clrMapOvr>
    <a:masterClrMapping/>
  </p:clrMapOvr>
  <p:transition spd="med">
    <p:randomBar dir="vert"/>
  </p:transition>
</p:sld>
</file>

<file path=ppt/slides/slide9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4911699"/>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Dear children, the last hour is here. You have heard that the Antichrist is coming, and already many such antichrists have appeared. From this we know that the last hour has come.  </a:t>
            </a:r>
            <a:r>
              <a:rPr lang="en-US" sz="3200" b="1" baseline="30000" dirty="0">
                <a:effectLst>
                  <a:glow rad="127000">
                    <a:schemeClr val="tx1"/>
                  </a:glow>
                </a:effectLst>
                <a:latin typeface="Arial" charset="0"/>
                <a:ea typeface="ＭＳ Ｐゴシック" charset="0"/>
                <a:cs typeface="ＭＳ Ｐゴシック" charset="0"/>
              </a:rPr>
              <a:t>19 </a:t>
            </a:r>
            <a:r>
              <a:rPr lang="en-US" sz="3200" b="1" dirty="0">
                <a:effectLst>
                  <a:glow rad="127000">
                    <a:schemeClr val="tx1"/>
                  </a:glow>
                </a:effectLst>
                <a:latin typeface="Arial" charset="0"/>
                <a:ea typeface="ＭＳ Ｐゴシック" charset="0"/>
                <a:cs typeface="ＭＳ Ｐゴシック" charset="0"/>
              </a:rPr>
              <a:t>These people left our churches, but they never really belonged with us; otherwise they would have stayed with us. When they left, it proved that they did not belong with us</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(1 John 2:18-19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pic>
        <p:nvPicPr>
          <p:cNvPr id="53250" name="Picture 2">
            <a:extLst>
              <a:ext uri="{FF2B5EF4-FFF2-40B4-BE49-F238E27FC236}">
                <a16:creationId xmlns:a16="http://schemas.microsoft.com/office/drawing/2014/main" id="{9E0D7D69-DE83-0D47-B3B4-E083A01CF99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49314" y="4643784"/>
            <a:ext cx="4445372" cy="2230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4855646"/>
      </p:ext>
    </p:extLst>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51" name="Rectangle 3"/>
          <p:cNvSpPr>
            <a:spLocks noGrp="1" noChangeArrowheads="1"/>
          </p:cNvSpPr>
          <p:nvPr>
            <p:ph type="body" idx="1"/>
          </p:nvPr>
        </p:nvSpPr>
        <p:spPr>
          <a:xfrm>
            <a:off x="685800" y="2819400"/>
            <a:ext cx="7772400" cy="1752600"/>
          </a:xfrm>
        </p:spPr>
        <p:txBody>
          <a:bodyPr/>
          <a:lstStyle/>
          <a:p>
            <a:pPr>
              <a:lnSpc>
                <a:spcPct val="90000"/>
              </a:lnSpc>
            </a:pPr>
            <a:r>
              <a:rPr kumimoji="0" lang="en-US" sz="4000" b="1" i="1">
                <a:latin typeface="Arial Black" charset="0"/>
                <a:ea typeface="宋体" charset="0"/>
                <a:cs typeface="宋体" charset="0"/>
              </a:rPr>
              <a:t>那么圣灵的内住和膏抹有何分别呢</a:t>
            </a:r>
            <a:r>
              <a:rPr kumimoji="0" lang="en-US" sz="4000" b="1" i="1" dirty="0">
                <a:latin typeface="Arial Black" charset="0"/>
                <a:ea typeface="宋体" charset="0"/>
                <a:cs typeface="宋体" charset="0"/>
              </a:rPr>
              <a:t>?</a:t>
            </a:r>
            <a:r>
              <a:rPr kumimoji="0" lang="en-US" sz="4000" dirty="0">
                <a:latin typeface="Arial Black" charset="0"/>
                <a:ea typeface="宋体" charset="0"/>
                <a:cs typeface="宋体" charset="0"/>
              </a:rPr>
              <a:t> </a:t>
            </a:r>
            <a:endParaRPr kumimoji="0" lang="en-US" sz="4000" dirty="0">
              <a:latin typeface="Arial Black" charset="0"/>
              <a:ea typeface="ＭＳ Ｐゴシック" charset="0"/>
              <a:cs typeface="ＭＳ Ｐゴシック" charset="0"/>
            </a:endParaRPr>
          </a:p>
        </p:txBody>
      </p:sp>
      <p:sp>
        <p:nvSpPr>
          <p:cNvPr id="309252" name="Rectangle 4"/>
          <p:cNvSpPr>
            <a:spLocks noChangeArrowheads="1"/>
          </p:cNvSpPr>
          <p:nvPr/>
        </p:nvSpPr>
        <p:spPr bwMode="auto">
          <a:xfrm>
            <a:off x="0" y="4953000"/>
            <a:ext cx="9144000" cy="1676400"/>
          </a:xfrm>
          <a:prstGeom prst="rect">
            <a:avLst/>
          </a:prstGeom>
          <a:noFill/>
          <a:ln w="9525">
            <a:noFill/>
            <a:miter lim="800000"/>
            <a:headEnd/>
            <a:tailEnd/>
          </a:ln>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650B01"/>
                </a:solidFill>
                <a:effectDag name="">
                  <a:cont type="tree" name="">
                    <a:effect ref="fillLine"/>
                    <a:outerShdw dist="38100" dir="13500000" algn="br">
                      <a:srgbClr val="E1E1E1"/>
                    </a:outerShdw>
                  </a:cont>
                  <a:cont type="tree" name="">
                    <a:effect ref="fillLine"/>
                    <a:outerShdw dist="38100" dir="2700000" algn="tl">
                      <a:srgbClr val="5A5A5A"/>
                    </a:outerShdw>
                  </a:cont>
                  <a:effect ref="fillLine"/>
                </a:effectDag>
                <a:uLnTx/>
                <a:uFillTx/>
                <a:latin typeface="Arial Black" charset="0"/>
                <a:ea typeface="宋体" charset="0"/>
                <a:cs typeface="宋体" charset="0"/>
              </a:rPr>
              <a:t>关于圣灵内住的一些争议性议题</a:t>
            </a:r>
            <a:endParaRPr kumimoji="1" lang="en-US" sz="4000" b="0" i="0" u="none" strike="noStrike" kern="1200" cap="none" spc="0" normalizeH="0" baseline="0" noProof="0" dirty="0">
              <a:ln>
                <a:noFill/>
              </a:ln>
              <a:solidFill>
                <a:srgbClr val="650B01"/>
              </a:solidFill>
              <a:effectDag name="">
                <a:cont type="tree" name="">
                  <a:effect ref="fillLine"/>
                  <a:outerShdw dist="38100" dir="13500000" algn="br">
                    <a:srgbClr val="E1E1E1"/>
                  </a:outerShdw>
                </a:cont>
                <a:cont type="tree" name="">
                  <a:effect ref="fillLine"/>
                  <a:outerShdw dist="38100" dir="2700000" algn="tl">
                    <a:srgbClr val="5A5A5A"/>
                  </a:outerShdw>
                </a:cont>
                <a:effect ref="fillLine"/>
              </a:effectDag>
              <a:uLnTx/>
              <a:uFillTx/>
              <a:latin typeface="Arial Black" charset="0"/>
              <a:ea typeface="宋体" charset="0"/>
              <a:cs typeface="宋体" charset="0"/>
            </a:endParaRPr>
          </a:p>
        </p:txBody>
      </p:sp>
      <p:pic>
        <p:nvPicPr>
          <p:cNvPr id="2" name="Picture 5" descr="CART008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0"/>
            <a:ext cx="4573588" cy="207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1648457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309251">
                                            <p:txEl>
                                              <p:pRg st="0" end="0"/>
                                            </p:txEl>
                                          </p:spTgt>
                                        </p:tgtEl>
                                        <p:attrNameLst>
                                          <p:attrName>style.visibility</p:attrName>
                                        </p:attrNameLst>
                                      </p:cBhvr>
                                      <p:to>
                                        <p:strVal val="visible"/>
                                      </p:to>
                                    </p:set>
                                    <p:anim calcmode="lin" valueType="num">
                                      <p:cBhvr>
                                        <p:cTn id="7" dur="500" fill="hold"/>
                                        <p:tgtEl>
                                          <p:spTgt spid="30925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09251">
                                            <p:txEl>
                                              <p:pRg st="0" end="0"/>
                                            </p:txEl>
                                          </p:spTgt>
                                        </p:tgtEl>
                                        <p:attrNameLst>
                                          <p:attrName>ppt_h</p:attrName>
                                        </p:attrNameLst>
                                      </p:cBhvr>
                                      <p:tavLst>
                                        <p:tav tm="0">
                                          <p:val>
                                            <p:fltVal val="0"/>
                                          </p:val>
                                        </p:tav>
                                        <p:tav tm="100000">
                                          <p:val>
                                            <p:strVal val="#ppt_h"/>
                                          </p:val>
                                        </p:tav>
                                      </p:tavLst>
                                    </p:anim>
                                    <p:anim calcmode="lin" valueType="num">
                                      <p:cBhvr>
                                        <p:cTn id="9" dur="500" fill="hold"/>
                                        <p:tgtEl>
                                          <p:spTgt spid="309251">
                                            <p:txEl>
                                              <p:pRg st="0" end="0"/>
                                            </p:txEl>
                                          </p:spTgt>
                                        </p:tgtEl>
                                        <p:attrNameLst>
                                          <p:attrName>style.rotation</p:attrName>
                                        </p:attrNameLst>
                                      </p:cBhvr>
                                      <p:tavLst>
                                        <p:tav tm="0">
                                          <p:val>
                                            <p:fltVal val="360"/>
                                          </p:val>
                                        </p:tav>
                                        <p:tav tm="100000">
                                          <p:val>
                                            <p:fltVal val="0"/>
                                          </p:val>
                                        </p:tav>
                                      </p:tavLst>
                                    </p:anim>
                                    <p:animEffect transition="in" filter="fade">
                                      <p:cBhvr>
                                        <p:cTn id="10" dur="500"/>
                                        <p:tgtEl>
                                          <p:spTgt spid="30925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9251" grpId="0" build="p"/>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5666" name="Rectangle 2"/>
          <p:cNvSpPr>
            <a:spLocks noGrp="1" noChangeArrowheads="1"/>
          </p:cNvSpPr>
          <p:nvPr>
            <p:ph type="ctrTitle"/>
          </p:nvPr>
        </p:nvSpPr>
        <p:spPr>
          <a:xfrm>
            <a:off x="685800" y="620713"/>
            <a:ext cx="7772400" cy="990600"/>
          </a:xfrm>
          <a:solidFill>
            <a:srgbClr val="000000"/>
          </a:solidFill>
        </p:spPr>
        <p:txBody>
          <a:bodyPr/>
          <a:lstStyle/>
          <a:p>
            <a:pPr>
              <a:defRPr/>
            </a:pPr>
            <a:r>
              <a:rPr lang="zh-CN" altLang="en-US" b="1" dirty="0">
                <a:latin typeface="Arial"/>
                <a:ea typeface="+mj-ea"/>
                <a:cs typeface="Arial"/>
              </a:rPr>
              <a:t>圣灵的恩膏</a:t>
            </a:r>
            <a:endParaRPr lang="en-US" b="1" dirty="0">
              <a:latin typeface="Arial"/>
              <a:ea typeface="+mj-ea"/>
              <a:cs typeface="Arial"/>
            </a:endParaRPr>
          </a:p>
        </p:txBody>
      </p:sp>
      <p:sp>
        <p:nvSpPr>
          <p:cNvPr id="625667" name="Rectangle 3"/>
          <p:cNvSpPr>
            <a:spLocks noGrp="1" noChangeArrowheads="1"/>
          </p:cNvSpPr>
          <p:nvPr>
            <p:ph type="subTitle" idx="1"/>
          </p:nvPr>
        </p:nvSpPr>
        <p:spPr>
          <a:xfrm>
            <a:off x="685800" y="2205038"/>
            <a:ext cx="7772400" cy="4032250"/>
          </a:xfrm>
        </p:spPr>
        <p:txBody>
          <a:bodyPr anchor="t"/>
          <a:lstStyle/>
          <a:p>
            <a:pPr algn="l">
              <a:defRPr/>
            </a:pPr>
            <a:r>
              <a:rPr lang="ru-RU" sz="3600" baseline="30000" dirty="0">
                <a:latin typeface="Arial"/>
                <a:cs typeface="Arial"/>
              </a:rPr>
              <a:t>"</a:t>
            </a:r>
            <a:r>
              <a:rPr lang="zh-CN" altLang="en-US" sz="3600" dirty="0">
                <a:latin typeface="Arial"/>
                <a:cs typeface="Arial"/>
              </a:rPr>
              <a:t>那在基督里坚定我们和你们，又</a:t>
            </a:r>
            <a:r>
              <a:rPr lang="zh-CN" altLang="en-US" sz="3600" dirty="0">
                <a:solidFill>
                  <a:srgbClr val="FFFF00"/>
                </a:solidFill>
                <a:latin typeface="Arial"/>
                <a:cs typeface="Arial"/>
              </a:rPr>
              <a:t>膏抹我们的，就是　神</a:t>
            </a:r>
            <a:r>
              <a:rPr lang="zh-CN" altLang="en-US" sz="3600" dirty="0">
                <a:latin typeface="Arial"/>
                <a:cs typeface="Arial"/>
              </a:rPr>
              <a:t>。 </a:t>
            </a:r>
            <a:r>
              <a:rPr lang="en-US" altLang="zh-CN" sz="3600" baseline="30000" dirty="0">
                <a:latin typeface="Arial"/>
                <a:cs typeface="Arial"/>
              </a:rPr>
              <a:t>22</a:t>
            </a:r>
            <a:r>
              <a:rPr lang="en-US" altLang="zh-CN" sz="3600" dirty="0">
                <a:latin typeface="Arial"/>
                <a:cs typeface="Arial"/>
              </a:rPr>
              <a:t> </a:t>
            </a:r>
            <a:r>
              <a:rPr lang="zh-CN" altLang="en-US" sz="3600" dirty="0">
                <a:latin typeface="Arial"/>
                <a:cs typeface="Arial"/>
              </a:rPr>
              <a:t>他在我们身上盖了印，就是赐圣灵在我们心里</a:t>
            </a:r>
            <a:endParaRPr lang="en-US" altLang="zh-CN" sz="3600" dirty="0">
              <a:latin typeface="Arial"/>
              <a:cs typeface="Arial"/>
            </a:endParaRPr>
          </a:p>
          <a:p>
            <a:pPr algn="l">
              <a:defRPr/>
            </a:pPr>
            <a:r>
              <a:rPr lang="zh-CN" altLang="en-US" sz="3600" dirty="0">
                <a:latin typeface="Arial"/>
                <a:cs typeface="Arial"/>
              </a:rPr>
              <a:t>作凭据。</a:t>
            </a:r>
            <a:r>
              <a:rPr lang="ru-RU" sz="3600" dirty="0">
                <a:latin typeface="Arial"/>
                <a:cs typeface="Arial"/>
              </a:rPr>
              <a:t>"</a:t>
            </a:r>
            <a:r>
              <a:rPr lang="en-US" sz="3600" dirty="0">
                <a:latin typeface="Arial"/>
                <a:cs typeface="Arial"/>
              </a:rPr>
              <a:t> </a:t>
            </a:r>
          </a:p>
          <a:p>
            <a:pPr algn="l">
              <a:defRPr/>
            </a:pPr>
            <a:r>
              <a:rPr lang="en-US" sz="3600" dirty="0">
                <a:latin typeface="Arial"/>
                <a:cs typeface="Arial"/>
              </a:rPr>
              <a:t>(</a:t>
            </a:r>
            <a:r>
              <a:rPr lang="zh-CN" altLang="en-US" sz="3600" dirty="0">
                <a:latin typeface="Arial"/>
                <a:cs typeface="Arial"/>
              </a:rPr>
              <a:t>林后 </a:t>
            </a:r>
            <a:r>
              <a:rPr lang="en-US" sz="3600" dirty="0">
                <a:latin typeface="Arial"/>
                <a:cs typeface="Arial"/>
              </a:rPr>
              <a:t>1:21 </a:t>
            </a:r>
            <a:r>
              <a:rPr lang="en-US" altLang="zh-CN" sz="3600" dirty="0">
                <a:latin typeface="Arial"/>
                <a:cs typeface="Arial"/>
              </a:rPr>
              <a:t>CUV</a:t>
            </a:r>
            <a:r>
              <a:rPr lang="en-US" sz="3600" dirty="0">
                <a:latin typeface="Arial"/>
                <a:cs typeface="Arial"/>
              </a:rPr>
              <a:t>)</a:t>
            </a:r>
            <a:endParaRPr lang="en-US" sz="3600" dirty="0">
              <a:latin typeface="Arial"/>
              <a:ea typeface="+mn-ea"/>
              <a:cs typeface="Arial"/>
            </a:endParaRPr>
          </a:p>
        </p:txBody>
      </p:sp>
      <p:sp>
        <p:nvSpPr>
          <p:cNvPr id="311299" name="Text Box 123"/>
          <p:cNvSpPr txBox="1">
            <a:spLocks noChangeArrowheads="1"/>
          </p:cNvSpPr>
          <p:nvPr/>
        </p:nvSpPr>
        <p:spPr bwMode="auto">
          <a:xfrm>
            <a:off x="8382000" y="0"/>
            <a:ext cx="646113"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Xvi</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H</a:t>
            </a: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15752803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5666" name="Rectangle 2"/>
          <p:cNvSpPr>
            <a:spLocks noGrp="1" noChangeArrowheads="1"/>
          </p:cNvSpPr>
          <p:nvPr>
            <p:ph type="ctrTitle"/>
          </p:nvPr>
        </p:nvSpPr>
        <p:spPr>
          <a:xfrm>
            <a:off x="685800" y="620713"/>
            <a:ext cx="7772400" cy="990600"/>
          </a:xfrm>
          <a:solidFill>
            <a:srgbClr val="000000"/>
          </a:solidFill>
        </p:spPr>
        <p:txBody>
          <a:bodyPr/>
          <a:lstStyle/>
          <a:p>
            <a:pPr>
              <a:defRPr/>
            </a:pPr>
            <a:r>
              <a:rPr lang="zh-CN" altLang="en-US" b="1" dirty="0">
                <a:cs typeface="Arial"/>
              </a:rPr>
              <a:t>圣灵的恩膏</a:t>
            </a:r>
            <a:endParaRPr lang="en-US" b="1" dirty="0">
              <a:latin typeface="Arial"/>
              <a:ea typeface="+mj-ea"/>
              <a:cs typeface="Arial"/>
            </a:endParaRPr>
          </a:p>
        </p:txBody>
      </p:sp>
      <p:sp>
        <p:nvSpPr>
          <p:cNvPr id="625667" name="Rectangle 3"/>
          <p:cNvSpPr>
            <a:spLocks noGrp="1" noChangeArrowheads="1"/>
          </p:cNvSpPr>
          <p:nvPr>
            <p:ph type="subTitle" idx="1"/>
          </p:nvPr>
        </p:nvSpPr>
        <p:spPr>
          <a:xfrm>
            <a:off x="685800" y="1916113"/>
            <a:ext cx="7772400" cy="4033837"/>
          </a:xfrm>
        </p:spPr>
        <p:txBody>
          <a:bodyPr/>
          <a:lstStyle/>
          <a:p>
            <a:pPr algn="l">
              <a:defRPr/>
            </a:pPr>
            <a:r>
              <a:rPr lang="ru-RU" sz="3600" baseline="30000" dirty="0">
                <a:latin typeface="Arial"/>
                <a:cs typeface="Arial"/>
              </a:rPr>
              <a:t>"</a:t>
            </a:r>
            <a:r>
              <a:rPr lang="zh-CN" altLang="en-US" sz="3600" dirty="0">
                <a:latin typeface="Arial"/>
                <a:ea typeface="+mn-ea"/>
                <a:cs typeface="Arial"/>
              </a:rPr>
              <a:t>你们从那圣者</a:t>
            </a:r>
            <a:r>
              <a:rPr lang="zh-CN" altLang="en-US" sz="3600" dirty="0">
                <a:solidFill>
                  <a:srgbClr val="FFFF00"/>
                </a:solidFill>
                <a:latin typeface="Arial"/>
                <a:ea typeface="+mn-ea"/>
                <a:cs typeface="Arial"/>
              </a:rPr>
              <a:t>得着膏抹</a:t>
            </a:r>
            <a:r>
              <a:rPr lang="zh-CN" altLang="en-US" sz="3600" dirty="0">
                <a:latin typeface="Arial"/>
                <a:ea typeface="+mn-ea"/>
                <a:cs typeface="Arial"/>
              </a:rPr>
              <a:t>，这是你们都知道的。</a:t>
            </a:r>
            <a:r>
              <a:rPr lang="en-US" sz="3600" dirty="0">
                <a:latin typeface="Arial"/>
                <a:ea typeface="+mn-ea"/>
                <a:cs typeface="Arial"/>
              </a:rPr>
              <a:t>…</a:t>
            </a:r>
            <a:r>
              <a:rPr lang="en-US" sz="3600" baseline="30000" dirty="0">
                <a:latin typeface="Arial"/>
                <a:cs typeface="Arial"/>
              </a:rPr>
              <a:t>27</a:t>
            </a:r>
            <a:r>
              <a:rPr lang="zh-CN" altLang="en-US" sz="3600" dirty="0">
                <a:solidFill>
                  <a:srgbClr val="FFFF00"/>
                </a:solidFill>
                <a:latin typeface="Arial"/>
                <a:cs typeface="Arial"/>
              </a:rPr>
              <a:t>你们既然在你们里面有从主领受的膏抹，</a:t>
            </a:r>
            <a:r>
              <a:rPr lang="zh-CN" altLang="en-US" sz="3600" dirty="0">
                <a:latin typeface="Arial"/>
                <a:cs typeface="Arial"/>
              </a:rPr>
              <a:t>就不需要别人教导你们了，因为在一切事上有主的膏抹教导你们；这膏抹是真的，不是假的，你们应该按着他所教导的住在他里面。</a:t>
            </a:r>
            <a:r>
              <a:rPr lang="ru-RU" sz="3600" dirty="0">
                <a:latin typeface="Arial"/>
                <a:cs typeface="Arial"/>
              </a:rPr>
              <a:t>"</a:t>
            </a:r>
            <a:r>
              <a:rPr lang="en-US" sz="3600" dirty="0">
                <a:latin typeface="Arial"/>
                <a:cs typeface="Arial"/>
              </a:rPr>
              <a:t> (1 John 2:20, 27, CUV)</a:t>
            </a:r>
            <a:endParaRPr lang="en-US" sz="3600" dirty="0">
              <a:latin typeface="Arial"/>
              <a:ea typeface="+mn-ea"/>
              <a:cs typeface="Arial"/>
            </a:endParaRPr>
          </a:p>
        </p:txBody>
      </p:sp>
      <p:sp>
        <p:nvSpPr>
          <p:cNvPr id="313347" name="Text Box 123"/>
          <p:cNvSpPr txBox="1">
            <a:spLocks noChangeArrowheads="1"/>
          </p:cNvSpPr>
          <p:nvPr/>
        </p:nvSpPr>
        <p:spPr bwMode="auto">
          <a:xfrm>
            <a:off x="8382000" y="0"/>
            <a:ext cx="646113"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Xvi</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H</a:t>
            </a: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414003519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5666" name="Rectangle 2"/>
          <p:cNvSpPr>
            <a:spLocks noGrp="1" noChangeArrowheads="1"/>
          </p:cNvSpPr>
          <p:nvPr>
            <p:ph type="ctrTitle"/>
          </p:nvPr>
        </p:nvSpPr>
        <p:spPr>
          <a:xfrm>
            <a:off x="685800" y="620713"/>
            <a:ext cx="7772400" cy="990600"/>
          </a:xfrm>
          <a:solidFill>
            <a:srgbClr val="000000"/>
          </a:solidFill>
        </p:spPr>
        <p:txBody>
          <a:bodyPr/>
          <a:lstStyle/>
          <a:p>
            <a:pPr>
              <a:defRPr/>
            </a:pPr>
            <a:r>
              <a:rPr lang="zh-CN" altLang="en-US" b="1" dirty="0">
                <a:latin typeface="Arial"/>
                <a:ea typeface="+mj-ea"/>
                <a:cs typeface="Arial"/>
              </a:rPr>
              <a:t>雷历论恩膏</a:t>
            </a:r>
            <a:endParaRPr lang="en-US" b="1" dirty="0">
              <a:latin typeface="Arial"/>
              <a:ea typeface="+mj-ea"/>
              <a:cs typeface="Arial"/>
            </a:endParaRPr>
          </a:p>
        </p:txBody>
      </p:sp>
      <p:sp>
        <p:nvSpPr>
          <p:cNvPr id="625667" name="Rectangle 3"/>
          <p:cNvSpPr>
            <a:spLocks noGrp="1" noChangeArrowheads="1"/>
          </p:cNvSpPr>
          <p:nvPr>
            <p:ph type="subTitle" idx="1"/>
          </p:nvPr>
        </p:nvSpPr>
        <p:spPr>
          <a:xfrm>
            <a:off x="685800" y="1773238"/>
            <a:ext cx="7772400" cy="4464050"/>
          </a:xfrm>
        </p:spPr>
        <p:txBody>
          <a:bodyPr anchor="t"/>
          <a:lstStyle/>
          <a:p>
            <a:pPr algn="l">
              <a:defRPr/>
            </a:pPr>
            <a:r>
              <a:rPr lang="ru-RU" dirty="0">
                <a:latin typeface="Arial"/>
                <a:cs typeface="Arial"/>
              </a:rPr>
              <a:t>“</a:t>
            </a:r>
            <a:r>
              <a:rPr lang="zh-CN" altLang="en-US" dirty="0">
                <a:latin typeface="Arial"/>
                <a:cs typeface="Arial"/>
              </a:rPr>
              <a:t>恩膏和内住的分别在于它们不同的目的。</a:t>
            </a:r>
            <a:r>
              <a:rPr lang="en-US" dirty="0">
                <a:latin typeface="Arial"/>
                <a:cs typeface="Arial"/>
              </a:rPr>
              <a:t> </a:t>
            </a:r>
            <a:r>
              <a:rPr lang="zh-CN" altLang="en-US" dirty="0">
                <a:solidFill>
                  <a:srgbClr val="FFFF00"/>
                </a:solidFill>
                <a:latin typeface="Arial"/>
                <a:cs typeface="Arial"/>
              </a:rPr>
              <a:t>内住</a:t>
            </a:r>
            <a:r>
              <a:rPr lang="en-US" dirty="0">
                <a:latin typeface="Arial"/>
                <a:cs typeface="Arial"/>
              </a:rPr>
              <a:t> </a:t>
            </a:r>
            <a:r>
              <a:rPr lang="zh-CN" altLang="en-US" dirty="0">
                <a:latin typeface="Arial"/>
                <a:cs typeface="Arial"/>
              </a:rPr>
              <a:t>带来神的</a:t>
            </a:r>
            <a:r>
              <a:rPr lang="en-US" dirty="0">
                <a:latin typeface="Arial"/>
                <a:cs typeface="Arial"/>
              </a:rPr>
              <a:t> </a:t>
            </a:r>
            <a:r>
              <a:rPr lang="zh-CN" altLang="en-US" dirty="0">
                <a:solidFill>
                  <a:srgbClr val="FFFF00"/>
                </a:solidFill>
                <a:latin typeface="Arial"/>
                <a:cs typeface="Arial"/>
              </a:rPr>
              <a:t>同在</a:t>
            </a:r>
            <a:r>
              <a:rPr lang="en-US" dirty="0">
                <a:latin typeface="Arial"/>
                <a:cs typeface="Arial"/>
              </a:rPr>
              <a:t> </a:t>
            </a:r>
            <a:r>
              <a:rPr lang="zh-CN" altLang="en-US" dirty="0">
                <a:latin typeface="Arial"/>
                <a:cs typeface="Arial"/>
              </a:rPr>
              <a:t>在信徒的生命里</a:t>
            </a:r>
            <a:r>
              <a:rPr lang="en-US" dirty="0">
                <a:latin typeface="Arial"/>
                <a:cs typeface="Arial"/>
              </a:rPr>
              <a:t>.   </a:t>
            </a:r>
            <a:r>
              <a:rPr lang="zh-CN" altLang="en-US" dirty="0">
                <a:solidFill>
                  <a:srgbClr val="FFFF00"/>
                </a:solidFill>
                <a:latin typeface="Arial"/>
                <a:cs typeface="Arial"/>
              </a:rPr>
              <a:t>恩膏</a:t>
            </a:r>
            <a:r>
              <a:rPr lang="en-US" dirty="0">
                <a:latin typeface="Arial"/>
                <a:cs typeface="Arial"/>
              </a:rPr>
              <a:t>, </a:t>
            </a:r>
            <a:r>
              <a:rPr lang="zh-CN" altLang="en-US" dirty="0">
                <a:latin typeface="Arial"/>
                <a:cs typeface="Arial"/>
              </a:rPr>
              <a:t>对于信徒来说</a:t>
            </a:r>
            <a:r>
              <a:rPr lang="en-US" dirty="0">
                <a:latin typeface="Arial"/>
                <a:cs typeface="Arial"/>
              </a:rPr>
              <a:t>, </a:t>
            </a:r>
            <a:r>
              <a:rPr lang="zh-CN" altLang="en-US" dirty="0">
                <a:latin typeface="Arial"/>
                <a:cs typeface="Arial"/>
              </a:rPr>
              <a:t>就是</a:t>
            </a:r>
            <a:r>
              <a:rPr lang="zh-CN" altLang="en-US" dirty="0">
                <a:solidFill>
                  <a:srgbClr val="FFFF00"/>
                </a:solidFill>
                <a:latin typeface="Arial"/>
                <a:cs typeface="Arial"/>
              </a:rPr>
              <a:t>可能可以被教导的意思</a:t>
            </a:r>
            <a:r>
              <a:rPr lang="en-US" dirty="0">
                <a:latin typeface="Arial"/>
                <a:cs typeface="Arial"/>
              </a:rPr>
              <a:t>(</a:t>
            </a:r>
            <a:r>
              <a:rPr lang="zh-CN" altLang="en-SG" dirty="0">
                <a:latin typeface="Arial"/>
                <a:cs typeface="Arial"/>
              </a:rPr>
              <a:t>约前</a:t>
            </a:r>
            <a:r>
              <a:rPr lang="en-US" dirty="0">
                <a:latin typeface="Arial"/>
                <a:cs typeface="Arial"/>
              </a:rPr>
              <a:t> 2:20, 27).  </a:t>
            </a:r>
            <a:r>
              <a:rPr lang="zh-CN" altLang="en-US" dirty="0">
                <a:latin typeface="Arial"/>
                <a:cs typeface="Arial"/>
              </a:rPr>
              <a:t>事实上</a:t>
            </a:r>
            <a:r>
              <a:rPr lang="en-US" dirty="0">
                <a:latin typeface="Arial"/>
                <a:cs typeface="Arial"/>
              </a:rPr>
              <a:t>,</a:t>
            </a:r>
            <a:r>
              <a:rPr lang="zh-CN" altLang="en-US" dirty="0">
                <a:latin typeface="Arial"/>
                <a:cs typeface="Arial"/>
              </a:rPr>
              <a:t>这也是唯一清楚列明会发生在信徒身上的例子</a:t>
            </a:r>
            <a:r>
              <a:rPr lang="en-US" dirty="0">
                <a:latin typeface="Arial"/>
                <a:cs typeface="Arial"/>
              </a:rPr>
              <a:t>.</a:t>
            </a:r>
            <a:r>
              <a:rPr lang="zh-CN" altLang="en-US" dirty="0">
                <a:latin typeface="Arial"/>
                <a:cs typeface="Arial"/>
              </a:rPr>
              <a:t>”</a:t>
            </a:r>
            <a:endParaRPr lang="en-US" dirty="0">
              <a:latin typeface="Arial"/>
              <a:ea typeface="+mn-ea"/>
              <a:cs typeface="Arial"/>
            </a:endParaRPr>
          </a:p>
        </p:txBody>
      </p:sp>
      <p:sp>
        <p:nvSpPr>
          <p:cNvPr id="315395" name="Text Box 123"/>
          <p:cNvSpPr txBox="1">
            <a:spLocks noChangeArrowheads="1"/>
          </p:cNvSpPr>
          <p:nvPr/>
        </p:nvSpPr>
        <p:spPr bwMode="auto">
          <a:xfrm>
            <a:off x="8399463" y="0"/>
            <a:ext cx="61277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xvi</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H</a:t>
            </a: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134375424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5666" name="Rectangle 2"/>
          <p:cNvSpPr>
            <a:spLocks noGrp="1" noChangeArrowheads="1"/>
          </p:cNvSpPr>
          <p:nvPr>
            <p:ph type="ctrTitle"/>
          </p:nvPr>
        </p:nvSpPr>
        <p:spPr>
          <a:xfrm>
            <a:off x="685800" y="620713"/>
            <a:ext cx="7772400" cy="990600"/>
          </a:xfrm>
          <a:solidFill>
            <a:srgbClr val="000000"/>
          </a:solidFill>
        </p:spPr>
        <p:txBody>
          <a:bodyPr/>
          <a:lstStyle/>
          <a:p>
            <a:pPr>
              <a:defRPr/>
            </a:pPr>
            <a:r>
              <a:rPr lang="zh-CN" altLang="en-US" b="1" dirty="0">
                <a:cs typeface="Arial"/>
              </a:rPr>
              <a:t>雷历论恩膏</a:t>
            </a:r>
            <a:endParaRPr lang="en-US" b="1" dirty="0">
              <a:latin typeface="Arial"/>
              <a:ea typeface="+mj-ea"/>
              <a:cs typeface="Arial"/>
            </a:endParaRPr>
          </a:p>
        </p:txBody>
      </p:sp>
      <p:sp>
        <p:nvSpPr>
          <p:cNvPr id="625667" name="Rectangle 3"/>
          <p:cNvSpPr>
            <a:spLocks noGrp="1" noChangeArrowheads="1"/>
          </p:cNvSpPr>
          <p:nvPr>
            <p:ph type="subTitle" idx="1"/>
          </p:nvPr>
        </p:nvSpPr>
        <p:spPr>
          <a:xfrm>
            <a:off x="685800" y="1773238"/>
            <a:ext cx="7772400" cy="4464050"/>
          </a:xfrm>
        </p:spPr>
        <p:txBody>
          <a:bodyPr anchor="t"/>
          <a:lstStyle/>
          <a:p>
            <a:pPr algn="l">
              <a:defRPr/>
            </a:pPr>
            <a:r>
              <a:rPr lang="ru-RU" dirty="0">
                <a:latin typeface="Arial"/>
                <a:cs typeface="Arial"/>
              </a:rPr>
              <a:t>“</a:t>
            </a:r>
            <a:r>
              <a:rPr lang="zh-CN" altLang="en-US" dirty="0">
                <a:latin typeface="Arial"/>
                <a:cs typeface="Arial"/>
              </a:rPr>
              <a:t>但是</a:t>
            </a:r>
            <a:r>
              <a:rPr lang="en-US" dirty="0">
                <a:latin typeface="Arial"/>
                <a:cs typeface="Arial"/>
              </a:rPr>
              <a:t>, </a:t>
            </a:r>
            <a:r>
              <a:rPr lang="zh-CN" altLang="en-US" dirty="0">
                <a:latin typeface="Arial"/>
                <a:cs typeface="Arial"/>
              </a:rPr>
              <a:t>如果人们采用耶稣被恩膏为例证</a:t>
            </a:r>
            <a:r>
              <a:rPr lang="en-US" dirty="0">
                <a:latin typeface="Arial"/>
                <a:cs typeface="Arial"/>
              </a:rPr>
              <a:t>if [</a:t>
            </a:r>
            <a:r>
              <a:rPr lang="zh-CN" altLang="en-US" dirty="0">
                <a:latin typeface="Arial"/>
                <a:cs typeface="Arial"/>
              </a:rPr>
              <a:t>路</a:t>
            </a:r>
            <a:r>
              <a:rPr lang="en-US" dirty="0">
                <a:latin typeface="Arial"/>
                <a:cs typeface="Arial"/>
              </a:rPr>
              <a:t> 4:18; </a:t>
            </a:r>
            <a:r>
              <a:rPr lang="zh-CN" altLang="en-US" dirty="0">
                <a:latin typeface="Arial"/>
                <a:cs typeface="Arial"/>
              </a:rPr>
              <a:t>徒</a:t>
            </a:r>
            <a:r>
              <a:rPr lang="en-US" dirty="0">
                <a:latin typeface="Arial"/>
                <a:cs typeface="Arial"/>
              </a:rPr>
              <a:t> 4:27; 10:38; </a:t>
            </a:r>
            <a:r>
              <a:rPr lang="zh-CN" altLang="en-US" dirty="0">
                <a:latin typeface="Arial"/>
                <a:cs typeface="Arial"/>
              </a:rPr>
              <a:t>来</a:t>
            </a:r>
            <a:r>
              <a:rPr lang="en-US" dirty="0">
                <a:latin typeface="Arial"/>
                <a:cs typeface="Arial"/>
              </a:rPr>
              <a:t>. 1:9] </a:t>
            </a:r>
            <a:r>
              <a:rPr lang="zh-CN" altLang="en-US" dirty="0">
                <a:latin typeface="Arial"/>
                <a:cs typeface="Arial"/>
              </a:rPr>
              <a:t>和旧约里祭师们</a:t>
            </a:r>
            <a:r>
              <a:rPr lang="en-US" dirty="0">
                <a:latin typeface="Arial"/>
                <a:cs typeface="Arial"/>
              </a:rPr>
              <a:t> [</a:t>
            </a:r>
            <a:r>
              <a:rPr lang="zh-CN" altLang="en-US" dirty="0">
                <a:latin typeface="Arial"/>
                <a:cs typeface="Arial"/>
              </a:rPr>
              <a:t>出</a:t>
            </a:r>
            <a:r>
              <a:rPr lang="en-US" dirty="0">
                <a:latin typeface="Arial"/>
                <a:cs typeface="Arial"/>
              </a:rPr>
              <a:t>. 30:32-33; </a:t>
            </a:r>
            <a:r>
              <a:rPr lang="zh-CN" altLang="en-US" dirty="0">
                <a:latin typeface="Arial"/>
                <a:cs typeface="Arial"/>
              </a:rPr>
              <a:t>附</a:t>
            </a:r>
            <a:r>
              <a:rPr lang="en-US" dirty="0">
                <a:latin typeface="Arial"/>
                <a:cs typeface="Arial"/>
              </a:rPr>
              <a:t>. </a:t>
            </a:r>
            <a:r>
              <a:rPr lang="zh-CN" altLang="en-US" dirty="0">
                <a:latin typeface="Arial"/>
                <a:cs typeface="Arial"/>
              </a:rPr>
              <a:t>列王</a:t>
            </a:r>
            <a:r>
              <a:rPr lang="en-US" dirty="0">
                <a:latin typeface="Arial"/>
                <a:cs typeface="Arial"/>
              </a:rPr>
              <a:t> </a:t>
            </a:r>
            <a:r>
              <a:rPr lang="zh-CN" altLang="en-US" dirty="0">
                <a:latin typeface="Arial"/>
                <a:cs typeface="Arial"/>
              </a:rPr>
              <a:t>撒上</a:t>
            </a:r>
            <a:r>
              <a:rPr lang="en-US" dirty="0">
                <a:latin typeface="Arial"/>
                <a:cs typeface="Arial"/>
              </a:rPr>
              <a:t>. 10:1; </a:t>
            </a:r>
            <a:r>
              <a:rPr lang="zh-CN" altLang="en-US" dirty="0">
                <a:latin typeface="Arial"/>
                <a:cs typeface="Arial"/>
              </a:rPr>
              <a:t>番</a:t>
            </a:r>
            <a:r>
              <a:rPr lang="en-US" dirty="0">
                <a:latin typeface="Arial"/>
                <a:cs typeface="Arial"/>
              </a:rPr>
              <a:t> 4:14], </a:t>
            </a:r>
            <a:r>
              <a:rPr lang="zh-CN" altLang="en-US" dirty="0">
                <a:latin typeface="Arial"/>
                <a:cs typeface="Arial"/>
              </a:rPr>
              <a:t>那么就会出现另外一个目的</a:t>
            </a:r>
            <a:r>
              <a:rPr lang="en-US" dirty="0">
                <a:latin typeface="Arial"/>
                <a:cs typeface="Arial"/>
              </a:rPr>
              <a:t>—</a:t>
            </a:r>
            <a:r>
              <a:rPr lang="zh-CN" altLang="en-US" dirty="0">
                <a:latin typeface="Arial"/>
                <a:cs typeface="Arial"/>
              </a:rPr>
              <a:t>即</a:t>
            </a:r>
            <a:r>
              <a:rPr lang="en-US" dirty="0">
                <a:latin typeface="Arial"/>
                <a:cs typeface="Arial"/>
              </a:rPr>
              <a:t> </a:t>
            </a:r>
            <a:r>
              <a:rPr lang="en-US" dirty="0">
                <a:solidFill>
                  <a:srgbClr val="FFFF00"/>
                </a:solidFill>
                <a:latin typeface="Arial"/>
                <a:cs typeface="Arial"/>
              </a:rPr>
              <a:t>service</a:t>
            </a:r>
            <a:r>
              <a:rPr lang="zh-CN" altLang="en-US" dirty="0">
                <a:solidFill>
                  <a:srgbClr val="FFFF00"/>
                </a:solidFill>
                <a:latin typeface="Arial"/>
                <a:cs typeface="Arial"/>
              </a:rPr>
              <a:t>服侍</a:t>
            </a:r>
            <a:r>
              <a:rPr lang="en-US" dirty="0">
                <a:latin typeface="Arial"/>
                <a:cs typeface="Arial"/>
              </a:rPr>
              <a:t>.  </a:t>
            </a:r>
            <a:r>
              <a:rPr lang="zh-CN" altLang="en-US" dirty="0">
                <a:latin typeface="Arial"/>
                <a:cs typeface="Arial"/>
              </a:rPr>
              <a:t>但是</a:t>
            </a:r>
            <a:r>
              <a:rPr lang="en-US" dirty="0">
                <a:latin typeface="Arial"/>
                <a:cs typeface="Arial"/>
              </a:rPr>
              <a:t>…</a:t>
            </a:r>
            <a:r>
              <a:rPr lang="zh-CN" altLang="en-US" dirty="0">
                <a:latin typeface="Arial"/>
                <a:cs typeface="Arial"/>
              </a:rPr>
              <a:t>完全的经历恩膏关键在于被圣灵充满。</a:t>
            </a:r>
            <a:r>
              <a:rPr lang="ru-RU" dirty="0">
                <a:latin typeface="Arial"/>
                <a:cs typeface="Arial"/>
              </a:rPr>
              <a:t>”</a:t>
            </a:r>
            <a:r>
              <a:rPr lang="en-US" dirty="0">
                <a:latin typeface="Arial"/>
                <a:cs typeface="Arial"/>
              </a:rPr>
              <a:t> </a:t>
            </a:r>
            <a:br>
              <a:rPr lang="en-US" dirty="0">
                <a:latin typeface="Arial"/>
                <a:cs typeface="Arial"/>
              </a:rPr>
            </a:br>
            <a:r>
              <a:rPr lang="en-US" i="0" dirty="0">
                <a:latin typeface="Arial"/>
                <a:cs typeface="Arial"/>
              </a:rPr>
              <a:t>(</a:t>
            </a:r>
            <a:r>
              <a:rPr lang="zh-CN" altLang="en-US" i="0" dirty="0">
                <a:latin typeface="Arial"/>
                <a:cs typeface="Arial"/>
              </a:rPr>
              <a:t>雷历博士</a:t>
            </a:r>
            <a:r>
              <a:rPr lang="en-US" i="0" dirty="0">
                <a:latin typeface="Arial"/>
                <a:cs typeface="Arial"/>
              </a:rPr>
              <a:t>, </a:t>
            </a:r>
            <a:r>
              <a:rPr lang="en-US" dirty="0">
                <a:latin typeface="Arial"/>
                <a:cs typeface="Arial"/>
              </a:rPr>
              <a:t>The Holy Spirit, </a:t>
            </a:r>
            <a:r>
              <a:rPr lang="en-US" i="0" dirty="0">
                <a:latin typeface="Arial"/>
                <a:cs typeface="Arial"/>
              </a:rPr>
              <a:t>73).</a:t>
            </a:r>
            <a:endParaRPr lang="en-US" i="0" dirty="0">
              <a:latin typeface="Arial"/>
              <a:ea typeface="+mn-ea"/>
              <a:cs typeface="Arial"/>
            </a:endParaRPr>
          </a:p>
        </p:txBody>
      </p:sp>
      <p:sp>
        <p:nvSpPr>
          <p:cNvPr id="317443" name="Text Box 123"/>
          <p:cNvSpPr txBox="1">
            <a:spLocks noChangeArrowheads="1"/>
          </p:cNvSpPr>
          <p:nvPr/>
        </p:nvSpPr>
        <p:spPr bwMode="auto">
          <a:xfrm>
            <a:off x="8399463" y="0"/>
            <a:ext cx="61277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xvi</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H</a:t>
            </a: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17492267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5" name="Rectangle 2"/>
          <p:cNvSpPr>
            <a:spLocks noGrp="1" noChangeArrowheads="1"/>
          </p:cNvSpPr>
          <p:nvPr>
            <p:ph type="title" idx="4294967295"/>
          </p:nvPr>
        </p:nvSpPr>
        <p:spPr>
          <a:xfrm>
            <a:off x="2286000" y="152400"/>
            <a:ext cx="4419600" cy="609600"/>
          </a:xfrm>
          <a:solidFill>
            <a:srgbClr val="000000"/>
          </a:solidFill>
        </p:spPr>
        <p:txBody>
          <a:bodyPr anchor="ctr"/>
          <a:lstStyle/>
          <a:p>
            <a:pPr algn="ctr" eaLnBrk="1" hangingPunct="1"/>
            <a:r>
              <a:rPr lang="zh-CN" altLang="en-US" sz="2800" dirty="0">
                <a:solidFill>
                  <a:schemeClr val="bg1"/>
                </a:solidFill>
                <a:latin typeface="Arial" charset="0"/>
              </a:rPr>
              <a:t>关键节</a:t>
            </a:r>
            <a:endParaRPr lang="en-US" sz="2800" dirty="0">
              <a:solidFill>
                <a:schemeClr val="bg1"/>
              </a:solidFill>
              <a:latin typeface="Arial" charset="0"/>
            </a:endParaRPr>
          </a:p>
        </p:txBody>
      </p:sp>
      <p:sp>
        <p:nvSpPr>
          <p:cNvPr id="338946" name="Text Box 3"/>
          <p:cNvSpPr txBox="1">
            <a:spLocks noChangeArrowheads="1"/>
          </p:cNvSpPr>
          <p:nvPr/>
        </p:nvSpPr>
        <p:spPr bwMode="auto">
          <a:xfrm>
            <a:off x="8343900" y="44450"/>
            <a:ext cx="692150" cy="457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rPr>
              <a:t>290</a:t>
            </a:r>
          </a:p>
        </p:txBody>
      </p:sp>
      <p:sp>
        <p:nvSpPr>
          <p:cNvPr id="28677" name="Text Box 5"/>
          <p:cNvSpPr txBox="1">
            <a:spLocks noChangeArrowheads="1"/>
          </p:cNvSpPr>
          <p:nvPr/>
        </p:nvSpPr>
        <p:spPr bwMode="auto">
          <a:xfrm>
            <a:off x="304800" y="2895600"/>
            <a:ext cx="8534400" cy="3108543"/>
          </a:xfrm>
          <a:prstGeom prst="rect">
            <a:avLst/>
          </a:prstGeom>
          <a:solidFill>
            <a:schemeClr val="bg1"/>
          </a:solidFill>
          <a:ln w="9525">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2800" b="1" u="sng" dirty="0">
                <a:solidFill>
                  <a:srgbClr val="003366"/>
                </a:solidFill>
                <a:latin typeface="Arial" charset="0"/>
                <a:ea typeface="宋体" charset="0"/>
                <a:cs typeface="宋体" charset="0"/>
              </a:rPr>
              <a:t>约翰写此书的主要目的</a:t>
            </a:r>
          </a:p>
          <a:p>
            <a:pPr algn="ctr" eaLnBrk="1" hangingPunct="1"/>
            <a:r>
              <a:rPr lang="zh-CN" altLang="en-US" sz="2800" b="1" dirty="0">
                <a:solidFill>
                  <a:srgbClr val="003366"/>
                </a:solidFill>
                <a:latin typeface="Arial" charset="0"/>
                <a:ea typeface="宋体" charset="0"/>
                <a:cs typeface="宋体" charset="0"/>
              </a:rPr>
              <a:t>我将这些话写给你们，是指著</a:t>
            </a:r>
            <a:r>
              <a:rPr lang="zh-CN" altLang="en-US" sz="2800" b="1" dirty="0">
                <a:solidFill>
                  <a:srgbClr val="CC00CC"/>
                </a:solidFill>
                <a:latin typeface="Arial" charset="0"/>
                <a:ea typeface="宋体" charset="0"/>
                <a:cs typeface="宋体" charset="0"/>
              </a:rPr>
              <a:t>那引诱你们的人</a:t>
            </a:r>
            <a:r>
              <a:rPr lang="zh-CN" altLang="en-US" sz="2800" b="1" dirty="0">
                <a:solidFill>
                  <a:srgbClr val="003366"/>
                </a:solidFill>
                <a:latin typeface="Arial" charset="0"/>
                <a:ea typeface="宋体" charset="0"/>
                <a:cs typeface="宋体" charset="0"/>
              </a:rPr>
              <a:t>说的</a:t>
            </a:r>
            <a:r>
              <a:rPr lang="en-US" altLang="zh-CN" sz="2800" b="1" dirty="0">
                <a:solidFill>
                  <a:srgbClr val="003366"/>
                </a:solidFill>
                <a:latin typeface="Arial" charset="0"/>
                <a:ea typeface="宋体" charset="0"/>
                <a:cs typeface="宋体" charset="0"/>
              </a:rPr>
              <a:t>…  </a:t>
            </a:r>
            <a:r>
              <a:rPr lang="zh-CN" altLang="en-US" sz="2800" b="1" dirty="0">
                <a:solidFill>
                  <a:srgbClr val="003366"/>
                </a:solidFill>
                <a:latin typeface="Arial" charset="0"/>
                <a:ea typeface="宋体" charset="0"/>
                <a:cs typeface="宋体" charset="0"/>
              </a:rPr>
              <a:t>小子们哪，你们</a:t>
            </a:r>
            <a:r>
              <a:rPr lang="zh-CN" altLang="en-US" sz="2800" b="1" dirty="0">
                <a:solidFill>
                  <a:srgbClr val="CC00CC"/>
                </a:solidFill>
                <a:latin typeface="Arial" charset="0"/>
                <a:ea typeface="宋体" charset="0"/>
                <a:cs typeface="宋体" charset="0"/>
              </a:rPr>
              <a:t>要住在主里面</a:t>
            </a:r>
            <a:r>
              <a:rPr lang="zh-CN" altLang="en-US" sz="2800" b="1" dirty="0">
                <a:solidFill>
                  <a:srgbClr val="003366"/>
                </a:solidFill>
                <a:latin typeface="Arial" charset="0"/>
                <a:ea typeface="宋体" charset="0"/>
                <a:cs typeface="宋体" charset="0"/>
              </a:rPr>
              <a:t>。这样，他若显现，我们就可以坦然无惧；当他来的时候，在他面前也不至於惭愧。</a:t>
            </a:r>
          </a:p>
          <a:p>
            <a:pPr algn="ctr" eaLnBrk="1" hangingPunct="1"/>
            <a:r>
              <a:rPr lang="en-US" altLang="zh-CN" sz="2800" b="1" dirty="0">
                <a:solidFill>
                  <a:srgbClr val="003366"/>
                </a:solidFill>
                <a:latin typeface="Arial" charset="0"/>
                <a:ea typeface="宋体" charset="0"/>
                <a:cs typeface="宋体" charset="0"/>
              </a:rPr>
              <a:t>(</a:t>
            </a:r>
            <a:r>
              <a:rPr lang="zh-CN" altLang="en-US" sz="2800" b="1" dirty="0">
                <a:solidFill>
                  <a:srgbClr val="003366"/>
                </a:solidFill>
                <a:latin typeface="Arial" charset="0"/>
                <a:ea typeface="宋体" charset="0"/>
                <a:cs typeface="宋体" charset="0"/>
              </a:rPr>
              <a:t>约翰一书第二章第二十六至二十八节</a:t>
            </a:r>
            <a:r>
              <a:rPr lang="en-US" altLang="zh-CN" sz="2800" b="1" dirty="0">
                <a:solidFill>
                  <a:srgbClr val="003366"/>
                </a:solidFill>
                <a:latin typeface="Arial" charset="0"/>
                <a:ea typeface="宋体" charset="0"/>
                <a:cs typeface="宋体" charset="0"/>
              </a:rPr>
              <a:t>)</a:t>
            </a:r>
          </a:p>
          <a:p>
            <a:pPr algn="ctr" eaLnBrk="1" hangingPunct="1"/>
            <a:endParaRPr lang="en-US" altLang="zh-CN" sz="2800" b="1" dirty="0">
              <a:solidFill>
                <a:srgbClr val="003366"/>
              </a:solidFill>
              <a:latin typeface="Arial" charset="0"/>
              <a:ea typeface="宋体" charset="0"/>
              <a:cs typeface="宋体" charset="0"/>
            </a:endParaRPr>
          </a:p>
        </p:txBody>
      </p:sp>
      <p:pic>
        <p:nvPicPr>
          <p:cNvPr id="338948" name="Picture 7" descr="j0189204"/>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1143000" y="304800"/>
            <a:ext cx="1676400" cy="866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2892661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8677"/>
                                        </p:tgtEl>
                                        <p:attrNameLst>
                                          <p:attrName>style.visibility</p:attrName>
                                        </p:attrNameLst>
                                      </p:cBhvr>
                                      <p:to>
                                        <p:strVal val="visible"/>
                                      </p:to>
                                    </p:set>
                                    <p:anim calcmode="lin" valueType="num">
                                      <p:cBhvr additive="base">
                                        <p:cTn id="7" dur="500" fill="hold"/>
                                        <p:tgtEl>
                                          <p:spTgt spid="28677"/>
                                        </p:tgtEl>
                                        <p:attrNameLst>
                                          <p:attrName>ppt_x</p:attrName>
                                        </p:attrNameLst>
                                      </p:cBhvr>
                                      <p:tavLst>
                                        <p:tav tm="0">
                                          <p:val>
                                            <p:strVal val="#ppt_x"/>
                                          </p:val>
                                        </p:tav>
                                        <p:tav tm="100000">
                                          <p:val>
                                            <p:strVal val="#ppt_x"/>
                                          </p:val>
                                        </p:tav>
                                      </p:tavLst>
                                    </p:anim>
                                    <p:anim calcmode="lin" valueType="num">
                                      <p:cBhvr additive="base">
                                        <p:cTn id="8" dur="500" fill="hold"/>
                                        <p:tgtEl>
                                          <p:spTgt spid="2867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7" grpId="0" animBg="1" autoUpdateAnimBg="0"/>
    </p:bldLst>
  </p:timing>
</p:sld>
</file>

<file path=ppt/slides/slide9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25538"/>
          </a:xfrm>
        </p:spPr>
        <p:txBody>
          <a:bodyPr/>
          <a:lstStyle/>
          <a:p>
            <a:pPr>
              <a:defRPr/>
            </a:pPr>
            <a:r>
              <a:rPr lang="en-US" sz="3600" b="1" dirty="0"/>
              <a:t>Oprah Winfrey’s Influence</a:t>
            </a:r>
          </a:p>
        </p:txBody>
      </p:sp>
      <p:sp>
        <p:nvSpPr>
          <p:cNvPr id="3" name="Title 1"/>
          <p:cNvSpPr txBox="1">
            <a:spLocks/>
          </p:cNvSpPr>
          <p:nvPr/>
        </p:nvSpPr>
        <p:spPr bwMode="auto">
          <a:xfrm>
            <a:off x="-1588" y="1557338"/>
            <a:ext cx="4357688" cy="5300662"/>
          </a:xfrm>
          <a:prstGeom prst="rect">
            <a:avLst/>
          </a:prstGeom>
          <a:noFill/>
          <a:ln w="9525">
            <a:noFill/>
            <a:miter lim="800000"/>
            <a:headEnd/>
            <a:tailEnd/>
          </a:ln>
          <a:effectLst/>
        </p:spPr>
        <p:txBody>
          <a:bodyPr anchorCtr="1"/>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a:defRPr/>
            </a:pPr>
            <a:r>
              <a:rPr lang="en-US" sz="3200" b="1" dirty="0">
                <a:solidFill>
                  <a:srgbClr val="FFFFFF"/>
                </a:solidFill>
              </a:rPr>
              <a:t>22 million viewers each day!</a:t>
            </a:r>
          </a:p>
          <a:p>
            <a:pPr>
              <a:defRPr/>
            </a:pPr>
            <a:endParaRPr lang="en-US" sz="3200" b="1" dirty="0">
              <a:solidFill>
                <a:srgbClr val="FFFFFF"/>
              </a:solidFill>
            </a:endParaRPr>
          </a:p>
          <a:p>
            <a:pPr>
              <a:defRPr/>
            </a:pPr>
            <a:r>
              <a:rPr lang="en-US" sz="3200" b="1" dirty="0">
                <a:solidFill>
                  <a:srgbClr val="FFFFFF"/>
                </a:solidFill>
              </a:rPr>
              <a:t>Named most influential celebrity two years in a row (2012-2013)</a:t>
            </a:r>
          </a:p>
        </p:txBody>
      </p:sp>
      <p:pic>
        <p:nvPicPr>
          <p:cNvPr id="340995" name="Picture 4"/>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076825" y="1196975"/>
            <a:ext cx="3810000" cy="508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336618223"/>
      </p:ext>
    </p:extLst>
  </p:cSld>
  <p:clrMapOvr>
    <a:masterClrMapping/>
  </p:clrMapOvr>
  <p:transition/>
</p:sld>
</file>

<file path=ppt/theme/_rels/theme4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image" Target="../media/image4.jpeg"/></Relationships>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2_Capsules">
  <a:themeElements>
    <a:clrScheme name="Capsules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fontScheme name="Capsul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Capsules 1">
        <a:dk1>
          <a:srgbClr val="000066"/>
        </a:dk1>
        <a:lt1>
          <a:srgbClr val="FFFFEB"/>
        </a:lt1>
        <a:dk2>
          <a:srgbClr val="336699"/>
        </a:dk2>
        <a:lt2>
          <a:srgbClr val="FFFFEB"/>
        </a:lt2>
        <a:accent1>
          <a:srgbClr val="666699"/>
        </a:accent1>
        <a:accent2>
          <a:srgbClr val="99CCFF"/>
        </a:accent2>
        <a:accent3>
          <a:srgbClr val="ADB8CA"/>
        </a:accent3>
        <a:accent4>
          <a:srgbClr val="DADAC9"/>
        </a:accent4>
        <a:accent5>
          <a:srgbClr val="B8B8CA"/>
        </a:accent5>
        <a:accent6>
          <a:srgbClr val="8AB9E7"/>
        </a:accent6>
        <a:hlink>
          <a:srgbClr val="CCCCFF"/>
        </a:hlink>
        <a:folHlink>
          <a:srgbClr val="C68DFF"/>
        </a:folHlink>
      </a:clrScheme>
      <a:clrMap bg1="dk2" tx1="lt1" bg2="dk1" tx2="lt2" accent1="accent1" accent2="accent2" accent3="accent3" accent4="accent4" accent5="accent5" accent6="accent6" hlink="hlink" folHlink="folHlink"/>
    </a:extraClrScheme>
    <a:extraClrScheme>
      <a:clrScheme name="Capsules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clrMap bg1="lt1" tx1="dk1" bg2="lt2" tx2="dk2" accent1="accent1" accent2="accent2" accent3="accent3" accent4="accent4" accent5="accent5" accent6="accent6" hlink="hlink" folHlink="folHlink"/>
    </a:extraClrScheme>
    <a:extraClrScheme>
      <a:clrScheme name="Capsules 3">
        <a:dk1>
          <a:srgbClr val="000000"/>
        </a:dk1>
        <a:lt1>
          <a:srgbClr val="FFFFFF"/>
        </a:lt1>
        <a:dk2>
          <a:srgbClr val="000000"/>
        </a:dk2>
        <a:lt2>
          <a:srgbClr val="5F5F5F"/>
        </a:lt2>
        <a:accent1>
          <a:srgbClr val="C0C0C0"/>
        </a:accent1>
        <a:accent2>
          <a:srgbClr val="808080"/>
        </a:accent2>
        <a:accent3>
          <a:srgbClr val="FFFFFF"/>
        </a:accent3>
        <a:accent4>
          <a:srgbClr val="000000"/>
        </a:accent4>
        <a:accent5>
          <a:srgbClr val="DCDCDC"/>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Capsules 4">
        <a:dk1>
          <a:srgbClr val="000000"/>
        </a:dk1>
        <a:lt1>
          <a:srgbClr val="FFFFFF"/>
        </a:lt1>
        <a:dk2>
          <a:srgbClr val="9900CC"/>
        </a:dk2>
        <a:lt2>
          <a:srgbClr val="0033CC"/>
        </a:lt2>
        <a:accent1>
          <a:srgbClr val="FFCC66"/>
        </a:accent1>
        <a:accent2>
          <a:srgbClr val="33CC33"/>
        </a:accent2>
        <a:accent3>
          <a:srgbClr val="FFFFFF"/>
        </a:accent3>
        <a:accent4>
          <a:srgbClr val="000000"/>
        </a:accent4>
        <a:accent5>
          <a:srgbClr val="FFE2B8"/>
        </a:accent5>
        <a:accent6>
          <a:srgbClr val="2DB92D"/>
        </a:accent6>
        <a:hlink>
          <a:srgbClr val="9900CC"/>
        </a:hlink>
        <a:folHlink>
          <a:srgbClr val="9900CC"/>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_Compass">
  <a:themeElements>
    <a:clrScheme name="">
      <a:dk1>
        <a:srgbClr val="00007A"/>
      </a:dk1>
      <a:lt1>
        <a:srgbClr val="FFFFFF"/>
      </a:lt1>
      <a:dk2>
        <a:srgbClr val="000066"/>
      </a:dk2>
      <a:lt2>
        <a:srgbClr val="CCECFF"/>
      </a:lt2>
      <a:accent1>
        <a:srgbClr val="3B3567"/>
      </a:accent1>
      <a:accent2>
        <a:srgbClr val="0089BA"/>
      </a:accent2>
      <a:accent3>
        <a:srgbClr val="AAAAB8"/>
      </a:accent3>
      <a:accent4>
        <a:srgbClr val="DADADA"/>
      </a:accent4>
      <a:accent5>
        <a:srgbClr val="AFAEB8"/>
      </a:accent5>
      <a:accent6>
        <a:srgbClr val="007CA8"/>
      </a:accent6>
      <a:hlink>
        <a:srgbClr val="66CCFF"/>
      </a:hlink>
      <a:folHlink>
        <a:srgbClr val="00CC99"/>
      </a:folHlink>
    </a:clrScheme>
    <a:fontScheme name="Compas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22"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22" charset="-52"/>
          </a:defRPr>
        </a:defPPr>
      </a:lstStyle>
    </a:lnDef>
  </a:objectDefaults>
  <a:extraClrSchemeLst>
    <a:extraClrScheme>
      <a:clrScheme name="Compass 1">
        <a:dk1>
          <a:srgbClr val="00007A"/>
        </a:dk1>
        <a:lt1>
          <a:srgbClr val="FFFFFF"/>
        </a:lt1>
        <a:dk2>
          <a:srgbClr val="000066"/>
        </a:dk2>
        <a:lt2>
          <a:srgbClr val="CCECFF"/>
        </a:lt2>
        <a:accent1>
          <a:srgbClr val="6F64C2"/>
        </a:accent1>
        <a:accent2>
          <a:srgbClr val="0089BA"/>
        </a:accent2>
        <a:accent3>
          <a:srgbClr val="AAAAB8"/>
        </a:accent3>
        <a:accent4>
          <a:srgbClr val="DADADA"/>
        </a:accent4>
        <a:accent5>
          <a:srgbClr val="BBB8DD"/>
        </a:accent5>
        <a:accent6>
          <a:srgbClr val="007CA8"/>
        </a:accent6>
        <a:hlink>
          <a:srgbClr val="66CCFF"/>
        </a:hlink>
        <a:folHlink>
          <a:srgbClr val="00CC99"/>
        </a:folHlink>
      </a:clrScheme>
      <a:clrMap bg1="dk2" tx1="lt1" bg2="dk1" tx2="lt2" accent1="accent1" accent2="accent2" accent3="accent3" accent4="accent4" accent5="accent5" accent6="accent6" hlink="hlink" folHlink="folHlink"/>
    </a:extraClrScheme>
    <a:extraClrScheme>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clrMap bg1="dk2" tx1="lt1" bg2="dk1" tx2="lt2" accent1="accent1" accent2="accent2" accent3="accent3" accent4="accent4" accent5="accent5" accent6="accent6" hlink="hlink" folHlink="folHlink"/>
    </a:extraClrScheme>
    <a:extraClrScheme>
      <a:clrScheme name="Compass 3">
        <a:dk1>
          <a:srgbClr val="860000"/>
        </a:dk1>
        <a:lt1>
          <a:srgbClr val="FFFFFF"/>
        </a:lt1>
        <a:dk2>
          <a:srgbClr val="800000"/>
        </a:dk2>
        <a:lt2>
          <a:srgbClr val="FFFFCC"/>
        </a:lt2>
        <a:accent1>
          <a:srgbClr val="FF6600"/>
        </a:accent1>
        <a:accent2>
          <a:srgbClr val="FF9933"/>
        </a:accent2>
        <a:accent3>
          <a:srgbClr val="C0AAAA"/>
        </a:accent3>
        <a:accent4>
          <a:srgbClr val="DADADA"/>
        </a:accent4>
        <a:accent5>
          <a:srgbClr val="FFB8AA"/>
        </a:accent5>
        <a:accent6>
          <a:srgbClr val="E78A2D"/>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ompass 4">
        <a:dk1>
          <a:srgbClr val="676A5C"/>
        </a:dk1>
        <a:lt1>
          <a:srgbClr val="FFFFFF"/>
        </a:lt1>
        <a:dk2>
          <a:srgbClr val="686B5D"/>
        </a:dk2>
        <a:lt2>
          <a:srgbClr val="FFFFCC"/>
        </a:lt2>
        <a:accent1>
          <a:srgbClr val="CC6600"/>
        </a:accent1>
        <a:accent2>
          <a:srgbClr val="809EA8"/>
        </a:accent2>
        <a:accent3>
          <a:srgbClr val="B9BAB6"/>
        </a:accent3>
        <a:accent4>
          <a:srgbClr val="DADADA"/>
        </a:accent4>
        <a:accent5>
          <a:srgbClr val="E2B8AA"/>
        </a:accent5>
        <a:accent6>
          <a:srgbClr val="738F98"/>
        </a:accent6>
        <a:hlink>
          <a:srgbClr val="DDBF4F"/>
        </a:hlink>
        <a:folHlink>
          <a:srgbClr val="B7B6A3"/>
        </a:folHlink>
      </a:clrScheme>
      <a:clrMap bg1="dk2" tx1="lt1" bg2="dk1" tx2="lt2" accent1="accent1" accent2="accent2" accent3="accent3" accent4="accent4" accent5="accent5" accent6="accent6" hlink="hlink" folHlink="folHlink"/>
    </a:extraClrScheme>
    <a:extraClrScheme>
      <a:clrScheme name="Compass 5">
        <a:dk1>
          <a:srgbClr val="AC835E"/>
        </a:dk1>
        <a:lt1>
          <a:srgbClr val="FFFFFF"/>
        </a:lt1>
        <a:dk2>
          <a:srgbClr val="AE8764"/>
        </a:dk2>
        <a:lt2>
          <a:srgbClr val="FFFFCC"/>
        </a:lt2>
        <a:accent1>
          <a:srgbClr val="CC6600"/>
        </a:accent1>
        <a:accent2>
          <a:srgbClr val="FF5050"/>
        </a:accent2>
        <a:accent3>
          <a:srgbClr val="D3C3B8"/>
        </a:accent3>
        <a:accent4>
          <a:srgbClr val="DADADA"/>
        </a:accent4>
        <a:accent5>
          <a:srgbClr val="E2B8AA"/>
        </a:accent5>
        <a:accent6>
          <a:srgbClr val="E74848"/>
        </a:accent6>
        <a:hlink>
          <a:srgbClr val="FFCC99"/>
        </a:hlink>
        <a:folHlink>
          <a:srgbClr val="FF9966"/>
        </a:folHlink>
      </a:clrScheme>
      <a:clrMap bg1="dk2" tx1="lt1" bg2="dk1" tx2="lt2" accent1="accent1" accent2="accent2" accent3="accent3" accent4="accent4" accent5="accent5" accent6="accent6" hlink="hlink" folHlink="folHlink"/>
    </a:extraClrScheme>
    <a:extraClrScheme>
      <a:clrScheme name="Compass 6">
        <a:dk1>
          <a:srgbClr val="526133"/>
        </a:dk1>
        <a:lt1>
          <a:srgbClr val="FFFFFF"/>
        </a:lt1>
        <a:dk2>
          <a:srgbClr val="4E5D31"/>
        </a:dk2>
        <a:lt2>
          <a:srgbClr val="FFFFCC"/>
        </a:lt2>
        <a:accent1>
          <a:srgbClr val="99CC00"/>
        </a:accent1>
        <a:accent2>
          <a:srgbClr val="7A9505"/>
        </a:accent2>
        <a:accent3>
          <a:srgbClr val="B2B6AD"/>
        </a:accent3>
        <a:accent4>
          <a:srgbClr val="DADADA"/>
        </a:accent4>
        <a:accent5>
          <a:srgbClr val="CAE2AA"/>
        </a:accent5>
        <a:accent6>
          <a:srgbClr val="6E8704"/>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Compass 7">
        <a:dk1>
          <a:srgbClr val="000000"/>
        </a:dk1>
        <a:lt1>
          <a:srgbClr val="DDDCC5"/>
        </a:lt1>
        <a:dk2>
          <a:srgbClr val="95934B"/>
        </a:dk2>
        <a:lt2>
          <a:srgbClr val="DBDAC3"/>
        </a:lt2>
        <a:accent1>
          <a:srgbClr val="EAEBE1"/>
        </a:accent1>
        <a:accent2>
          <a:srgbClr val="9DB0B7"/>
        </a:accent2>
        <a:accent3>
          <a:srgbClr val="EBEBDF"/>
        </a:accent3>
        <a:accent4>
          <a:srgbClr val="000000"/>
        </a:accent4>
        <a:accent5>
          <a:srgbClr val="F3F3EE"/>
        </a:accent5>
        <a:accent6>
          <a:srgbClr val="8E9FA6"/>
        </a:accent6>
        <a:hlink>
          <a:srgbClr val="009900"/>
        </a:hlink>
        <a:folHlink>
          <a:srgbClr val="808000"/>
        </a:folHlink>
      </a:clrScheme>
      <a:clrMap bg1="lt1" tx1="dk1" bg2="lt2" tx2="dk2" accent1="accent1" accent2="accent2" accent3="accent3" accent4="accent4" accent5="accent5" accent6="accent6" hlink="hlink" folHlink="folHlink"/>
    </a:extraClrScheme>
    <a:extraClrScheme>
      <a:clrScheme name="Compass 8">
        <a:dk1>
          <a:srgbClr val="007E7B"/>
        </a:dk1>
        <a:lt1>
          <a:srgbClr val="FFFFFF"/>
        </a:lt1>
        <a:dk2>
          <a:srgbClr val="008080"/>
        </a:dk2>
        <a:lt2>
          <a:srgbClr val="FFFF99"/>
        </a:lt2>
        <a:accent1>
          <a:srgbClr val="33CCCC"/>
        </a:accent1>
        <a:accent2>
          <a:srgbClr val="00CC66"/>
        </a:accent2>
        <a:accent3>
          <a:srgbClr val="AAC0C0"/>
        </a:accent3>
        <a:accent4>
          <a:srgbClr val="DADADA"/>
        </a:accent4>
        <a:accent5>
          <a:srgbClr val="ADE2E2"/>
        </a:accent5>
        <a:accent6>
          <a:srgbClr val="00B95C"/>
        </a:accent6>
        <a:hlink>
          <a:srgbClr val="CCFFCC"/>
        </a:hlink>
        <a:folHlink>
          <a:srgbClr val="FFFFCC"/>
        </a:folHlink>
      </a:clrScheme>
      <a:clrMap bg1="dk2" tx1="lt1" bg2="dk1" tx2="lt2" accent1="accent1" accent2="accent2" accent3="accent3" accent4="accent4" accent5="accent5" accent6="accent6" hlink="hlink" folHlink="folHlink"/>
    </a:extraClrScheme>
    <a:extraClrScheme>
      <a:clrScheme name="Compass 9">
        <a:dk1>
          <a:srgbClr val="000000"/>
        </a:dk1>
        <a:lt1>
          <a:srgbClr val="FFFFFF"/>
        </a:lt1>
        <a:dk2>
          <a:srgbClr val="000000"/>
        </a:dk2>
        <a:lt2>
          <a:srgbClr val="FEFEFE"/>
        </a:lt2>
        <a:accent1>
          <a:srgbClr val="E1E1FF"/>
        </a:accent1>
        <a:accent2>
          <a:srgbClr val="D9FFF8"/>
        </a:accent2>
        <a:accent3>
          <a:srgbClr val="FFFFFF"/>
        </a:accent3>
        <a:accent4>
          <a:srgbClr val="000000"/>
        </a:accent4>
        <a:accent5>
          <a:srgbClr val="EEEEFF"/>
        </a:accent5>
        <a:accent6>
          <a:srgbClr val="C4E7E1"/>
        </a:accent6>
        <a:hlink>
          <a:srgbClr val="9966FF"/>
        </a:hlink>
        <a:folHlink>
          <a:srgbClr val="666699"/>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5.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3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_Selling a Product or Service">
  <a:themeElements>
    <a:clrScheme name="Selling a Product or Service 1">
      <a:dk1>
        <a:srgbClr val="808080"/>
      </a:dk1>
      <a:lt1>
        <a:srgbClr val="F8F8F8"/>
      </a:lt1>
      <a:dk2>
        <a:srgbClr val="000000"/>
      </a:dk2>
      <a:lt2>
        <a:srgbClr val="FFFFFF"/>
      </a:lt2>
      <a:accent1>
        <a:srgbClr val="6699FF"/>
      </a:accent1>
      <a:accent2>
        <a:srgbClr val="9933FF"/>
      </a:accent2>
      <a:accent3>
        <a:srgbClr val="AAAAAA"/>
      </a:accent3>
      <a:accent4>
        <a:srgbClr val="D4D4D4"/>
      </a:accent4>
      <a:accent5>
        <a:srgbClr val="B8CAFF"/>
      </a:accent5>
      <a:accent6>
        <a:srgbClr val="8A2DE7"/>
      </a:accent6>
      <a:hlink>
        <a:srgbClr val="00FFFF"/>
      </a:hlink>
      <a:folHlink>
        <a:srgbClr val="0099CC"/>
      </a:folHlink>
    </a:clrScheme>
    <a:fontScheme name="Selling a Product or Service">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Selling a Product or Service 1">
        <a:dk1>
          <a:srgbClr val="808080"/>
        </a:dk1>
        <a:lt1>
          <a:srgbClr val="F8F8F8"/>
        </a:lt1>
        <a:dk2>
          <a:srgbClr val="000000"/>
        </a:dk2>
        <a:lt2>
          <a:srgbClr val="FFFFFF"/>
        </a:lt2>
        <a:accent1>
          <a:srgbClr val="6699FF"/>
        </a:accent1>
        <a:accent2>
          <a:srgbClr val="9933FF"/>
        </a:accent2>
        <a:accent3>
          <a:srgbClr val="AAAAAA"/>
        </a:accent3>
        <a:accent4>
          <a:srgbClr val="D4D4D4"/>
        </a:accent4>
        <a:accent5>
          <a:srgbClr val="B8CAFF"/>
        </a:accent5>
        <a:accent6>
          <a:srgbClr val="8A2DE7"/>
        </a:accent6>
        <a:hlink>
          <a:srgbClr val="00FFFF"/>
        </a:hlink>
        <a:folHlink>
          <a:srgbClr val="0099CC"/>
        </a:folHlink>
      </a:clrScheme>
      <a:clrMap bg1="dk2" tx1="lt1" bg2="dk1" tx2="lt2" accent1="accent1" accent2="accent2" accent3="accent3" accent4="accent4" accent5="accent5" accent6="accent6" hlink="hlink" folHlink="folHlink"/>
    </a:extraClrScheme>
    <a:extraClrScheme>
      <a:clrScheme name="Selling a Product or Service 2">
        <a:dk1>
          <a:srgbClr val="000066"/>
        </a:dk1>
        <a:lt1>
          <a:srgbClr val="FFFFFF"/>
        </a:lt1>
        <a:dk2>
          <a:srgbClr val="3333FF"/>
        </a:dk2>
        <a:lt2>
          <a:srgbClr val="3399FF"/>
        </a:lt2>
        <a:accent1>
          <a:srgbClr val="66CCFF"/>
        </a:accent1>
        <a:accent2>
          <a:srgbClr val="FF66FF"/>
        </a:accent2>
        <a:accent3>
          <a:srgbClr val="FFFFFF"/>
        </a:accent3>
        <a:accent4>
          <a:srgbClr val="000056"/>
        </a:accent4>
        <a:accent5>
          <a:srgbClr val="B8E2FF"/>
        </a:accent5>
        <a:accent6>
          <a:srgbClr val="E75CE7"/>
        </a:accent6>
        <a:hlink>
          <a:srgbClr val="CC00CC"/>
        </a:hlink>
        <a:folHlink>
          <a:srgbClr val="CC99FF"/>
        </a:folHlink>
      </a:clrScheme>
      <a:clrMap bg1="lt1" tx1="dk1" bg2="lt2" tx2="dk2" accent1="accent1" accent2="accent2" accent3="accent3" accent4="accent4" accent5="accent5" accent6="accent6" hlink="hlink" folHlink="folHlink"/>
    </a:extraClrScheme>
    <a:extraClrScheme>
      <a:clrScheme name="Selling a Product or Service 3">
        <a:dk1>
          <a:srgbClr val="000000"/>
        </a:dk1>
        <a:lt1>
          <a:srgbClr val="FFFFFF"/>
        </a:lt1>
        <a:dk2>
          <a:srgbClr val="000000"/>
        </a:dk2>
        <a:lt2>
          <a:srgbClr val="808080"/>
        </a:lt2>
        <a:accent1>
          <a:srgbClr val="969696"/>
        </a:accent1>
        <a:accent2>
          <a:srgbClr val="DDDDDD"/>
        </a:accent2>
        <a:accent3>
          <a:srgbClr val="FFFFFF"/>
        </a:accent3>
        <a:accent4>
          <a:srgbClr val="000000"/>
        </a:accent4>
        <a:accent5>
          <a:srgbClr val="C9C9C9"/>
        </a:accent5>
        <a:accent6>
          <a:srgbClr val="C8C8C8"/>
        </a:accent6>
        <a:hlink>
          <a:srgbClr val="333333"/>
        </a:hlink>
        <a:folHlink>
          <a:srgbClr val="B2B2B2"/>
        </a:folHlink>
      </a:clrScheme>
      <a:clrMap bg1="lt1" tx1="dk1" bg2="lt2" tx2="dk2" accent1="accent1" accent2="accent2" accent3="accent3" accent4="accent4" accent5="accent5" accent6="accent6" hlink="hlink" folHlink="folHlink"/>
    </a:extraClrScheme>
    <a:extraClrScheme>
      <a:clrScheme name="Selling a Product or Service 4">
        <a:dk1>
          <a:srgbClr val="808080"/>
        </a:dk1>
        <a:lt1>
          <a:srgbClr val="F8F8F8"/>
        </a:lt1>
        <a:dk2>
          <a:srgbClr val="000000"/>
        </a:dk2>
        <a:lt2>
          <a:srgbClr val="FFFFFF"/>
        </a:lt2>
        <a:accent1>
          <a:srgbClr val="CC9900"/>
        </a:accent1>
        <a:accent2>
          <a:srgbClr val="996600"/>
        </a:accent2>
        <a:accent3>
          <a:srgbClr val="AAAAAA"/>
        </a:accent3>
        <a:accent4>
          <a:srgbClr val="D4D4D4"/>
        </a:accent4>
        <a:accent5>
          <a:srgbClr val="E2CAAA"/>
        </a:accent5>
        <a:accent6>
          <a:srgbClr val="8A5C00"/>
        </a:accent6>
        <a:hlink>
          <a:srgbClr val="CCCC00"/>
        </a:hlink>
        <a:folHlink>
          <a:srgbClr val="80800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2_Selling a Product or Service">
  <a:themeElements>
    <a:clrScheme name="Selling a Product or Service 1">
      <a:dk1>
        <a:srgbClr val="808080"/>
      </a:dk1>
      <a:lt1>
        <a:srgbClr val="F8F8F8"/>
      </a:lt1>
      <a:dk2>
        <a:srgbClr val="000000"/>
      </a:dk2>
      <a:lt2>
        <a:srgbClr val="FFFFFF"/>
      </a:lt2>
      <a:accent1>
        <a:srgbClr val="6699FF"/>
      </a:accent1>
      <a:accent2>
        <a:srgbClr val="9933FF"/>
      </a:accent2>
      <a:accent3>
        <a:srgbClr val="AAAAAA"/>
      </a:accent3>
      <a:accent4>
        <a:srgbClr val="D4D4D4"/>
      </a:accent4>
      <a:accent5>
        <a:srgbClr val="B8CAFF"/>
      </a:accent5>
      <a:accent6>
        <a:srgbClr val="8A2DE7"/>
      </a:accent6>
      <a:hlink>
        <a:srgbClr val="00FFFF"/>
      </a:hlink>
      <a:folHlink>
        <a:srgbClr val="0099CC"/>
      </a:folHlink>
    </a:clrScheme>
    <a:fontScheme name="Selling a Product or Service">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Selling a Product or Service 1">
        <a:dk1>
          <a:srgbClr val="808080"/>
        </a:dk1>
        <a:lt1>
          <a:srgbClr val="F8F8F8"/>
        </a:lt1>
        <a:dk2>
          <a:srgbClr val="000000"/>
        </a:dk2>
        <a:lt2>
          <a:srgbClr val="FFFFFF"/>
        </a:lt2>
        <a:accent1>
          <a:srgbClr val="6699FF"/>
        </a:accent1>
        <a:accent2>
          <a:srgbClr val="9933FF"/>
        </a:accent2>
        <a:accent3>
          <a:srgbClr val="AAAAAA"/>
        </a:accent3>
        <a:accent4>
          <a:srgbClr val="D4D4D4"/>
        </a:accent4>
        <a:accent5>
          <a:srgbClr val="B8CAFF"/>
        </a:accent5>
        <a:accent6>
          <a:srgbClr val="8A2DE7"/>
        </a:accent6>
        <a:hlink>
          <a:srgbClr val="00FFFF"/>
        </a:hlink>
        <a:folHlink>
          <a:srgbClr val="0099CC"/>
        </a:folHlink>
      </a:clrScheme>
      <a:clrMap bg1="dk2" tx1="lt1" bg2="dk1" tx2="lt2" accent1="accent1" accent2="accent2" accent3="accent3" accent4="accent4" accent5="accent5" accent6="accent6" hlink="hlink" folHlink="folHlink"/>
    </a:extraClrScheme>
    <a:extraClrScheme>
      <a:clrScheme name="Selling a Product or Service 2">
        <a:dk1>
          <a:srgbClr val="000066"/>
        </a:dk1>
        <a:lt1>
          <a:srgbClr val="FFFFFF"/>
        </a:lt1>
        <a:dk2>
          <a:srgbClr val="3333FF"/>
        </a:dk2>
        <a:lt2>
          <a:srgbClr val="3399FF"/>
        </a:lt2>
        <a:accent1>
          <a:srgbClr val="66CCFF"/>
        </a:accent1>
        <a:accent2>
          <a:srgbClr val="FF66FF"/>
        </a:accent2>
        <a:accent3>
          <a:srgbClr val="FFFFFF"/>
        </a:accent3>
        <a:accent4>
          <a:srgbClr val="000056"/>
        </a:accent4>
        <a:accent5>
          <a:srgbClr val="B8E2FF"/>
        </a:accent5>
        <a:accent6>
          <a:srgbClr val="E75CE7"/>
        </a:accent6>
        <a:hlink>
          <a:srgbClr val="CC00CC"/>
        </a:hlink>
        <a:folHlink>
          <a:srgbClr val="CC99FF"/>
        </a:folHlink>
      </a:clrScheme>
      <a:clrMap bg1="lt1" tx1="dk1" bg2="lt2" tx2="dk2" accent1="accent1" accent2="accent2" accent3="accent3" accent4="accent4" accent5="accent5" accent6="accent6" hlink="hlink" folHlink="folHlink"/>
    </a:extraClrScheme>
    <a:extraClrScheme>
      <a:clrScheme name="Selling a Product or Service 3">
        <a:dk1>
          <a:srgbClr val="000000"/>
        </a:dk1>
        <a:lt1>
          <a:srgbClr val="FFFFFF"/>
        </a:lt1>
        <a:dk2>
          <a:srgbClr val="000000"/>
        </a:dk2>
        <a:lt2>
          <a:srgbClr val="808080"/>
        </a:lt2>
        <a:accent1>
          <a:srgbClr val="969696"/>
        </a:accent1>
        <a:accent2>
          <a:srgbClr val="DDDDDD"/>
        </a:accent2>
        <a:accent3>
          <a:srgbClr val="FFFFFF"/>
        </a:accent3>
        <a:accent4>
          <a:srgbClr val="000000"/>
        </a:accent4>
        <a:accent5>
          <a:srgbClr val="C9C9C9"/>
        </a:accent5>
        <a:accent6>
          <a:srgbClr val="C8C8C8"/>
        </a:accent6>
        <a:hlink>
          <a:srgbClr val="333333"/>
        </a:hlink>
        <a:folHlink>
          <a:srgbClr val="B2B2B2"/>
        </a:folHlink>
      </a:clrScheme>
      <a:clrMap bg1="lt1" tx1="dk1" bg2="lt2" tx2="dk2" accent1="accent1" accent2="accent2" accent3="accent3" accent4="accent4" accent5="accent5" accent6="accent6" hlink="hlink" folHlink="folHlink"/>
    </a:extraClrScheme>
    <a:extraClrScheme>
      <a:clrScheme name="Selling a Product or Service 4">
        <a:dk1>
          <a:srgbClr val="808080"/>
        </a:dk1>
        <a:lt1>
          <a:srgbClr val="F8F8F8"/>
        </a:lt1>
        <a:dk2>
          <a:srgbClr val="000000"/>
        </a:dk2>
        <a:lt2>
          <a:srgbClr val="FFFFFF"/>
        </a:lt2>
        <a:accent1>
          <a:srgbClr val="CC9900"/>
        </a:accent1>
        <a:accent2>
          <a:srgbClr val="996600"/>
        </a:accent2>
        <a:accent3>
          <a:srgbClr val="AAAAAA"/>
        </a:accent3>
        <a:accent4>
          <a:srgbClr val="D4D4D4"/>
        </a:accent4>
        <a:accent5>
          <a:srgbClr val="E2CAAA"/>
        </a:accent5>
        <a:accent6>
          <a:srgbClr val="8A5C00"/>
        </a:accent6>
        <a:hlink>
          <a:srgbClr val="CCCC00"/>
        </a:hlink>
        <a:folHlink>
          <a:srgbClr val="80800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5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4_Capsules">
  <a:themeElements>
    <a:clrScheme name="Capsules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fontScheme name="Capsul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Capsules 1">
        <a:dk1>
          <a:srgbClr val="000066"/>
        </a:dk1>
        <a:lt1>
          <a:srgbClr val="FFFFEB"/>
        </a:lt1>
        <a:dk2>
          <a:srgbClr val="336699"/>
        </a:dk2>
        <a:lt2>
          <a:srgbClr val="FFFFEB"/>
        </a:lt2>
        <a:accent1>
          <a:srgbClr val="666699"/>
        </a:accent1>
        <a:accent2>
          <a:srgbClr val="99CCFF"/>
        </a:accent2>
        <a:accent3>
          <a:srgbClr val="ADB8CA"/>
        </a:accent3>
        <a:accent4>
          <a:srgbClr val="DADAC9"/>
        </a:accent4>
        <a:accent5>
          <a:srgbClr val="B8B8CA"/>
        </a:accent5>
        <a:accent6>
          <a:srgbClr val="8AB9E7"/>
        </a:accent6>
        <a:hlink>
          <a:srgbClr val="CCCCFF"/>
        </a:hlink>
        <a:folHlink>
          <a:srgbClr val="C68DFF"/>
        </a:folHlink>
      </a:clrScheme>
      <a:clrMap bg1="dk2" tx1="lt1" bg2="dk1" tx2="lt2" accent1="accent1" accent2="accent2" accent3="accent3" accent4="accent4" accent5="accent5" accent6="accent6" hlink="hlink" folHlink="folHlink"/>
    </a:extraClrScheme>
    <a:extraClrScheme>
      <a:clrScheme name="Capsules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clrMap bg1="lt1" tx1="dk1" bg2="lt2" tx2="dk2" accent1="accent1" accent2="accent2" accent3="accent3" accent4="accent4" accent5="accent5" accent6="accent6" hlink="hlink" folHlink="folHlink"/>
    </a:extraClrScheme>
    <a:extraClrScheme>
      <a:clrScheme name="Capsules 3">
        <a:dk1>
          <a:srgbClr val="000000"/>
        </a:dk1>
        <a:lt1>
          <a:srgbClr val="FFFFFF"/>
        </a:lt1>
        <a:dk2>
          <a:srgbClr val="000000"/>
        </a:dk2>
        <a:lt2>
          <a:srgbClr val="5F5F5F"/>
        </a:lt2>
        <a:accent1>
          <a:srgbClr val="C0C0C0"/>
        </a:accent1>
        <a:accent2>
          <a:srgbClr val="808080"/>
        </a:accent2>
        <a:accent3>
          <a:srgbClr val="FFFFFF"/>
        </a:accent3>
        <a:accent4>
          <a:srgbClr val="000000"/>
        </a:accent4>
        <a:accent5>
          <a:srgbClr val="DCDCDC"/>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Capsules 4">
        <a:dk1>
          <a:srgbClr val="000000"/>
        </a:dk1>
        <a:lt1>
          <a:srgbClr val="FFFFFF"/>
        </a:lt1>
        <a:dk2>
          <a:srgbClr val="9900CC"/>
        </a:dk2>
        <a:lt2>
          <a:srgbClr val="0033CC"/>
        </a:lt2>
        <a:accent1>
          <a:srgbClr val="FFCC66"/>
        </a:accent1>
        <a:accent2>
          <a:srgbClr val="33CC33"/>
        </a:accent2>
        <a:accent3>
          <a:srgbClr val="FFFFFF"/>
        </a:accent3>
        <a:accent4>
          <a:srgbClr val="000000"/>
        </a:accent4>
        <a:accent5>
          <a:srgbClr val="FFE2B8"/>
        </a:accent5>
        <a:accent6>
          <a:srgbClr val="2DB92D"/>
        </a:accent6>
        <a:hlink>
          <a:srgbClr val="9900CC"/>
        </a:hlink>
        <a:folHlink>
          <a:srgbClr val="9900CC"/>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5_Capsules">
  <a:themeElements>
    <a:clrScheme name="Capsules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fontScheme name="Capsul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Capsules 1">
        <a:dk1>
          <a:srgbClr val="000066"/>
        </a:dk1>
        <a:lt1>
          <a:srgbClr val="FFFFEB"/>
        </a:lt1>
        <a:dk2>
          <a:srgbClr val="336699"/>
        </a:dk2>
        <a:lt2>
          <a:srgbClr val="FFFFEB"/>
        </a:lt2>
        <a:accent1>
          <a:srgbClr val="666699"/>
        </a:accent1>
        <a:accent2>
          <a:srgbClr val="99CCFF"/>
        </a:accent2>
        <a:accent3>
          <a:srgbClr val="ADB8CA"/>
        </a:accent3>
        <a:accent4>
          <a:srgbClr val="DADAC9"/>
        </a:accent4>
        <a:accent5>
          <a:srgbClr val="B8B8CA"/>
        </a:accent5>
        <a:accent6>
          <a:srgbClr val="8AB9E7"/>
        </a:accent6>
        <a:hlink>
          <a:srgbClr val="CCCCFF"/>
        </a:hlink>
        <a:folHlink>
          <a:srgbClr val="C68DFF"/>
        </a:folHlink>
      </a:clrScheme>
      <a:clrMap bg1="dk2" tx1="lt1" bg2="dk1" tx2="lt2" accent1="accent1" accent2="accent2" accent3="accent3" accent4="accent4" accent5="accent5" accent6="accent6" hlink="hlink" folHlink="folHlink"/>
    </a:extraClrScheme>
    <a:extraClrScheme>
      <a:clrScheme name="Capsules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clrMap bg1="lt1" tx1="dk1" bg2="lt2" tx2="dk2" accent1="accent1" accent2="accent2" accent3="accent3" accent4="accent4" accent5="accent5" accent6="accent6" hlink="hlink" folHlink="folHlink"/>
    </a:extraClrScheme>
    <a:extraClrScheme>
      <a:clrScheme name="Capsules 3">
        <a:dk1>
          <a:srgbClr val="000000"/>
        </a:dk1>
        <a:lt1>
          <a:srgbClr val="FFFFFF"/>
        </a:lt1>
        <a:dk2>
          <a:srgbClr val="000000"/>
        </a:dk2>
        <a:lt2>
          <a:srgbClr val="5F5F5F"/>
        </a:lt2>
        <a:accent1>
          <a:srgbClr val="C0C0C0"/>
        </a:accent1>
        <a:accent2>
          <a:srgbClr val="808080"/>
        </a:accent2>
        <a:accent3>
          <a:srgbClr val="FFFFFF"/>
        </a:accent3>
        <a:accent4>
          <a:srgbClr val="000000"/>
        </a:accent4>
        <a:accent5>
          <a:srgbClr val="DCDCDC"/>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Capsules 4">
        <a:dk1>
          <a:srgbClr val="000000"/>
        </a:dk1>
        <a:lt1>
          <a:srgbClr val="FFFFFF"/>
        </a:lt1>
        <a:dk2>
          <a:srgbClr val="9900CC"/>
        </a:dk2>
        <a:lt2>
          <a:srgbClr val="0033CC"/>
        </a:lt2>
        <a:accent1>
          <a:srgbClr val="FFCC66"/>
        </a:accent1>
        <a:accent2>
          <a:srgbClr val="33CC33"/>
        </a:accent2>
        <a:accent3>
          <a:srgbClr val="FFFFFF"/>
        </a:accent3>
        <a:accent4>
          <a:srgbClr val="000000"/>
        </a:accent4>
        <a:accent5>
          <a:srgbClr val="FFE2B8"/>
        </a:accent5>
        <a:accent6>
          <a:srgbClr val="2DB92D"/>
        </a:accent6>
        <a:hlink>
          <a:srgbClr val="9900CC"/>
        </a:hlink>
        <a:folHlink>
          <a:srgbClr val="9900CC"/>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6_Capsules">
  <a:themeElements>
    <a:clrScheme name="Capsules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fontScheme name="Capsul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Capsules 1">
        <a:dk1>
          <a:srgbClr val="000066"/>
        </a:dk1>
        <a:lt1>
          <a:srgbClr val="FFFFEB"/>
        </a:lt1>
        <a:dk2>
          <a:srgbClr val="336699"/>
        </a:dk2>
        <a:lt2>
          <a:srgbClr val="FFFFEB"/>
        </a:lt2>
        <a:accent1>
          <a:srgbClr val="666699"/>
        </a:accent1>
        <a:accent2>
          <a:srgbClr val="99CCFF"/>
        </a:accent2>
        <a:accent3>
          <a:srgbClr val="ADB8CA"/>
        </a:accent3>
        <a:accent4>
          <a:srgbClr val="DADAC9"/>
        </a:accent4>
        <a:accent5>
          <a:srgbClr val="B8B8CA"/>
        </a:accent5>
        <a:accent6>
          <a:srgbClr val="8AB9E7"/>
        </a:accent6>
        <a:hlink>
          <a:srgbClr val="CCCCFF"/>
        </a:hlink>
        <a:folHlink>
          <a:srgbClr val="C68DFF"/>
        </a:folHlink>
      </a:clrScheme>
      <a:clrMap bg1="dk2" tx1="lt1" bg2="dk1" tx2="lt2" accent1="accent1" accent2="accent2" accent3="accent3" accent4="accent4" accent5="accent5" accent6="accent6" hlink="hlink" folHlink="folHlink"/>
    </a:extraClrScheme>
    <a:extraClrScheme>
      <a:clrScheme name="Capsules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clrMap bg1="lt1" tx1="dk1" bg2="lt2" tx2="dk2" accent1="accent1" accent2="accent2" accent3="accent3" accent4="accent4" accent5="accent5" accent6="accent6" hlink="hlink" folHlink="folHlink"/>
    </a:extraClrScheme>
    <a:extraClrScheme>
      <a:clrScheme name="Capsules 3">
        <a:dk1>
          <a:srgbClr val="000000"/>
        </a:dk1>
        <a:lt1>
          <a:srgbClr val="FFFFFF"/>
        </a:lt1>
        <a:dk2>
          <a:srgbClr val="000000"/>
        </a:dk2>
        <a:lt2>
          <a:srgbClr val="5F5F5F"/>
        </a:lt2>
        <a:accent1>
          <a:srgbClr val="C0C0C0"/>
        </a:accent1>
        <a:accent2>
          <a:srgbClr val="808080"/>
        </a:accent2>
        <a:accent3>
          <a:srgbClr val="FFFFFF"/>
        </a:accent3>
        <a:accent4>
          <a:srgbClr val="000000"/>
        </a:accent4>
        <a:accent5>
          <a:srgbClr val="DCDCDC"/>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Capsules 4">
        <a:dk1>
          <a:srgbClr val="000000"/>
        </a:dk1>
        <a:lt1>
          <a:srgbClr val="FFFFFF"/>
        </a:lt1>
        <a:dk2>
          <a:srgbClr val="9900CC"/>
        </a:dk2>
        <a:lt2>
          <a:srgbClr val="0033CC"/>
        </a:lt2>
        <a:accent1>
          <a:srgbClr val="FFCC66"/>
        </a:accent1>
        <a:accent2>
          <a:srgbClr val="33CC33"/>
        </a:accent2>
        <a:accent3>
          <a:srgbClr val="FFFFFF"/>
        </a:accent3>
        <a:accent4>
          <a:srgbClr val="000000"/>
        </a:accent4>
        <a:accent5>
          <a:srgbClr val="FFE2B8"/>
        </a:accent5>
        <a:accent6>
          <a:srgbClr val="2DB92D"/>
        </a:accent6>
        <a:hlink>
          <a:srgbClr val="9900CC"/>
        </a:hlink>
        <a:folHlink>
          <a:srgbClr val="9900CC"/>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Dad`s Tie">
  <a:themeElements>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fontScheme name="Dad`s Ti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clrMap bg1="dk2" tx1="lt1" bg2="dk1" tx2="lt2" accent1="accent1" accent2="accent2" accent3="accent3" accent4="accent4" accent5="accent5" accent6="accent6" hlink="hlink" folHlink="folHlink"/>
    </a:extraClrScheme>
    <a:extraClrScheme>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clrMap bg1="lt1" tx1="dk1" bg2="lt2" tx2="dk2" accent1="accent1" accent2="accent2" accent3="accent3" accent4="accent4" accent5="accent5" accent6="accent6" hlink="hlink" folHlink="folHlink"/>
    </a:extraClrScheme>
    <a:extraClrScheme>
      <a:clrScheme name="Dad`s Tie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ad`s Tie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clrMap bg1="lt1" tx1="dk1" bg2="lt2" tx2="dk2" accent1="accent1" accent2="accent2" accent3="accent3" accent4="accent4" accent5="accent5" accent6="accent6" hlink="hlink" folHlink="folHlink"/>
    </a:extraClrScheme>
    <a:extraClrScheme>
      <a:clrScheme name="Dad`s Tie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clrMap bg1="lt1" tx1="dk1" bg2="lt2" tx2="dk2" accent1="accent1" accent2="accent2" accent3="accent3" accent4="accent4" accent5="accent5" accent6="accent6" hlink="hlink" folHlink="folHlink"/>
    </a:extraClrScheme>
    <a:extraClrScheme>
      <a:clrScheme name="Dad`s Tie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clrMap bg1="dk2" tx1="lt1" bg2="dk1" tx2="lt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7_Capsules">
  <a:themeElements>
    <a:clrScheme name="Capsules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fontScheme name="Capsul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Capsules 1">
        <a:dk1>
          <a:srgbClr val="000066"/>
        </a:dk1>
        <a:lt1>
          <a:srgbClr val="FFFFEB"/>
        </a:lt1>
        <a:dk2>
          <a:srgbClr val="336699"/>
        </a:dk2>
        <a:lt2>
          <a:srgbClr val="FFFFEB"/>
        </a:lt2>
        <a:accent1>
          <a:srgbClr val="666699"/>
        </a:accent1>
        <a:accent2>
          <a:srgbClr val="99CCFF"/>
        </a:accent2>
        <a:accent3>
          <a:srgbClr val="ADB8CA"/>
        </a:accent3>
        <a:accent4>
          <a:srgbClr val="DADAC9"/>
        </a:accent4>
        <a:accent5>
          <a:srgbClr val="B8B8CA"/>
        </a:accent5>
        <a:accent6>
          <a:srgbClr val="8AB9E7"/>
        </a:accent6>
        <a:hlink>
          <a:srgbClr val="CCCCFF"/>
        </a:hlink>
        <a:folHlink>
          <a:srgbClr val="C68DFF"/>
        </a:folHlink>
      </a:clrScheme>
      <a:clrMap bg1="dk2" tx1="lt1" bg2="dk1" tx2="lt2" accent1="accent1" accent2="accent2" accent3="accent3" accent4="accent4" accent5="accent5" accent6="accent6" hlink="hlink" folHlink="folHlink"/>
    </a:extraClrScheme>
    <a:extraClrScheme>
      <a:clrScheme name="Capsules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clrMap bg1="lt1" tx1="dk1" bg2="lt2" tx2="dk2" accent1="accent1" accent2="accent2" accent3="accent3" accent4="accent4" accent5="accent5" accent6="accent6" hlink="hlink" folHlink="folHlink"/>
    </a:extraClrScheme>
    <a:extraClrScheme>
      <a:clrScheme name="Capsules 3">
        <a:dk1>
          <a:srgbClr val="000000"/>
        </a:dk1>
        <a:lt1>
          <a:srgbClr val="FFFFFF"/>
        </a:lt1>
        <a:dk2>
          <a:srgbClr val="000000"/>
        </a:dk2>
        <a:lt2>
          <a:srgbClr val="5F5F5F"/>
        </a:lt2>
        <a:accent1>
          <a:srgbClr val="C0C0C0"/>
        </a:accent1>
        <a:accent2>
          <a:srgbClr val="808080"/>
        </a:accent2>
        <a:accent3>
          <a:srgbClr val="FFFFFF"/>
        </a:accent3>
        <a:accent4>
          <a:srgbClr val="000000"/>
        </a:accent4>
        <a:accent5>
          <a:srgbClr val="DCDCDC"/>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Capsules 4">
        <a:dk1>
          <a:srgbClr val="000000"/>
        </a:dk1>
        <a:lt1>
          <a:srgbClr val="FFFFFF"/>
        </a:lt1>
        <a:dk2>
          <a:srgbClr val="9900CC"/>
        </a:dk2>
        <a:lt2>
          <a:srgbClr val="0033CC"/>
        </a:lt2>
        <a:accent1>
          <a:srgbClr val="FFCC66"/>
        </a:accent1>
        <a:accent2>
          <a:srgbClr val="33CC33"/>
        </a:accent2>
        <a:accent3>
          <a:srgbClr val="FFFFFF"/>
        </a:accent3>
        <a:accent4>
          <a:srgbClr val="000000"/>
        </a:accent4>
        <a:accent5>
          <a:srgbClr val="FFE2B8"/>
        </a:accent5>
        <a:accent6>
          <a:srgbClr val="2DB92D"/>
        </a:accent6>
        <a:hlink>
          <a:srgbClr val="9900CC"/>
        </a:hlink>
        <a:folHlink>
          <a:srgbClr val="9900CC"/>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8_Capsules">
  <a:themeElements>
    <a:clrScheme name="Capsules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fontScheme name="Capsul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Capsules 1">
        <a:dk1>
          <a:srgbClr val="000066"/>
        </a:dk1>
        <a:lt1>
          <a:srgbClr val="FFFFEB"/>
        </a:lt1>
        <a:dk2>
          <a:srgbClr val="336699"/>
        </a:dk2>
        <a:lt2>
          <a:srgbClr val="FFFFEB"/>
        </a:lt2>
        <a:accent1>
          <a:srgbClr val="666699"/>
        </a:accent1>
        <a:accent2>
          <a:srgbClr val="99CCFF"/>
        </a:accent2>
        <a:accent3>
          <a:srgbClr val="ADB8CA"/>
        </a:accent3>
        <a:accent4>
          <a:srgbClr val="DADAC9"/>
        </a:accent4>
        <a:accent5>
          <a:srgbClr val="B8B8CA"/>
        </a:accent5>
        <a:accent6>
          <a:srgbClr val="8AB9E7"/>
        </a:accent6>
        <a:hlink>
          <a:srgbClr val="CCCCFF"/>
        </a:hlink>
        <a:folHlink>
          <a:srgbClr val="C68DFF"/>
        </a:folHlink>
      </a:clrScheme>
      <a:clrMap bg1="dk2" tx1="lt1" bg2="dk1" tx2="lt2" accent1="accent1" accent2="accent2" accent3="accent3" accent4="accent4" accent5="accent5" accent6="accent6" hlink="hlink" folHlink="folHlink"/>
    </a:extraClrScheme>
    <a:extraClrScheme>
      <a:clrScheme name="Capsules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clrMap bg1="lt1" tx1="dk1" bg2="lt2" tx2="dk2" accent1="accent1" accent2="accent2" accent3="accent3" accent4="accent4" accent5="accent5" accent6="accent6" hlink="hlink" folHlink="folHlink"/>
    </a:extraClrScheme>
    <a:extraClrScheme>
      <a:clrScheme name="Capsules 3">
        <a:dk1>
          <a:srgbClr val="000000"/>
        </a:dk1>
        <a:lt1>
          <a:srgbClr val="FFFFFF"/>
        </a:lt1>
        <a:dk2>
          <a:srgbClr val="000000"/>
        </a:dk2>
        <a:lt2>
          <a:srgbClr val="5F5F5F"/>
        </a:lt2>
        <a:accent1>
          <a:srgbClr val="C0C0C0"/>
        </a:accent1>
        <a:accent2>
          <a:srgbClr val="808080"/>
        </a:accent2>
        <a:accent3>
          <a:srgbClr val="FFFFFF"/>
        </a:accent3>
        <a:accent4>
          <a:srgbClr val="000000"/>
        </a:accent4>
        <a:accent5>
          <a:srgbClr val="DCDCDC"/>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Capsules 4">
        <a:dk1>
          <a:srgbClr val="000000"/>
        </a:dk1>
        <a:lt1>
          <a:srgbClr val="FFFFFF"/>
        </a:lt1>
        <a:dk2>
          <a:srgbClr val="9900CC"/>
        </a:dk2>
        <a:lt2>
          <a:srgbClr val="0033CC"/>
        </a:lt2>
        <a:accent1>
          <a:srgbClr val="FFCC66"/>
        </a:accent1>
        <a:accent2>
          <a:srgbClr val="33CC33"/>
        </a:accent2>
        <a:accent3>
          <a:srgbClr val="FFFFFF"/>
        </a:accent3>
        <a:accent4>
          <a:srgbClr val="000000"/>
        </a:accent4>
        <a:accent5>
          <a:srgbClr val="FFE2B8"/>
        </a:accent5>
        <a:accent6>
          <a:srgbClr val="2DB92D"/>
        </a:accent6>
        <a:hlink>
          <a:srgbClr val="9900CC"/>
        </a:hlink>
        <a:folHlink>
          <a:srgbClr val="9900CC"/>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1_Cascade">
  <a:themeElements>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fontScheme name="Cascad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Cascade 1">
        <a:dk1>
          <a:srgbClr val="C0C0C0"/>
        </a:dk1>
        <a:lt1>
          <a:srgbClr val="FFFFFF"/>
        </a:lt1>
        <a:dk2>
          <a:srgbClr val="000000"/>
        </a:dk2>
        <a:lt2>
          <a:srgbClr val="FFFFFF"/>
        </a:lt2>
        <a:accent1>
          <a:srgbClr val="FF3300"/>
        </a:accent1>
        <a:accent2>
          <a:srgbClr val="666699"/>
        </a:accent2>
        <a:accent3>
          <a:srgbClr val="AAAAAA"/>
        </a:accent3>
        <a:accent4>
          <a:srgbClr val="DADADA"/>
        </a:accent4>
        <a:accent5>
          <a:srgbClr val="FFADAA"/>
        </a:accent5>
        <a:accent6>
          <a:srgbClr val="5C5C8A"/>
        </a:accent6>
        <a:hlink>
          <a:srgbClr val="FFFF99"/>
        </a:hlink>
        <a:folHlink>
          <a:srgbClr val="FF9900"/>
        </a:folHlink>
      </a:clrScheme>
      <a:clrMap bg1="dk2" tx1="lt1" bg2="dk1" tx2="lt2" accent1="accent1" accent2="accent2" accent3="accent3" accent4="accent4" accent5="accent5" accent6="accent6" hlink="hlink" folHlink="folHlink"/>
    </a:extraClrScheme>
    <a:extraClrScheme>
      <a:clrScheme name="Cascade 2">
        <a:dk1>
          <a:srgbClr val="CC99FF"/>
        </a:dk1>
        <a:lt1>
          <a:srgbClr val="FFFFFF"/>
        </a:lt1>
        <a:dk2>
          <a:srgbClr val="400040"/>
        </a:dk2>
        <a:lt2>
          <a:srgbClr val="FFFFFF"/>
        </a:lt2>
        <a:accent1>
          <a:srgbClr val="FF66FF"/>
        </a:accent1>
        <a:accent2>
          <a:srgbClr val="CC00CC"/>
        </a:accent2>
        <a:accent3>
          <a:srgbClr val="AFAAAF"/>
        </a:accent3>
        <a:accent4>
          <a:srgbClr val="DADADA"/>
        </a:accent4>
        <a:accent5>
          <a:srgbClr val="FFB8FF"/>
        </a:accent5>
        <a:accent6>
          <a:srgbClr val="B900B9"/>
        </a:accent6>
        <a:hlink>
          <a:srgbClr val="FF7C80"/>
        </a:hlink>
        <a:folHlink>
          <a:srgbClr val="990099"/>
        </a:folHlink>
      </a:clrScheme>
      <a:clrMap bg1="dk2" tx1="lt1" bg2="dk1" tx2="lt2" accent1="accent1" accent2="accent2" accent3="accent3" accent4="accent4" accent5="accent5" accent6="accent6" hlink="hlink" folHlink="folHlink"/>
    </a:extraClrScheme>
    <a:extraClrScheme>
      <a:clrScheme name="Cascade 3">
        <a:dk1>
          <a:srgbClr val="CC99FF"/>
        </a:dk1>
        <a:lt1>
          <a:srgbClr val="FFFFFF"/>
        </a:lt1>
        <a:dk2>
          <a:srgbClr val="34022D"/>
        </a:dk2>
        <a:lt2>
          <a:srgbClr val="FFFFFF"/>
        </a:lt2>
        <a:accent1>
          <a:srgbClr val="775EC8"/>
        </a:accent1>
        <a:accent2>
          <a:srgbClr val="9933FF"/>
        </a:accent2>
        <a:accent3>
          <a:srgbClr val="AEAAAD"/>
        </a:accent3>
        <a:accent4>
          <a:srgbClr val="DADADA"/>
        </a:accent4>
        <a:accent5>
          <a:srgbClr val="BDB6E0"/>
        </a:accent5>
        <a:accent6>
          <a:srgbClr val="8A2DE7"/>
        </a:accent6>
        <a:hlink>
          <a:srgbClr val="993366"/>
        </a:hlink>
        <a:folHlink>
          <a:srgbClr val="969696"/>
        </a:folHlink>
      </a:clrScheme>
      <a:clrMap bg1="dk2" tx1="lt1" bg2="dk1" tx2="lt2" accent1="accent1" accent2="accent2" accent3="accent3" accent4="accent4" accent5="accent5" accent6="accent6" hlink="hlink" folHlink="folHlink"/>
    </a:extraClrScheme>
    <a:extraClrScheme>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clrMap bg1="dk2" tx1="lt1" bg2="dk1" tx2="lt2" accent1="accent1" accent2="accent2" accent3="accent3" accent4="accent4" accent5="accent5" accent6="accent6" hlink="hlink" folHlink="folHlink"/>
    </a:extraClrScheme>
    <a:extraClrScheme>
      <a:clrScheme name="Cascade 5">
        <a:dk1>
          <a:srgbClr val="00FFFF"/>
        </a:dk1>
        <a:lt1>
          <a:srgbClr val="FFFFFF"/>
        </a:lt1>
        <a:dk2>
          <a:srgbClr val="4E009C"/>
        </a:dk2>
        <a:lt2>
          <a:srgbClr val="FFFFFF"/>
        </a:lt2>
        <a:accent1>
          <a:srgbClr val="00A8A4"/>
        </a:accent1>
        <a:accent2>
          <a:srgbClr val="3399FF"/>
        </a:accent2>
        <a:accent3>
          <a:srgbClr val="B2AACB"/>
        </a:accent3>
        <a:accent4>
          <a:srgbClr val="DADADA"/>
        </a:accent4>
        <a:accent5>
          <a:srgbClr val="AAD1CF"/>
        </a:accent5>
        <a:accent6>
          <a:srgbClr val="2D8A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Cascade 6">
        <a:dk1>
          <a:srgbClr val="CCCC33"/>
        </a:dk1>
        <a:lt1>
          <a:srgbClr val="FFFFFF"/>
        </a:lt1>
        <a:dk2>
          <a:srgbClr val="003300"/>
        </a:dk2>
        <a:lt2>
          <a:srgbClr val="FFFFCC"/>
        </a:lt2>
        <a:accent1>
          <a:srgbClr val="008000"/>
        </a:accent1>
        <a:accent2>
          <a:srgbClr val="669900"/>
        </a:accent2>
        <a:accent3>
          <a:srgbClr val="AAADAA"/>
        </a:accent3>
        <a:accent4>
          <a:srgbClr val="DADADA"/>
        </a:accent4>
        <a:accent5>
          <a:srgbClr val="AAC0AA"/>
        </a:accent5>
        <a:accent6>
          <a:srgbClr val="5C8A00"/>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ascade 7">
        <a:dk1>
          <a:srgbClr val="CCCC99"/>
        </a:dk1>
        <a:lt1>
          <a:srgbClr val="FFFFFF"/>
        </a:lt1>
        <a:dk2>
          <a:srgbClr val="800000"/>
        </a:dk2>
        <a:lt2>
          <a:srgbClr val="FFFFFF"/>
        </a:lt2>
        <a:accent1>
          <a:srgbClr val="CC9900"/>
        </a:accent1>
        <a:accent2>
          <a:srgbClr val="996633"/>
        </a:accent2>
        <a:accent3>
          <a:srgbClr val="C0AAAA"/>
        </a:accent3>
        <a:accent4>
          <a:srgbClr val="DADADA"/>
        </a:accent4>
        <a:accent5>
          <a:srgbClr val="E2CAAA"/>
        </a:accent5>
        <a:accent6>
          <a:srgbClr val="8A5C2D"/>
        </a:accent6>
        <a:hlink>
          <a:srgbClr val="FFFFCC"/>
        </a:hlink>
        <a:folHlink>
          <a:srgbClr val="DDD800"/>
        </a:folHlink>
      </a:clrScheme>
      <a:clrMap bg1="dk2" tx1="lt1" bg2="dk1" tx2="lt2" accent1="accent1" accent2="accent2" accent3="accent3" accent4="accent4" accent5="accent5" accent6="accent6" hlink="hlink" folHlink="folHlink"/>
    </a:extraClrScheme>
    <a:extraClrScheme>
      <a:clrScheme name="Cascade 8">
        <a:dk1>
          <a:srgbClr val="204162"/>
        </a:dk1>
        <a:lt1>
          <a:srgbClr val="FFFFFF"/>
        </a:lt1>
        <a:dk2>
          <a:srgbClr val="204162"/>
        </a:dk2>
        <a:lt2>
          <a:srgbClr val="003300"/>
        </a:lt2>
        <a:accent1>
          <a:srgbClr val="99CC00"/>
        </a:accent1>
        <a:accent2>
          <a:srgbClr val="336633"/>
        </a:accent2>
        <a:accent3>
          <a:srgbClr val="FFFFFF"/>
        </a:accent3>
        <a:accent4>
          <a:srgbClr val="1A3653"/>
        </a:accent4>
        <a:accent5>
          <a:srgbClr val="CAE2AA"/>
        </a:accent5>
        <a:accent6>
          <a:srgbClr val="2D5C2D"/>
        </a:accent6>
        <a:hlink>
          <a:srgbClr val="6666FF"/>
        </a:hlink>
        <a:folHlink>
          <a:srgbClr val="C5C248"/>
        </a:folHlink>
      </a:clrScheme>
      <a:clrMap bg1="lt1" tx1="dk1" bg2="lt2" tx2="dk2" accent1="accent1" accent2="accent2" accent3="accent3" accent4="accent4" accent5="accent5" accent6="accent6" hlink="hlink" folHlink="folHlink"/>
    </a:extraClrScheme>
    <a:extraClrScheme>
      <a:clrScheme name="Cascade 9">
        <a:dk1>
          <a:srgbClr val="000000"/>
        </a:dk1>
        <a:lt1>
          <a:srgbClr val="FFFFFF"/>
        </a:lt1>
        <a:dk2>
          <a:srgbClr val="1C1C34"/>
        </a:dk2>
        <a:lt2>
          <a:srgbClr val="000066"/>
        </a:lt2>
        <a:accent1>
          <a:srgbClr val="DDDDDD"/>
        </a:accent1>
        <a:accent2>
          <a:srgbClr val="6699CC"/>
        </a:accent2>
        <a:accent3>
          <a:srgbClr val="FFFFFF"/>
        </a:accent3>
        <a:accent4>
          <a:srgbClr val="000000"/>
        </a:accent4>
        <a:accent5>
          <a:srgbClr val="EBEBEB"/>
        </a:accent5>
        <a:accent6>
          <a:srgbClr val="5C8AB9"/>
        </a:accent6>
        <a:hlink>
          <a:srgbClr val="005A58"/>
        </a:hlink>
        <a:folHlink>
          <a:srgbClr val="808000"/>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1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1_untitled 1">
  <a:themeElements>
    <a:clrScheme name="">
      <a:dk1>
        <a:srgbClr val="000000"/>
      </a:dk1>
      <a:lt1>
        <a:srgbClr val="FFFFFF"/>
      </a:lt1>
      <a:dk2>
        <a:srgbClr val="114FFB"/>
      </a:dk2>
      <a:lt2>
        <a:srgbClr val="8CF4EA"/>
      </a:lt2>
      <a:accent1>
        <a:srgbClr val="00B7A5"/>
      </a:accent1>
      <a:accent2>
        <a:srgbClr val="D49FFF"/>
      </a:accent2>
      <a:accent3>
        <a:srgbClr val="AAB2FD"/>
      </a:accent3>
      <a:accent4>
        <a:srgbClr val="DADADA"/>
      </a:accent4>
      <a:accent5>
        <a:srgbClr val="AAD8CF"/>
      </a:accent5>
      <a:accent6>
        <a:srgbClr val="C090E7"/>
      </a:accent6>
      <a:hlink>
        <a:srgbClr val="7B00E4"/>
      </a:hlink>
      <a:folHlink>
        <a:srgbClr val="618FFD"/>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1_Koi">
  <a:themeElements>
    <a:clrScheme name="Koi 1">
      <a:dk1>
        <a:srgbClr val="272776"/>
      </a:dk1>
      <a:lt1>
        <a:srgbClr val="F3F1E4"/>
      </a:lt1>
      <a:dk2>
        <a:srgbClr val="272776"/>
      </a:dk2>
      <a:lt2>
        <a:srgbClr val="808080"/>
      </a:lt2>
      <a:accent1>
        <a:srgbClr val="B8CFFB"/>
      </a:accent1>
      <a:accent2>
        <a:srgbClr val="DF8F74"/>
      </a:accent2>
      <a:accent3>
        <a:srgbClr val="F8F7EF"/>
      </a:accent3>
      <a:accent4>
        <a:srgbClr val="202064"/>
      </a:accent4>
      <a:accent5>
        <a:srgbClr val="D8E4FD"/>
      </a:accent5>
      <a:accent6>
        <a:srgbClr val="CA8168"/>
      </a:accent6>
      <a:hlink>
        <a:srgbClr val="7F97C2"/>
      </a:hlink>
      <a:folHlink>
        <a:srgbClr val="8BBE82"/>
      </a:folHlink>
    </a:clrScheme>
    <a:fontScheme name="Koi">
      <a:majorFont>
        <a:latin typeface="Helvetica"/>
        <a:ea typeface="ＭＳ Ｐゴシック"/>
        <a:cs typeface="ＭＳ Ｐゴシック"/>
      </a:majorFont>
      <a:minorFont>
        <a:latin typeface="Helvetic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Koi 1">
        <a:dk1>
          <a:srgbClr val="272776"/>
        </a:dk1>
        <a:lt1>
          <a:srgbClr val="F3F1E4"/>
        </a:lt1>
        <a:dk2>
          <a:srgbClr val="272776"/>
        </a:dk2>
        <a:lt2>
          <a:srgbClr val="808080"/>
        </a:lt2>
        <a:accent1>
          <a:srgbClr val="B8CFFB"/>
        </a:accent1>
        <a:accent2>
          <a:srgbClr val="DF8F74"/>
        </a:accent2>
        <a:accent3>
          <a:srgbClr val="F8F7EF"/>
        </a:accent3>
        <a:accent4>
          <a:srgbClr val="202064"/>
        </a:accent4>
        <a:accent5>
          <a:srgbClr val="D8E4FD"/>
        </a:accent5>
        <a:accent6>
          <a:srgbClr val="CA8168"/>
        </a:accent6>
        <a:hlink>
          <a:srgbClr val="7F97C2"/>
        </a:hlink>
        <a:folHlink>
          <a:srgbClr val="8BBE82"/>
        </a:folHlink>
      </a:clrScheme>
      <a:clrMap bg1="lt1" tx1="dk1" bg2="lt2" tx2="dk2" accent1="accent1" accent2="accent2" accent3="accent3" accent4="accent4" accent5="accent5" accent6="accent6" hlink="hlink" folHlink="folHlink"/>
    </a:extraClrScheme>
    <a:extraClrScheme>
      <a:clrScheme name="Koi 2">
        <a:dk1>
          <a:srgbClr val="272776"/>
        </a:dk1>
        <a:lt1>
          <a:srgbClr val="F3F1E4"/>
        </a:lt1>
        <a:dk2>
          <a:srgbClr val="272776"/>
        </a:dk2>
        <a:lt2>
          <a:srgbClr val="808080"/>
        </a:lt2>
        <a:accent1>
          <a:srgbClr val="99CCFF"/>
        </a:accent1>
        <a:accent2>
          <a:srgbClr val="CCCCFF"/>
        </a:accent2>
        <a:accent3>
          <a:srgbClr val="F8F7EF"/>
        </a:accent3>
        <a:accent4>
          <a:srgbClr val="202064"/>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2_Koi">
  <a:themeElements>
    <a:clrScheme name="Koi 1">
      <a:dk1>
        <a:srgbClr val="272776"/>
      </a:dk1>
      <a:lt1>
        <a:srgbClr val="F3F1E4"/>
      </a:lt1>
      <a:dk2>
        <a:srgbClr val="272776"/>
      </a:dk2>
      <a:lt2>
        <a:srgbClr val="808080"/>
      </a:lt2>
      <a:accent1>
        <a:srgbClr val="B8CFFB"/>
      </a:accent1>
      <a:accent2>
        <a:srgbClr val="DF8F74"/>
      </a:accent2>
      <a:accent3>
        <a:srgbClr val="F8F7EF"/>
      </a:accent3>
      <a:accent4>
        <a:srgbClr val="202064"/>
      </a:accent4>
      <a:accent5>
        <a:srgbClr val="D8E4FD"/>
      </a:accent5>
      <a:accent6>
        <a:srgbClr val="CA8168"/>
      </a:accent6>
      <a:hlink>
        <a:srgbClr val="7F97C2"/>
      </a:hlink>
      <a:folHlink>
        <a:srgbClr val="8BBE82"/>
      </a:folHlink>
    </a:clrScheme>
    <a:fontScheme name="Koi">
      <a:majorFont>
        <a:latin typeface="Helvetica"/>
        <a:ea typeface="ＭＳ Ｐゴシック"/>
        <a:cs typeface="ＭＳ Ｐゴシック"/>
      </a:majorFont>
      <a:minorFont>
        <a:latin typeface="Helvetic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Koi 1">
        <a:dk1>
          <a:srgbClr val="272776"/>
        </a:dk1>
        <a:lt1>
          <a:srgbClr val="F3F1E4"/>
        </a:lt1>
        <a:dk2>
          <a:srgbClr val="272776"/>
        </a:dk2>
        <a:lt2>
          <a:srgbClr val="808080"/>
        </a:lt2>
        <a:accent1>
          <a:srgbClr val="B8CFFB"/>
        </a:accent1>
        <a:accent2>
          <a:srgbClr val="DF8F74"/>
        </a:accent2>
        <a:accent3>
          <a:srgbClr val="F8F7EF"/>
        </a:accent3>
        <a:accent4>
          <a:srgbClr val="202064"/>
        </a:accent4>
        <a:accent5>
          <a:srgbClr val="D8E4FD"/>
        </a:accent5>
        <a:accent6>
          <a:srgbClr val="CA8168"/>
        </a:accent6>
        <a:hlink>
          <a:srgbClr val="7F97C2"/>
        </a:hlink>
        <a:folHlink>
          <a:srgbClr val="8BBE82"/>
        </a:folHlink>
      </a:clrScheme>
      <a:clrMap bg1="lt1" tx1="dk1" bg2="lt2" tx2="dk2" accent1="accent1" accent2="accent2" accent3="accent3" accent4="accent4" accent5="accent5" accent6="accent6" hlink="hlink" folHlink="folHlink"/>
    </a:extraClrScheme>
    <a:extraClrScheme>
      <a:clrScheme name="Koi 2">
        <a:dk1>
          <a:srgbClr val="272776"/>
        </a:dk1>
        <a:lt1>
          <a:srgbClr val="F3F1E4"/>
        </a:lt1>
        <a:dk2>
          <a:srgbClr val="272776"/>
        </a:dk2>
        <a:lt2>
          <a:srgbClr val="808080"/>
        </a:lt2>
        <a:accent1>
          <a:srgbClr val="99CCFF"/>
        </a:accent1>
        <a:accent2>
          <a:srgbClr val="CCCCFF"/>
        </a:accent2>
        <a:accent3>
          <a:srgbClr val="F8F7EF"/>
        </a:accent3>
        <a:accent4>
          <a:srgbClr val="202064"/>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9_Capsules">
  <a:themeElements>
    <a:clrScheme name="Capsules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fontScheme name="Capsul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Capsules 1">
        <a:dk1>
          <a:srgbClr val="000066"/>
        </a:dk1>
        <a:lt1>
          <a:srgbClr val="FFFFEB"/>
        </a:lt1>
        <a:dk2>
          <a:srgbClr val="336699"/>
        </a:dk2>
        <a:lt2>
          <a:srgbClr val="FFFFEB"/>
        </a:lt2>
        <a:accent1>
          <a:srgbClr val="666699"/>
        </a:accent1>
        <a:accent2>
          <a:srgbClr val="99CCFF"/>
        </a:accent2>
        <a:accent3>
          <a:srgbClr val="ADB8CA"/>
        </a:accent3>
        <a:accent4>
          <a:srgbClr val="DADAC9"/>
        </a:accent4>
        <a:accent5>
          <a:srgbClr val="B8B8CA"/>
        </a:accent5>
        <a:accent6>
          <a:srgbClr val="8AB9E7"/>
        </a:accent6>
        <a:hlink>
          <a:srgbClr val="CCCCFF"/>
        </a:hlink>
        <a:folHlink>
          <a:srgbClr val="C68DFF"/>
        </a:folHlink>
      </a:clrScheme>
      <a:clrMap bg1="dk2" tx1="lt1" bg2="dk1" tx2="lt2" accent1="accent1" accent2="accent2" accent3="accent3" accent4="accent4" accent5="accent5" accent6="accent6" hlink="hlink" folHlink="folHlink"/>
    </a:extraClrScheme>
    <a:extraClrScheme>
      <a:clrScheme name="Capsules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clrMap bg1="lt1" tx1="dk1" bg2="lt2" tx2="dk2" accent1="accent1" accent2="accent2" accent3="accent3" accent4="accent4" accent5="accent5" accent6="accent6" hlink="hlink" folHlink="folHlink"/>
    </a:extraClrScheme>
    <a:extraClrScheme>
      <a:clrScheme name="Capsules 3">
        <a:dk1>
          <a:srgbClr val="000000"/>
        </a:dk1>
        <a:lt1>
          <a:srgbClr val="FFFFFF"/>
        </a:lt1>
        <a:dk2>
          <a:srgbClr val="000000"/>
        </a:dk2>
        <a:lt2>
          <a:srgbClr val="5F5F5F"/>
        </a:lt2>
        <a:accent1>
          <a:srgbClr val="C0C0C0"/>
        </a:accent1>
        <a:accent2>
          <a:srgbClr val="808080"/>
        </a:accent2>
        <a:accent3>
          <a:srgbClr val="FFFFFF"/>
        </a:accent3>
        <a:accent4>
          <a:srgbClr val="000000"/>
        </a:accent4>
        <a:accent5>
          <a:srgbClr val="DCDCDC"/>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Capsules 4">
        <a:dk1>
          <a:srgbClr val="000000"/>
        </a:dk1>
        <a:lt1>
          <a:srgbClr val="FFFFFF"/>
        </a:lt1>
        <a:dk2>
          <a:srgbClr val="9900CC"/>
        </a:dk2>
        <a:lt2>
          <a:srgbClr val="0033CC"/>
        </a:lt2>
        <a:accent1>
          <a:srgbClr val="FFCC66"/>
        </a:accent1>
        <a:accent2>
          <a:srgbClr val="33CC33"/>
        </a:accent2>
        <a:accent3>
          <a:srgbClr val="FFFFFF"/>
        </a:accent3>
        <a:accent4>
          <a:srgbClr val="000000"/>
        </a:accent4>
        <a:accent5>
          <a:srgbClr val="FFE2B8"/>
        </a:accent5>
        <a:accent6>
          <a:srgbClr val="2DB92D"/>
        </a:accent6>
        <a:hlink>
          <a:srgbClr val="9900CC"/>
        </a:hlink>
        <a:folHlink>
          <a:srgbClr val="9900CC"/>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6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Capsules">
  <a:themeElements>
    <a:clrScheme name="Capsules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fontScheme name="Capsul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Capsules 1">
        <a:dk1>
          <a:srgbClr val="000066"/>
        </a:dk1>
        <a:lt1>
          <a:srgbClr val="FFFFEB"/>
        </a:lt1>
        <a:dk2>
          <a:srgbClr val="336699"/>
        </a:dk2>
        <a:lt2>
          <a:srgbClr val="FFFFEB"/>
        </a:lt2>
        <a:accent1>
          <a:srgbClr val="666699"/>
        </a:accent1>
        <a:accent2>
          <a:srgbClr val="99CCFF"/>
        </a:accent2>
        <a:accent3>
          <a:srgbClr val="ADB8CA"/>
        </a:accent3>
        <a:accent4>
          <a:srgbClr val="DADAC9"/>
        </a:accent4>
        <a:accent5>
          <a:srgbClr val="B8B8CA"/>
        </a:accent5>
        <a:accent6>
          <a:srgbClr val="8AB9E7"/>
        </a:accent6>
        <a:hlink>
          <a:srgbClr val="CCCCFF"/>
        </a:hlink>
        <a:folHlink>
          <a:srgbClr val="C68DFF"/>
        </a:folHlink>
      </a:clrScheme>
      <a:clrMap bg1="dk2" tx1="lt1" bg2="dk1" tx2="lt2" accent1="accent1" accent2="accent2" accent3="accent3" accent4="accent4" accent5="accent5" accent6="accent6" hlink="hlink" folHlink="folHlink"/>
    </a:extraClrScheme>
    <a:extraClrScheme>
      <a:clrScheme name="Capsules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clrMap bg1="lt1" tx1="dk1" bg2="lt2" tx2="dk2" accent1="accent1" accent2="accent2" accent3="accent3" accent4="accent4" accent5="accent5" accent6="accent6" hlink="hlink" folHlink="folHlink"/>
    </a:extraClrScheme>
    <a:extraClrScheme>
      <a:clrScheme name="Capsules 3">
        <a:dk1>
          <a:srgbClr val="000000"/>
        </a:dk1>
        <a:lt1>
          <a:srgbClr val="FFFFFF"/>
        </a:lt1>
        <a:dk2>
          <a:srgbClr val="000000"/>
        </a:dk2>
        <a:lt2>
          <a:srgbClr val="5F5F5F"/>
        </a:lt2>
        <a:accent1>
          <a:srgbClr val="C0C0C0"/>
        </a:accent1>
        <a:accent2>
          <a:srgbClr val="808080"/>
        </a:accent2>
        <a:accent3>
          <a:srgbClr val="FFFFFF"/>
        </a:accent3>
        <a:accent4>
          <a:srgbClr val="000000"/>
        </a:accent4>
        <a:accent5>
          <a:srgbClr val="DCDCDC"/>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Capsules 4">
        <a:dk1>
          <a:srgbClr val="000000"/>
        </a:dk1>
        <a:lt1>
          <a:srgbClr val="FFFFFF"/>
        </a:lt1>
        <a:dk2>
          <a:srgbClr val="9900CC"/>
        </a:dk2>
        <a:lt2>
          <a:srgbClr val="0033CC"/>
        </a:lt2>
        <a:accent1>
          <a:srgbClr val="FFCC66"/>
        </a:accent1>
        <a:accent2>
          <a:srgbClr val="33CC33"/>
        </a:accent2>
        <a:accent3>
          <a:srgbClr val="FFFFFF"/>
        </a:accent3>
        <a:accent4>
          <a:srgbClr val="000000"/>
        </a:accent4>
        <a:accent5>
          <a:srgbClr val="FFE2B8"/>
        </a:accent5>
        <a:accent6>
          <a:srgbClr val="2DB92D"/>
        </a:accent6>
        <a:hlink>
          <a:srgbClr val="9900CC"/>
        </a:hlink>
        <a:folHlink>
          <a:srgbClr val="9900CC"/>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7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8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5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44.xml><?xml version="1.0" encoding="utf-8"?>
<a:theme xmlns:a="http://schemas.openxmlformats.org/drawingml/2006/main" name="Radar">
  <a:themeElements>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fontScheme name="Radar">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Radar 2">
        <a:dk1>
          <a:srgbClr val="666699"/>
        </a:dk1>
        <a:lt1>
          <a:srgbClr val="CCCCFF"/>
        </a:lt1>
        <a:dk2>
          <a:srgbClr val="000040"/>
        </a:dk2>
        <a:lt2>
          <a:srgbClr val="A4A4C2"/>
        </a:lt2>
        <a:accent1>
          <a:srgbClr val="003399"/>
        </a:accent1>
        <a:accent2>
          <a:srgbClr val="0099FF"/>
        </a:accent2>
        <a:accent3>
          <a:srgbClr val="E2E2FF"/>
        </a:accent3>
        <a:accent4>
          <a:srgbClr val="565682"/>
        </a:accent4>
        <a:accent5>
          <a:srgbClr val="AAADCA"/>
        </a:accent5>
        <a:accent6>
          <a:srgbClr val="008AE7"/>
        </a:accent6>
        <a:hlink>
          <a:srgbClr val="B68600"/>
        </a:hlink>
        <a:folHlink>
          <a:srgbClr val="8A5C00"/>
        </a:folHlink>
      </a:clrScheme>
      <a:clrMap bg1="lt1" tx1="dk1" bg2="lt2" tx2="dk2" accent1="accent1" accent2="accent2" accent3="accent3" accent4="accent4" accent5="accent5" accent6="accent6" hlink="hlink" folHlink="folHlink"/>
    </a:extraClrScheme>
    <a:extraClrScheme>
      <a:clrScheme name="Radar 3">
        <a:dk1>
          <a:srgbClr val="000000"/>
        </a:dk1>
        <a:lt1>
          <a:srgbClr val="EAEAEA"/>
        </a:lt1>
        <a:dk2>
          <a:srgbClr val="000000"/>
        </a:dk2>
        <a:lt2>
          <a:srgbClr val="B2B2B2"/>
        </a:lt2>
        <a:accent1>
          <a:srgbClr val="777777"/>
        </a:accent1>
        <a:accent2>
          <a:srgbClr val="B2B2B2"/>
        </a:accent2>
        <a:accent3>
          <a:srgbClr val="F3F3F3"/>
        </a:accent3>
        <a:accent4>
          <a:srgbClr val="000000"/>
        </a:accent4>
        <a:accent5>
          <a:srgbClr val="BDBDBD"/>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Radar 4">
        <a:dk1>
          <a:srgbClr val="333333"/>
        </a:dk1>
        <a:lt1>
          <a:srgbClr val="FFFF66"/>
        </a:lt1>
        <a:dk2>
          <a:srgbClr val="000000"/>
        </a:dk2>
        <a:lt2>
          <a:srgbClr val="CC3300"/>
        </a:lt2>
        <a:accent1>
          <a:srgbClr val="5F5F5F"/>
        </a:accent1>
        <a:accent2>
          <a:srgbClr val="3399FF"/>
        </a:accent2>
        <a:accent3>
          <a:srgbClr val="AAAAAA"/>
        </a:accent3>
        <a:accent4>
          <a:srgbClr val="DADA56"/>
        </a:accent4>
        <a:accent5>
          <a:srgbClr val="B6B6B6"/>
        </a:accent5>
        <a:accent6>
          <a:srgbClr val="2D8AE7"/>
        </a:accent6>
        <a:hlink>
          <a:srgbClr val="008000"/>
        </a:hlink>
        <a:folHlink>
          <a:srgbClr val="CCECFF"/>
        </a:folHlink>
      </a:clrScheme>
      <a:clrMap bg1="dk2" tx1="lt1" bg2="dk1" tx2="lt2" accent1="accent1" accent2="accent2" accent3="accent3" accent4="accent4" accent5="accent5" accent6="accent6" hlink="hlink" folHlink="folHlink"/>
    </a:extraClrScheme>
    <a:extraClrScheme>
      <a:clrScheme name="Radar 5">
        <a:dk1>
          <a:srgbClr val="003300"/>
        </a:dk1>
        <a:lt1>
          <a:srgbClr val="FFFFCC"/>
        </a:lt1>
        <a:dk2>
          <a:srgbClr val="006600"/>
        </a:dk2>
        <a:lt2>
          <a:srgbClr val="FFFF00"/>
        </a:lt2>
        <a:accent1>
          <a:srgbClr val="008000"/>
        </a:accent1>
        <a:accent2>
          <a:srgbClr val="3399FF"/>
        </a:accent2>
        <a:accent3>
          <a:srgbClr val="AAB8AA"/>
        </a:accent3>
        <a:accent4>
          <a:srgbClr val="DADAAE"/>
        </a:accent4>
        <a:accent5>
          <a:srgbClr val="AAC0AA"/>
        </a:accent5>
        <a:accent6>
          <a:srgbClr val="2D8AE7"/>
        </a:accent6>
        <a:hlink>
          <a:srgbClr val="6666FF"/>
        </a:hlink>
        <a:folHlink>
          <a:srgbClr val="CCECFF"/>
        </a:folHlink>
      </a:clrScheme>
      <a:clrMap bg1="dk2" tx1="lt1" bg2="dk1" tx2="lt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52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4_Default Design">
  <a:themeElements>
    <a:clrScheme name="">
      <a:dk1>
        <a:srgbClr val="000000"/>
      </a:dk1>
      <a:lt1>
        <a:srgbClr val="FFFFFF"/>
      </a:lt1>
      <a:dk2>
        <a:srgbClr val="000000"/>
      </a:dk2>
      <a:lt2>
        <a:srgbClr val="FF9900"/>
      </a:lt2>
      <a:accent1>
        <a:srgbClr val="00CC99"/>
      </a:accent1>
      <a:accent2>
        <a:srgbClr val="3333CC"/>
      </a:accent2>
      <a:accent3>
        <a:srgbClr val="AAAAAA"/>
      </a:accent3>
      <a:accent4>
        <a:srgbClr val="DADADA"/>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6_Default Design">
  <a:themeElements>
    <a:clrScheme name="">
      <a:dk1>
        <a:srgbClr val="000000"/>
      </a:dk1>
      <a:lt1>
        <a:srgbClr val="FFFFFF"/>
      </a:lt1>
      <a:dk2>
        <a:srgbClr val="000000"/>
      </a:dk2>
      <a:lt2>
        <a:srgbClr val="FF9900"/>
      </a:lt2>
      <a:accent1>
        <a:srgbClr val="00CC99"/>
      </a:accent1>
      <a:accent2>
        <a:srgbClr val="3333CC"/>
      </a:accent2>
      <a:accent3>
        <a:srgbClr val="AAAAAA"/>
      </a:accent3>
      <a:accent4>
        <a:srgbClr val="DADADA"/>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3_Capsules">
  <a:themeElements>
    <a:clrScheme name="Capsules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fontScheme name="Capsul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Capsules 1">
        <a:dk1>
          <a:srgbClr val="000066"/>
        </a:dk1>
        <a:lt1>
          <a:srgbClr val="FFFFEB"/>
        </a:lt1>
        <a:dk2>
          <a:srgbClr val="336699"/>
        </a:dk2>
        <a:lt2>
          <a:srgbClr val="FFFFEB"/>
        </a:lt2>
        <a:accent1>
          <a:srgbClr val="666699"/>
        </a:accent1>
        <a:accent2>
          <a:srgbClr val="99CCFF"/>
        </a:accent2>
        <a:accent3>
          <a:srgbClr val="ADB8CA"/>
        </a:accent3>
        <a:accent4>
          <a:srgbClr val="DADAC9"/>
        </a:accent4>
        <a:accent5>
          <a:srgbClr val="B8B8CA"/>
        </a:accent5>
        <a:accent6>
          <a:srgbClr val="8AB9E7"/>
        </a:accent6>
        <a:hlink>
          <a:srgbClr val="CCCCFF"/>
        </a:hlink>
        <a:folHlink>
          <a:srgbClr val="C68DFF"/>
        </a:folHlink>
      </a:clrScheme>
      <a:clrMap bg1="dk2" tx1="lt1" bg2="dk1" tx2="lt2" accent1="accent1" accent2="accent2" accent3="accent3" accent4="accent4" accent5="accent5" accent6="accent6" hlink="hlink" folHlink="folHlink"/>
    </a:extraClrScheme>
    <a:extraClrScheme>
      <a:clrScheme name="Capsules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clrMap bg1="lt1" tx1="dk1" bg2="lt2" tx2="dk2" accent1="accent1" accent2="accent2" accent3="accent3" accent4="accent4" accent5="accent5" accent6="accent6" hlink="hlink" folHlink="folHlink"/>
    </a:extraClrScheme>
    <a:extraClrScheme>
      <a:clrScheme name="Capsules 3">
        <a:dk1>
          <a:srgbClr val="000000"/>
        </a:dk1>
        <a:lt1>
          <a:srgbClr val="FFFFFF"/>
        </a:lt1>
        <a:dk2>
          <a:srgbClr val="000000"/>
        </a:dk2>
        <a:lt2>
          <a:srgbClr val="5F5F5F"/>
        </a:lt2>
        <a:accent1>
          <a:srgbClr val="C0C0C0"/>
        </a:accent1>
        <a:accent2>
          <a:srgbClr val="808080"/>
        </a:accent2>
        <a:accent3>
          <a:srgbClr val="FFFFFF"/>
        </a:accent3>
        <a:accent4>
          <a:srgbClr val="000000"/>
        </a:accent4>
        <a:accent5>
          <a:srgbClr val="DCDCDC"/>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Capsules 4">
        <a:dk1>
          <a:srgbClr val="000000"/>
        </a:dk1>
        <a:lt1>
          <a:srgbClr val="FFFFFF"/>
        </a:lt1>
        <a:dk2>
          <a:srgbClr val="9900CC"/>
        </a:dk2>
        <a:lt2>
          <a:srgbClr val="0033CC"/>
        </a:lt2>
        <a:accent1>
          <a:srgbClr val="FFCC66"/>
        </a:accent1>
        <a:accent2>
          <a:srgbClr val="33CC33"/>
        </a:accent2>
        <a:accent3>
          <a:srgbClr val="FFFFFF"/>
        </a:accent3>
        <a:accent4>
          <a:srgbClr val="000000"/>
        </a:accent4>
        <a:accent5>
          <a:srgbClr val="FFE2B8"/>
        </a:accent5>
        <a:accent6>
          <a:srgbClr val="2DB92D"/>
        </a:accent6>
        <a:hlink>
          <a:srgbClr val="9900CC"/>
        </a:hlink>
        <a:folHlink>
          <a:srgbClr val="9900CC"/>
        </a:folHlink>
      </a:clrScheme>
      <a:clrMap bg1="lt1" tx1="dk1" bg2="lt2" tx2="dk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預設簡報設計">
  <a:themeElements>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預設簡報設計">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tx1"/>
        </a:solidFill>
        <a:ln w="9525" cap="flat" cmpd="sng" algn="ctr">
          <a:noFill/>
          <a:prstDash val="solid"/>
          <a:round/>
          <a:headEnd type="none" w="med" len="med"/>
          <a:tailEnd type="none" w="med" len="med"/>
        </a:ln>
        <a:effectLst>
          <a:outerShdw blurRad="63500" dist="130755" dir="3656724" algn="ctr" rotWithShape="0">
            <a:schemeClr val="bg2"/>
          </a:outerShdw>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chemeClr val="bg1"/>
            </a:solidFill>
            <a:effectLst/>
            <a:latin typeface="SimSun" pitchFamily="2" charset="-122"/>
            <a:ea typeface="SimSun" pitchFamily="2" charset="-122"/>
            <a:cs typeface="SimSun" pitchFamily="2" charset="-122"/>
          </a:defRPr>
        </a:defPPr>
      </a:lstStyle>
    </a:spDef>
    <a:lnDef>
      <a:spPr bwMode="auto">
        <a:xfrm>
          <a:off x="0" y="0"/>
          <a:ext cx="1" cy="1"/>
        </a:xfrm>
        <a:custGeom>
          <a:avLst/>
          <a:gdLst/>
          <a:ahLst/>
          <a:cxnLst/>
          <a:rect l="0" t="0" r="0" b="0"/>
          <a:pathLst/>
        </a:custGeom>
        <a:solidFill>
          <a:schemeClr val="tx1"/>
        </a:solidFill>
        <a:ln w="9525" cap="flat" cmpd="sng" algn="ctr">
          <a:noFill/>
          <a:prstDash val="solid"/>
          <a:round/>
          <a:headEnd type="none" w="med" len="med"/>
          <a:tailEnd type="none" w="med" len="med"/>
        </a:ln>
        <a:effectLst>
          <a:outerShdw blurRad="63500" dist="130755" dir="3656724" algn="ctr" rotWithShape="0">
            <a:schemeClr val="bg2"/>
          </a:outerShdw>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chemeClr val="bg1"/>
            </a:solidFill>
            <a:effectLst/>
            <a:latin typeface="SimSun" pitchFamily="2" charset="-122"/>
            <a:ea typeface="SimSun" pitchFamily="2" charset="-122"/>
            <a:cs typeface="SimSun" pitchFamily="2" charset="-122"/>
          </a:defRPr>
        </a:defPPr>
      </a:lstStyle>
    </a:lnDef>
  </a:objectDefaults>
  <a:extraClrSchemeLst>
    <a:extraClrScheme>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預設簡報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預設簡報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預設簡報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預設簡報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預設簡報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預設簡報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預設簡報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預設簡報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Selling a Product or Service">
  <a:themeElements>
    <a:clrScheme name="Selling a Product or Service 1">
      <a:dk1>
        <a:srgbClr val="808080"/>
      </a:dk1>
      <a:lt1>
        <a:srgbClr val="F8F8F8"/>
      </a:lt1>
      <a:dk2>
        <a:srgbClr val="000000"/>
      </a:dk2>
      <a:lt2>
        <a:srgbClr val="FFFFFF"/>
      </a:lt2>
      <a:accent1>
        <a:srgbClr val="6699FF"/>
      </a:accent1>
      <a:accent2>
        <a:srgbClr val="9933FF"/>
      </a:accent2>
      <a:accent3>
        <a:srgbClr val="AAAAAA"/>
      </a:accent3>
      <a:accent4>
        <a:srgbClr val="D4D4D4"/>
      </a:accent4>
      <a:accent5>
        <a:srgbClr val="B8CAFF"/>
      </a:accent5>
      <a:accent6>
        <a:srgbClr val="8A2DE7"/>
      </a:accent6>
      <a:hlink>
        <a:srgbClr val="00FFFF"/>
      </a:hlink>
      <a:folHlink>
        <a:srgbClr val="0099CC"/>
      </a:folHlink>
    </a:clrScheme>
    <a:fontScheme name="Selling a Product or Service">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Selling a Product or Service 1">
        <a:dk1>
          <a:srgbClr val="808080"/>
        </a:dk1>
        <a:lt1>
          <a:srgbClr val="F8F8F8"/>
        </a:lt1>
        <a:dk2>
          <a:srgbClr val="000000"/>
        </a:dk2>
        <a:lt2>
          <a:srgbClr val="FFFFFF"/>
        </a:lt2>
        <a:accent1>
          <a:srgbClr val="6699FF"/>
        </a:accent1>
        <a:accent2>
          <a:srgbClr val="9933FF"/>
        </a:accent2>
        <a:accent3>
          <a:srgbClr val="AAAAAA"/>
        </a:accent3>
        <a:accent4>
          <a:srgbClr val="D4D4D4"/>
        </a:accent4>
        <a:accent5>
          <a:srgbClr val="B8CAFF"/>
        </a:accent5>
        <a:accent6>
          <a:srgbClr val="8A2DE7"/>
        </a:accent6>
        <a:hlink>
          <a:srgbClr val="00FFFF"/>
        </a:hlink>
        <a:folHlink>
          <a:srgbClr val="0099CC"/>
        </a:folHlink>
      </a:clrScheme>
      <a:clrMap bg1="dk2" tx1="lt1" bg2="dk1" tx2="lt2" accent1="accent1" accent2="accent2" accent3="accent3" accent4="accent4" accent5="accent5" accent6="accent6" hlink="hlink" folHlink="folHlink"/>
    </a:extraClrScheme>
    <a:extraClrScheme>
      <a:clrScheme name="Selling a Product or Service 2">
        <a:dk1>
          <a:srgbClr val="000066"/>
        </a:dk1>
        <a:lt1>
          <a:srgbClr val="FFFFFF"/>
        </a:lt1>
        <a:dk2>
          <a:srgbClr val="3333FF"/>
        </a:dk2>
        <a:lt2>
          <a:srgbClr val="3399FF"/>
        </a:lt2>
        <a:accent1>
          <a:srgbClr val="66CCFF"/>
        </a:accent1>
        <a:accent2>
          <a:srgbClr val="FF66FF"/>
        </a:accent2>
        <a:accent3>
          <a:srgbClr val="FFFFFF"/>
        </a:accent3>
        <a:accent4>
          <a:srgbClr val="000056"/>
        </a:accent4>
        <a:accent5>
          <a:srgbClr val="B8E2FF"/>
        </a:accent5>
        <a:accent6>
          <a:srgbClr val="E75CE7"/>
        </a:accent6>
        <a:hlink>
          <a:srgbClr val="CC00CC"/>
        </a:hlink>
        <a:folHlink>
          <a:srgbClr val="CC99FF"/>
        </a:folHlink>
      </a:clrScheme>
      <a:clrMap bg1="lt1" tx1="dk1" bg2="lt2" tx2="dk2" accent1="accent1" accent2="accent2" accent3="accent3" accent4="accent4" accent5="accent5" accent6="accent6" hlink="hlink" folHlink="folHlink"/>
    </a:extraClrScheme>
    <a:extraClrScheme>
      <a:clrScheme name="Selling a Product or Service 3">
        <a:dk1>
          <a:srgbClr val="000000"/>
        </a:dk1>
        <a:lt1>
          <a:srgbClr val="FFFFFF"/>
        </a:lt1>
        <a:dk2>
          <a:srgbClr val="000000"/>
        </a:dk2>
        <a:lt2>
          <a:srgbClr val="808080"/>
        </a:lt2>
        <a:accent1>
          <a:srgbClr val="969696"/>
        </a:accent1>
        <a:accent2>
          <a:srgbClr val="DDDDDD"/>
        </a:accent2>
        <a:accent3>
          <a:srgbClr val="FFFFFF"/>
        </a:accent3>
        <a:accent4>
          <a:srgbClr val="000000"/>
        </a:accent4>
        <a:accent5>
          <a:srgbClr val="C9C9C9"/>
        </a:accent5>
        <a:accent6>
          <a:srgbClr val="C8C8C8"/>
        </a:accent6>
        <a:hlink>
          <a:srgbClr val="333333"/>
        </a:hlink>
        <a:folHlink>
          <a:srgbClr val="B2B2B2"/>
        </a:folHlink>
      </a:clrScheme>
      <a:clrMap bg1="lt1" tx1="dk1" bg2="lt2" tx2="dk2" accent1="accent1" accent2="accent2" accent3="accent3" accent4="accent4" accent5="accent5" accent6="accent6" hlink="hlink" folHlink="folHlink"/>
    </a:extraClrScheme>
    <a:extraClrScheme>
      <a:clrScheme name="Selling a Product or Service 4">
        <a:dk1>
          <a:srgbClr val="808080"/>
        </a:dk1>
        <a:lt1>
          <a:srgbClr val="F8F8F8"/>
        </a:lt1>
        <a:dk2>
          <a:srgbClr val="000000"/>
        </a:dk2>
        <a:lt2>
          <a:srgbClr val="FFFFFF"/>
        </a:lt2>
        <a:accent1>
          <a:srgbClr val="CC9900"/>
        </a:accent1>
        <a:accent2>
          <a:srgbClr val="996600"/>
        </a:accent2>
        <a:accent3>
          <a:srgbClr val="AAAAAA"/>
        </a:accent3>
        <a:accent4>
          <a:srgbClr val="D4D4D4"/>
        </a:accent4>
        <a:accent5>
          <a:srgbClr val="E2CAAA"/>
        </a:accent5>
        <a:accent6>
          <a:srgbClr val="8A5C00"/>
        </a:accent6>
        <a:hlink>
          <a:srgbClr val="CCCC00"/>
        </a:hlink>
        <a:folHlink>
          <a:srgbClr val="808000"/>
        </a:folHlink>
      </a:clrScheme>
      <a:clrMap bg1="dk2" tx1="lt1" bg2="dk1" tx2="lt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3_Nature">
  <a:themeElements>
    <a:clrScheme name="Nature 2">
      <a:dk1>
        <a:srgbClr val="5B5249"/>
      </a:dk1>
      <a:lt1>
        <a:srgbClr val="FFFFFF"/>
      </a:lt1>
      <a:dk2>
        <a:srgbClr val="2A3D7A"/>
      </a:dk2>
      <a:lt2>
        <a:srgbClr val="CEC8BA"/>
      </a:lt2>
      <a:accent1>
        <a:srgbClr val="C9DDF1"/>
      </a:accent1>
      <a:accent2>
        <a:srgbClr val="FAC164"/>
      </a:accent2>
      <a:accent3>
        <a:srgbClr val="FFFFFF"/>
      </a:accent3>
      <a:accent4>
        <a:srgbClr val="4C453D"/>
      </a:accent4>
      <a:accent5>
        <a:srgbClr val="E1EBF7"/>
      </a:accent5>
      <a:accent6>
        <a:srgbClr val="E3AF5A"/>
      </a:accent6>
      <a:hlink>
        <a:srgbClr val="B0AE6A"/>
      </a:hlink>
      <a:folHlink>
        <a:srgbClr val="C3E684"/>
      </a:folHlink>
    </a:clrScheme>
    <a:fontScheme name="Nat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lnDef>
  </a:objectDefaults>
  <a:extraClrSchemeLst>
    <a:extraClrScheme>
      <a:clrScheme name="Nature 1">
        <a:dk1>
          <a:srgbClr val="666699"/>
        </a:dk1>
        <a:lt1>
          <a:srgbClr val="FFFFCC"/>
        </a:lt1>
        <a:dk2>
          <a:srgbClr val="687FCA"/>
        </a:dk2>
        <a:lt2>
          <a:srgbClr val="192449"/>
        </a:lt2>
        <a:accent1>
          <a:srgbClr val="C9DDF1"/>
        </a:accent1>
        <a:accent2>
          <a:srgbClr val="FAC164"/>
        </a:accent2>
        <a:accent3>
          <a:srgbClr val="B9C0E1"/>
        </a:accent3>
        <a:accent4>
          <a:srgbClr val="DADAAE"/>
        </a:accent4>
        <a:accent5>
          <a:srgbClr val="E1EBF7"/>
        </a:accent5>
        <a:accent6>
          <a:srgbClr val="E3AF5A"/>
        </a:accent6>
        <a:hlink>
          <a:srgbClr val="B0AE6A"/>
        </a:hlink>
        <a:folHlink>
          <a:srgbClr val="C3E684"/>
        </a:folHlink>
      </a:clrScheme>
      <a:clrMap bg1="dk2" tx1="lt1" bg2="dk1" tx2="lt2" accent1="accent1" accent2="accent2" accent3="accent3" accent4="accent4" accent5="accent5" accent6="accent6" hlink="hlink" folHlink="folHlink"/>
    </a:extraClrScheme>
    <a:extraClrScheme>
      <a:clrScheme name="Nature 2">
        <a:dk1>
          <a:srgbClr val="5B5249"/>
        </a:dk1>
        <a:lt1>
          <a:srgbClr val="FFFFFF"/>
        </a:lt1>
        <a:dk2>
          <a:srgbClr val="2A3D7A"/>
        </a:dk2>
        <a:lt2>
          <a:srgbClr val="CEC8BA"/>
        </a:lt2>
        <a:accent1>
          <a:srgbClr val="C9DDF1"/>
        </a:accent1>
        <a:accent2>
          <a:srgbClr val="FAC164"/>
        </a:accent2>
        <a:accent3>
          <a:srgbClr val="FFFFFF"/>
        </a:accent3>
        <a:accent4>
          <a:srgbClr val="4C453D"/>
        </a:accent4>
        <a:accent5>
          <a:srgbClr val="E1EBF7"/>
        </a:accent5>
        <a:accent6>
          <a:srgbClr val="E3AF5A"/>
        </a:accent6>
        <a:hlink>
          <a:srgbClr val="B0AE6A"/>
        </a:hlink>
        <a:folHlink>
          <a:srgbClr val="C3E684"/>
        </a:folHlink>
      </a:clrScheme>
      <a:clrMap bg1="lt1" tx1="dk1" bg2="lt2" tx2="dk2" accent1="accent1" accent2="accent2" accent3="accent3" accent4="accent4" accent5="accent5" accent6="accent6" hlink="hlink" folHlink="folHlink"/>
    </a:extraClrScheme>
    <a:extraClrScheme>
      <a:clrScheme name="Nature 3">
        <a:dk1>
          <a:srgbClr val="333333"/>
        </a:dk1>
        <a:lt1>
          <a:srgbClr val="FFFFFF"/>
        </a:lt1>
        <a:dk2>
          <a:srgbClr val="000000"/>
        </a:dk2>
        <a:lt2>
          <a:srgbClr val="DDDDDD"/>
        </a:lt2>
        <a:accent1>
          <a:srgbClr val="DDDDDD"/>
        </a:accent1>
        <a:accent2>
          <a:srgbClr val="B2B2B2"/>
        </a:accent2>
        <a:accent3>
          <a:srgbClr val="FFFFFF"/>
        </a:accent3>
        <a:accent4>
          <a:srgbClr val="2A2A2A"/>
        </a:accent4>
        <a:accent5>
          <a:srgbClr val="EBEBEB"/>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Nature 4">
        <a:dk1>
          <a:srgbClr val="8061A5"/>
        </a:dk1>
        <a:lt1>
          <a:srgbClr val="FFFFCC"/>
        </a:lt1>
        <a:dk2>
          <a:srgbClr val="967DB5"/>
        </a:dk2>
        <a:lt2>
          <a:srgbClr val="192449"/>
        </a:lt2>
        <a:accent1>
          <a:srgbClr val="D6C9F1"/>
        </a:accent1>
        <a:accent2>
          <a:srgbClr val="FAC164"/>
        </a:accent2>
        <a:accent3>
          <a:srgbClr val="C9BFD7"/>
        </a:accent3>
        <a:accent4>
          <a:srgbClr val="DADAAE"/>
        </a:accent4>
        <a:accent5>
          <a:srgbClr val="E8E1F7"/>
        </a:accent5>
        <a:accent6>
          <a:srgbClr val="E3AF5A"/>
        </a:accent6>
        <a:hlink>
          <a:srgbClr val="B0AE6A"/>
        </a:hlink>
        <a:folHlink>
          <a:srgbClr val="C3E684"/>
        </a:folHlink>
      </a:clrScheme>
      <a:clrMap bg1="dk2" tx1="lt1" bg2="dk1" tx2="lt2" accent1="accent1" accent2="accent2" accent3="accent3" accent4="accent4" accent5="accent5" accent6="accent6" hlink="hlink" folHlink="folHlink"/>
    </a:extraClrScheme>
    <a:extraClrScheme>
      <a:clrScheme name="Nature 5">
        <a:dk1>
          <a:srgbClr val="5B5249"/>
        </a:dk1>
        <a:lt1>
          <a:srgbClr val="FFFFFF"/>
        </a:lt1>
        <a:dk2>
          <a:srgbClr val="2A3D7A"/>
        </a:dk2>
        <a:lt2>
          <a:srgbClr val="CEC8BA"/>
        </a:lt2>
        <a:accent1>
          <a:srgbClr val="C9DDF1"/>
        </a:accent1>
        <a:accent2>
          <a:srgbClr val="FAC164"/>
        </a:accent2>
        <a:accent3>
          <a:srgbClr val="FFFFFF"/>
        </a:accent3>
        <a:accent4>
          <a:srgbClr val="4C453D"/>
        </a:accent4>
        <a:accent5>
          <a:srgbClr val="E1EBF7"/>
        </a:accent5>
        <a:accent6>
          <a:srgbClr val="E3AF5A"/>
        </a:accent6>
        <a:hlink>
          <a:srgbClr val="993333"/>
        </a:hlink>
        <a:folHlink>
          <a:srgbClr val="333399"/>
        </a:folHlink>
      </a:clrScheme>
      <a:clrMap bg1="lt1" tx1="dk1" bg2="lt2" tx2="dk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63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3.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4.xml><?xml version="1.0" encoding="utf-8"?>
<a:theme xmlns:a="http://schemas.openxmlformats.org/drawingml/2006/main" name="5_Ribbons">
  <a:themeElements>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fontScheme name="Ribbons">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clrMap bg1="dk2" tx1="lt1" bg2="dk1" tx2="lt2" accent1="accent1" accent2="accent2" accent3="accent3" accent4="accent4" accent5="accent5" accent6="accent6" hlink="hlink" folHlink="folHlink"/>
    </a:extraClrScheme>
    <a:extraClrScheme>
      <a:clrScheme name="Ribbons 2">
        <a:dk1>
          <a:srgbClr val="001600"/>
        </a:dk1>
        <a:lt1>
          <a:srgbClr val="669900"/>
        </a:lt1>
        <a:dk2>
          <a:srgbClr val="000000"/>
        </a:dk2>
        <a:lt2>
          <a:srgbClr val="006600"/>
        </a:lt2>
        <a:accent1>
          <a:srgbClr val="336600"/>
        </a:accent1>
        <a:accent2>
          <a:srgbClr val="89BA00"/>
        </a:accent2>
        <a:accent3>
          <a:srgbClr val="B8CAAA"/>
        </a:accent3>
        <a:accent4>
          <a:srgbClr val="001100"/>
        </a:accent4>
        <a:accent5>
          <a:srgbClr val="ADB8AA"/>
        </a:accent5>
        <a:accent6>
          <a:srgbClr val="7CA800"/>
        </a:accent6>
        <a:hlink>
          <a:srgbClr val="FFCC00"/>
        </a:hlink>
        <a:folHlink>
          <a:srgbClr val="FF7C80"/>
        </a:folHlink>
      </a:clrScheme>
      <a:clrMap bg1="lt1" tx1="dk1" bg2="lt2" tx2="dk2" accent1="accent1" accent2="accent2" accent3="accent3" accent4="accent4" accent5="accent5" accent6="accent6" hlink="hlink" folHlink="folHlink"/>
    </a:extraClrScheme>
    <a:extraClrScheme>
      <a:clrScheme name="Ribbons 3">
        <a:dk1>
          <a:srgbClr val="000000"/>
        </a:dk1>
        <a:lt1>
          <a:srgbClr val="B2B2B2"/>
        </a:lt1>
        <a:dk2>
          <a:srgbClr val="000000"/>
        </a:dk2>
        <a:lt2>
          <a:srgbClr val="777777"/>
        </a:lt2>
        <a:accent1>
          <a:srgbClr val="CBCBCB"/>
        </a:accent1>
        <a:accent2>
          <a:srgbClr val="969696"/>
        </a:accent2>
        <a:accent3>
          <a:srgbClr val="D5D5D5"/>
        </a:accent3>
        <a:accent4>
          <a:srgbClr val="000000"/>
        </a:accent4>
        <a:accent5>
          <a:srgbClr val="E2E2E2"/>
        </a:accent5>
        <a:accent6>
          <a:srgbClr val="878787"/>
        </a:accent6>
        <a:hlink>
          <a:srgbClr val="333333"/>
        </a:hlink>
        <a:folHlink>
          <a:srgbClr val="777777"/>
        </a:folHlink>
      </a:clrScheme>
      <a:clrMap bg1="lt1" tx1="dk1" bg2="lt2" tx2="dk2" accent1="accent1" accent2="accent2" accent3="accent3" accent4="accent4" accent5="accent5" accent6="accent6" hlink="hlink" folHlink="folHlink"/>
    </a:extraClrScheme>
    <a:extraClrScheme>
      <a:clrScheme name="Ribbons 4">
        <a:dk1>
          <a:srgbClr val="000F1E"/>
        </a:dk1>
        <a:lt1>
          <a:srgbClr val="FFFFFF"/>
        </a:lt1>
        <a:dk2>
          <a:srgbClr val="003366"/>
        </a:dk2>
        <a:lt2>
          <a:srgbClr val="33CCCC"/>
        </a:lt2>
        <a:accent1>
          <a:srgbClr val="006699"/>
        </a:accent1>
        <a:accent2>
          <a:srgbClr val="003366"/>
        </a:accent2>
        <a:accent3>
          <a:srgbClr val="AAADB8"/>
        </a:accent3>
        <a:accent4>
          <a:srgbClr val="DADADA"/>
        </a:accent4>
        <a:accent5>
          <a:srgbClr val="AAB8CA"/>
        </a:accent5>
        <a:accent6>
          <a:srgbClr val="002D5C"/>
        </a:accent6>
        <a:hlink>
          <a:srgbClr val="0099CC"/>
        </a:hlink>
        <a:folHlink>
          <a:srgbClr val="009999"/>
        </a:folHlink>
      </a:clrScheme>
      <a:clrMap bg1="dk2" tx1="lt1" bg2="dk1" tx2="lt2" accent1="accent1" accent2="accent2" accent3="accent3" accent4="accent4" accent5="accent5" accent6="accent6" hlink="hlink" folHlink="folHlink"/>
    </a:extraClrScheme>
    <a:extraClrScheme>
      <a:clrScheme name="Ribbons 5">
        <a:dk1>
          <a:srgbClr val="002F2E"/>
        </a:dk1>
        <a:lt1>
          <a:srgbClr val="FFFFFF"/>
        </a:lt1>
        <a:dk2>
          <a:srgbClr val="008080"/>
        </a:dk2>
        <a:lt2>
          <a:srgbClr val="66FFCC"/>
        </a:lt2>
        <a:accent1>
          <a:srgbClr val="0099CC"/>
        </a:accent1>
        <a:accent2>
          <a:srgbClr val="005250"/>
        </a:accent2>
        <a:accent3>
          <a:srgbClr val="AAC0C0"/>
        </a:accent3>
        <a:accent4>
          <a:srgbClr val="DADADA"/>
        </a:accent4>
        <a:accent5>
          <a:srgbClr val="AACAE2"/>
        </a:accent5>
        <a:accent6>
          <a:srgbClr val="004948"/>
        </a:accent6>
        <a:hlink>
          <a:srgbClr val="00CC99"/>
        </a:hlink>
        <a:folHlink>
          <a:srgbClr val="009999"/>
        </a:folHlink>
      </a:clrScheme>
      <a:clrMap bg1="dk2" tx1="lt1" bg2="dk1" tx2="lt2" accent1="accent1" accent2="accent2" accent3="accent3" accent4="accent4" accent5="accent5" accent6="accent6" hlink="hlink" folHlink="folHlink"/>
    </a:extraClrScheme>
    <a:extraClrScheme>
      <a:clrScheme name="Ribbons 6">
        <a:dk1>
          <a:srgbClr val="000022"/>
        </a:dk1>
        <a:lt1>
          <a:srgbClr val="FFFFFF"/>
        </a:lt1>
        <a:dk2>
          <a:srgbClr val="000066"/>
        </a:dk2>
        <a:lt2>
          <a:srgbClr val="FFCC00"/>
        </a:lt2>
        <a:accent1>
          <a:srgbClr val="666699"/>
        </a:accent1>
        <a:accent2>
          <a:srgbClr val="000048"/>
        </a:accent2>
        <a:accent3>
          <a:srgbClr val="AAAAB8"/>
        </a:accent3>
        <a:accent4>
          <a:srgbClr val="DADADA"/>
        </a:accent4>
        <a:accent5>
          <a:srgbClr val="B8B8CA"/>
        </a:accent5>
        <a:accent6>
          <a:srgbClr val="000040"/>
        </a:accent6>
        <a:hlink>
          <a:srgbClr val="9999FF"/>
        </a:hlink>
        <a:folHlink>
          <a:srgbClr val="000099"/>
        </a:folHlink>
      </a:clrScheme>
      <a:clrMap bg1="dk2" tx1="lt1" bg2="dk1" tx2="lt2" accent1="accent1" accent2="accent2" accent3="accent3" accent4="accent4" accent5="accent5" accent6="accent6" hlink="hlink" folHlink="folHlink"/>
    </a:extraClrScheme>
  </a:extraClrSchemeLst>
</a:theme>
</file>

<file path=ppt/theme/theme55.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6.xml><?xml version="1.0" encoding="utf-8"?>
<a:theme xmlns:a="http://schemas.openxmlformats.org/drawingml/2006/main" name="10_Capsules">
  <a:themeElements>
    <a:clrScheme name="Capsules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fontScheme name="Capsul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Capsules 1">
        <a:dk1>
          <a:srgbClr val="000066"/>
        </a:dk1>
        <a:lt1>
          <a:srgbClr val="FFFFEB"/>
        </a:lt1>
        <a:dk2>
          <a:srgbClr val="336699"/>
        </a:dk2>
        <a:lt2>
          <a:srgbClr val="FFFFEB"/>
        </a:lt2>
        <a:accent1>
          <a:srgbClr val="666699"/>
        </a:accent1>
        <a:accent2>
          <a:srgbClr val="99CCFF"/>
        </a:accent2>
        <a:accent3>
          <a:srgbClr val="ADB8CA"/>
        </a:accent3>
        <a:accent4>
          <a:srgbClr val="DADAC9"/>
        </a:accent4>
        <a:accent5>
          <a:srgbClr val="B8B8CA"/>
        </a:accent5>
        <a:accent6>
          <a:srgbClr val="8AB9E7"/>
        </a:accent6>
        <a:hlink>
          <a:srgbClr val="CCCCFF"/>
        </a:hlink>
        <a:folHlink>
          <a:srgbClr val="C68DFF"/>
        </a:folHlink>
      </a:clrScheme>
      <a:clrMap bg1="dk2" tx1="lt1" bg2="dk1" tx2="lt2" accent1="accent1" accent2="accent2" accent3="accent3" accent4="accent4" accent5="accent5" accent6="accent6" hlink="hlink" folHlink="folHlink"/>
    </a:extraClrScheme>
    <a:extraClrScheme>
      <a:clrScheme name="Capsules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clrMap bg1="lt1" tx1="dk1" bg2="lt2" tx2="dk2" accent1="accent1" accent2="accent2" accent3="accent3" accent4="accent4" accent5="accent5" accent6="accent6" hlink="hlink" folHlink="folHlink"/>
    </a:extraClrScheme>
    <a:extraClrScheme>
      <a:clrScheme name="Capsules 3">
        <a:dk1>
          <a:srgbClr val="000000"/>
        </a:dk1>
        <a:lt1>
          <a:srgbClr val="FFFFFF"/>
        </a:lt1>
        <a:dk2>
          <a:srgbClr val="000000"/>
        </a:dk2>
        <a:lt2>
          <a:srgbClr val="5F5F5F"/>
        </a:lt2>
        <a:accent1>
          <a:srgbClr val="C0C0C0"/>
        </a:accent1>
        <a:accent2>
          <a:srgbClr val="808080"/>
        </a:accent2>
        <a:accent3>
          <a:srgbClr val="FFFFFF"/>
        </a:accent3>
        <a:accent4>
          <a:srgbClr val="000000"/>
        </a:accent4>
        <a:accent5>
          <a:srgbClr val="DCDCDC"/>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Capsules 4">
        <a:dk1>
          <a:srgbClr val="000000"/>
        </a:dk1>
        <a:lt1>
          <a:srgbClr val="FFFFFF"/>
        </a:lt1>
        <a:dk2>
          <a:srgbClr val="9900CC"/>
        </a:dk2>
        <a:lt2>
          <a:srgbClr val="0033CC"/>
        </a:lt2>
        <a:accent1>
          <a:srgbClr val="FFCC66"/>
        </a:accent1>
        <a:accent2>
          <a:srgbClr val="33CC33"/>
        </a:accent2>
        <a:accent3>
          <a:srgbClr val="FFFFFF"/>
        </a:accent3>
        <a:accent4>
          <a:srgbClr val="000000"/>
        </a:accent4>
        <a:accent5>
          <a:srgbClr val="FFE2B8"/>
        </a:accent5>
        <a:accent6>
          <a:srgbClr val="2DB92D"/>
        </a:accent6>
        <a:hlink>
          <a:srgbClr val="9900CC"/>
        </a:hlink>
        <a:folHlink>
          <a:srgbClr val="9900CC"/>
        </a:folHlink>
      </a:clrScheme>
      <a:clrMap bg1="lt1" tx1="dk1" bg2="lt2" tx2="dk2" accent1="accent1" accent2="accent2" accent3="accent3" accent4="accent4" accent5="accent5" accent6="accent6" hlink="hlink" folHlink="folHlink"/>
    </a:extraClrScheme>
  </a:extraClrSchemeLst>
</a:theme>
</file>

<file path=ppt/theme/theme57.xml><?xml version="1.0" encoding="utf-8"?>
<a:theme xmlns:a="http://schemas.openxmlformats.org/drawingml/2006/main" name="11_Capsules">
  <a:themeElements>
    <a:clrScheme name="Capsules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fontScheme name="Capsul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Capsules 1">
        <a:dk1>
          <a:srgbClr val="000066"/>
        </a:dk1>
        <a:lt1>
          <a:srgbClr val="FFFFEB"/>
        </a:lt1>
        <a:dk2>
          <a:srgbClr val="336699"/>
        </a:dk2>
        <a:lt2>
          <a:srgbClr val="FFFFEB"/>
        </a:lt2>
        <a:accent1>
          <a:srgbClr val="666699"/>
        </a:accent1>
        <a:accent2>
          <a:srgbClr val="99CCFF"/>
        </a:accent2>
        <a:accent3>
          <a:srgbClr val="ADB8CA"/>
        </a:accent3>
        <a:accent4>
          <a:srgbClr val="DADAC9"/>
        </a:accent4>
        <a:accent5>
          <a:srgbClr val="B8B8CA"/>
        </a:accent5>
        <a:accent6>
          <a:srgbClr val="8AB9E7"/>
        </a:accent6>
        <a:hlink>
          <a:srgbClr val="CCCCFF"/>
        </a:hlink>
        <a:folHlink>
          <a:srgbClr val="C68DFF"/>
        </a:folHlink>
      </a:clrScheme>
      <a:clrMap bg1="dk2" tx1="lt1" bg2="dk1" tx2="lt2" accent1="accent1" accent2="accent2" accent3="accent3" accent4="accent4" accent5="accent5" accent6="accent6" hlink="hlink" folHlink="folHlink"/>
    </a:extraClrScheme>
    <a:extraClrScheme>
      <a:clrScheme name="Capsules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clrMap bg1="lt1" tx1="dk1" bg2="lt2" tx2="dk2" accent1="accent1" accent2="accent2" accent3="accent3" accent4="accent4" accent5="accent5" accent6="accent6" hlink="hlink" folHlink="folHlink"/>
    </a:extraClrScheme>
    <a:extraClrScheme>
      <a:clrScheme name="Capsules 3">
        <a:dk1>
          <a:srgbClr val="000000"/>
        </a:dk1>
        <a:lt1>
          <a:srgbClr val="FFFFFF"/>
        </a:lt1>
        <a:dk2>
          <a:srgbClr val="000000"/>
        </a:dk2>
        <a:lt2>
          <a:srgbClr val="5F5F5F"/>
        </a:lt2>
        <a:accent1>
          <a:srgbClr val="C0C0C0"/>
        </a:accent1>
        <a:accent2>
          <a:srgbClr val="808080"/>
        </a:accent2>
        <a:accent3>
          <a:srgbClr val="FFFFFF"/>
        </a:accent3>
        <a:accent4>
          <a:srgbClr val="000000"/>
        </a:accent4>
        <a:accent5>
          <a:srgbClr val="DCDCDC"/>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Capsules 4">
        <a:dk1>
          <a:srgbClr val="000000"/>
        </a:dk1>
        <a:lt1>
          <a:srgbClr val="FFFFFF"/>
        </a:lt1>
        <a:dk2>
          <a:srgbClr val="9900CC"/>
        </a:dk2>
        <a:lt2>
          <a:srgbClr val="0033CC"/>
        </a:lt2>
        <a:accent1>
          <a:srgbClr val="FFCC66"/>
        </a:accent1>
        <a:accent2>
          <a:srgbClr val="33CC33"/>
        </a:accent2>
        <a:accent3>
          <a:srgbClr val="FFFFFF"/>
        </a:accent3>
        <a:accent4>
          <a:srgbClr val="000000"/>
        </a:accent4>
        <a:accent5>
          <a:srgbClr val="FFE2B8"/>
        </a:accent5>
        <a:accent6>
          <a:srgbClr val="2DB92D"/>
        </a:accent6>
        <a:hlink>
          <a:srgbClr val="9900CC"/>
        </a:hlink>
        <a:folHlink>
          <a:srgbClr val="9900CC"/>
        </a:folHlink>
      </a:clrScheme>
      <a:clrMap bg1="lt1" tx1="dk1" bg2="lt2" tx2="dk2" accent1="accent1" accent2="accent2" accent3="accent3" accent4="accent4" accent5="accent5" accent6="accent6" hlink="hlink" folHlink="folHlink"/>
    </a:extraClrScheme>
  </a:extraClrSchemeLst>
</a:theme>
</file>

<file path=ppt/theme/theme58.xml><?xml version="1.0" encoding="utf-8"?>
<a:theme xmlns:a="http://schemas.openxmlformats.org/drawingml/2006/main" name="2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9.xml><?xml version="1.0" encoding="utf-8"?>
<a:theme xmlns:a="http://schemas.openxmlformats.org/drawingml/2006/main" name="1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0.xml><?xml version="1.0" encoding="utf-8"?>
<a:theme xmlns:a="http://schemas.openxmlformats.org/drawingml/2006/main" name="9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1.xml><?xml version="1.0" encoding="utf-8"?>
<a:theme xmlns:a="http://schemas.openxmlformats.org/drawingml/2006/main" name="1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2.xml><?xml version="1.0" encoding="utf-8"?>
<a:theme xmlns:a="http://schemas.openxmlformats.org/drawingml/2006/main" name="2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63.xml><?xml version="1.0" encoding="utf-8"?>
<a:theme xmlns:a="http://schemas.openxmlformats.org/drawingml/2006/main" name="12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4.xml><?xml version="1.0" encoding="utf-8"?>
<a:theme xmlns:a="http://schemas.openxmlformats.org/drawingml/2006/main" name="ZESTY">
  <a:themeElements>
    <a:clrScheme name="ZESTY 8">
      <a:dk1>
        <a:srgbClr val="000000"/>
      </a:dk1>
      <a:lt1>
        <a:srgbClr val="FF9900"/>
      </a:lt1>
      <a:dk2>
        <a:srgbClr val="FFFFFF"/>
      </a:dk2>
      <a:lt2>
        <a:srgbClr val="000000"/>
      </a:lt2>
      <a:accent1>
        <a:srgbClr val="FF0000"/>
      </a:accent1>
      <a:accent2>
        <a:srgbClr val="800080"/>
      </a:accent2>
      <a:accent3>
        <a:srgbClr val="FFCAAA"/>
      </a:accent3>
      <a:accent4>
        <a:srgbClr val="000000"/>
      </a:accent4>
      <a:accent5>
        <a:srgbClr val="FFAAAA"/>
      </a:accent5>
      <a:accent6>
        <a:srgbClr val="730073"/>
      </a:accent6>
      <a:hlink>
        <a:srgbClr val="A50021"/>
      </a:hlink>
      <a:folHlink>
        <a:srgbClr val="996600"/>
      </a:folHlink>
    </a:clrScheme>
    <a:fontScheme name="ZESTY">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ZESTY 1">
        <a:dk1>
          <a:srgbClr val="000000"/>
        </a:dk1>
        <a:lt1>
          <a:srgbClr val="FFFFFF"/>
        </a:lt1>
        <a:dk2>
          <a:srgbClr val="000000"/>
        </a:dk2>
        <a:lt2>
          <a:srgbClr val="B2B2B2"/>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ZESTY 2">
        <a:dk1>
          <a:srgbClr val="000000"/>
        </a:dk1>
        <a:lt1>
          <a:srgbClr val="FFFFFF"/>
        </a:lt1>
        <a:dk2>
          <a:srgbClr val="000000"/>
        </a:dk2>
        <a:lt2>
          <a:srgbClr val="FFFFFF"/>
        </a:lt2>
        <a:accent1>
          <a:srgbClr val="CC3399"/>
        </a:accent1>
        <a:accent2>
          <a:srgbClr val="000066"/>
        </a:accent2>
        <a:accent3>
          <a:srgbClr val="FFFFFF"/>
        </a:accent3>
        <a:accent4>
          <a:srgbClr val="000000"/>
        </a:accent4>
        <a:accent5>
          <a:srgbClr val="E2ADCA"/>
        </a:accent5>
        <a:accent6>
          <a:srgbClr val="00005C"/>
        </a:accent6>
        <a:hlink>
          <a:srgbClr val="CC66FF"/>
        </a:hlink>
        <a:folHlink>
          <a:srgbClr val="660033"/>
        </a:folHlink>
      </a:clrScheme>
      <a:clrMap bg1="lt1" tx1="dk1" bg2="lt2" tx2="dk2" accent1="accent1" accent2="accent2" accent3="accent3" accent4="accent4" accent5="accent5" accent6="accent6" hlink="hlink" folHlink="folHlink"/>
    </a:extraClrScheme>
    <a:extraClrScheme>
      <a:clrScheme name="ZESTY 3">
        <a:dk1>
          <a:srgbClr val="000000"/>
        </a:dk1>
        <a:lt1>
          <a:srgbClr val="FFFFFF"/>
        </a:lt1>
        <a:dk2>
          <a:srgbClr val="F8F8F8"/>
        </a:dk2>
        <a:lt2>
          <a:srgbClr val="336699"/>
        </a:lt2>
        <a:accent1>
          <a:srgbClr val="0099FF"/>
        </a:accent1>
        <a:accent2>
          <a:srgbClr val="33CCCC"/>
        </a:accent2>
        <a:accent3>
          <a:srgbClr val="FFFFFF"/>
        </a:accent3>
        <a:accent4>
          <a:srgbClr val="000000"/>
        </a:accent4>
        <a:accent5>
          <a:srgbClr val="AACAFF"/>
        </a:accent5>
        <a:accent6>
          <a:srgbClr val="2DB9B9"/>
        </a:accent6>
        <a:hlink>
          <a:srgbClr val="CC00CC"/>
        </a:hlink>
        <a:folHlink>
          <a:srgbClr val="333399"/>
        </a:folHlink>
      </a:clrScheme>
      <a:clrMap bg1="lt1" tx1="dk1" bg2="lt2" tx2="dk2" accent1="accent1" accent2="accent2" accent3="accent3" accent4="accent4" accent5="accent5" accent6="accent6" hlink="hlink" folHlink="folHlink"/>
    </a:extraClrScheme>
    <a:extraClrScheme>
      <a:clrScheme name="ZESTY 4">
        <a:dk1>
          <a:srgbClr val="000000"/>
        </a:dk1>
        <a:lt1>
          <a:srgbClr val="FFFFFF"/>
        </a:lt1>
        <a:dk2>
          <a:srgbClr val="000000"/>
        </a:dk2>
        <a:lt2>
          <a:srgbClr val="FFFFFF"/>
        </a:lt2>
        <a:accent1>
          <a:srgbClr val="FF0000"/>
        </a:accent1>
        <a:accent2>
          <a:srgbClr val="008000"/>
        </a:accent2>
        <a:accent3>
          <a:srgbClr val="FFFFFF"/>
        </a:accent3>
        <a:accent4>
          <a:srgbClr val="000000"/>
        </a:accent4>
        <a:accent5>
          <a:srgbClr val="FFAAAA"/>
        </a:accent5>
        <a:accent6>
          <a:srgbClr val="007300"/>
        </a:accent6>
        <a:hlink>
          <a:srgbClr val="FFFFFF"/>
        </a:hlink>
        <a:folHlink>
          <a:srgbClr val="003300"/>
        </a:folHlink>
      </a:clrScheme>
      <a:clrMap bg1="lt1" tx1="dk1" bg2="lt2" tx2="dk2" accent1="accent1" accent2="accent2" accent3="accent3" accent4="accent4" accent5="accent5" accent6="accent6" hlink="hlink" folHlink="folHlink"/>
    </a:extraClrScheme>
    <a:extraClrScheme>
      <a:clrScheme name="ZESTY 5">
        <a:dk1>
          <a:srgbClr val="000000"/>
        </a:dk1>
        <a:lt1>
          <a:srgbClr val="FFFFCC"/>
        </a:lt1>
        <a:dk2>
          <a:srgbClr val="FFFFFF"/>
        </a:dk2>
        <a:lt2>
          <a:srgbClr val="C58051"/>
        </a:lt2>
        <a:accent1>
          <a:srgbClr val="99CC00"/>
        </a:accent1>
        <a:accent2>
          <a:srgbClr val="800000"/>
        </a:accent2>
        <a:accent3>
          <a:srgbClr val="FFFFE2"/>
        </a:accent3>
        <a:accent4>
          <a:srgbClr val="000000"/>
        </a:accent4>
        <a:accent5>
          <a:srgbClr val="CAE2AA"/>
        </a:accent5>
        <a:accent6>
          <a:srgbClr val="730000"/>
        </a:accent6>
        <a:hlink>
          <a:srgbClr val="FF0000"/>
        </a:hlink>
        <a:folHlink>
          <a:srgbClr val="CC9900"/>
        </a:folHlink>
      </a:clrScheme>
      <a:clrMap bg1="lt1" tx1="dk1" bg2="lt2" tx2="dk2" accent1="accent1" accent2="accent2" accent3="accent3" accent4="accent4" accent5="accent5" accent6="accent6" hlink="hlink" folHlink="folHlink"/>
    </a:extraClrScheme>
    <a:extraClrScheme>
      <a:clrScheme name="ZESTY 6">
        <a:dk1>
          <a:srgbClr val="000000"/>
        </a:dk1>
        <a:lt1>
          <a:srgbClr val="FFFFFF"/>
        </a:lt1>
        <a:dk2>
          <a:srgbClr val="000066"/>
        </a:dk2>
        <a:lt2>
          <a:srgbClr val="FFFFFF"/>
        </a:lt2>
        <a:accent1>
          <a:srgbClr val="F8F8F8"/>
        </a:accent1>
        <a:accent2>
          <a:srgbClr val="0066FF"/>
        </a:accent2>
        <a:accent3>
          <a:srgbClr val="FFFFFF"/>
        </a:accent3>
        <a:accent4>
          <a:srgbClr val="000000"/>
        </a:accent4>
        <a:accent5>
          <a:srgbClr val="FBFBFB"/>
        </a:accent5>
        <a:accent6>
          <a:srgbClr val="005CE7"/>
        </a:accent6>
        <a:hlink>
          <a:srgbClr val="FF0033"/>
        </a:hlink>
        <a:folHlink>
          <a:srgbClr val="000066"/>
        </a:folHlink>
      </a:clrScheme>
      <a:clrMap bg1="lt1" tx1="dk1" bg2="lt2" tx2="dk2" accent1="accent1" accent2="accent2" accent3="accent3" accent4="accent4" accent5="accent5" accent6="accent6" hlink="hlink" folHlink="folHlink"/>
    </a:extraClrScheme>
    <a:extraClrScheme>
      <a:clrScheme name="ZESTY 7">
        <a:dk1>
          <a:srgbClr val="0000CC"/>
        </a:dk1>
        <a:lt1>
          <a:srgbClr val="FFFFFF"/>
        </a:lt1>
        <a:dk2>
          <a:srgbClr val="000000"/>
        </a:dk2>
        <a:lt2>
          <a:srgbClr val="FFFFFF"/>
        </a:lt2>
        <a:accent1>
          <a:srgbClr val="3366FF"/>
        </a:accent1>
        <a:accent2>
          <a:srgbClr val="000066"/>
        </a:accent2>
        <a:accent3>
          <a:srgbClr val="AAAAAA"/>
        </a:accent3>
        <a:accent4>
          <a:srgbClr val="DADADA"/>
        </a:accent4>
        <a:accent5>
          <a:srgbClr val="ADB8FF"/>
        </a:accent5>
        <a:accent6>
          <a:srgbClr val="00005C"/>
        </a:accent6>
        <a:hlink>
          <a:srgbClr val="333399"/>
        </a:hlink>
        <a:folHlink>
          <a:srgbClr val="99CCFF"/>
        </a:folHlink>
      </a:clrScheme>
      <a:clrMap bg1="dk2" tx1="lt1" bg2="dk1" tx2="lt2" accent1="accent1" accent2="accent2" accent3="accent3" accent4="accent4" accent5="accent5" accent6="accent6" hlink="hlink" folHlink="folHlink"/>
    </a:extraClrScheme>
    <a:extraClrScheme>
      <a:clrScheme name="ZESTY 8">
        <a:dk1>
          <a:srgbClr val="000000"/>
        </a:dk1>
        <a:lt1>
          <a:srgbClr val="FF9900"/>
        </a:lt1>
        <a:dk2>
          <a:srgbClr val="FFFFFF"/>
        </a:dk2>
        <a:lt2>
          <a:srgbClr val="000000"/>
        </a:lt2>
        <a:accent1>
          <a:srgbClr val="FF0000"/>
        </a:accent1>
        <a:accent2>
          <a:srgbClr val="800080"/>
        </a:accent2>
        <a:accent3>
          <a:srgbClr val="FFCAAA"/>
        </a:accent3>
        <a:accent4>
          <a:srgbClr val="000000"/>
        </a:accent4>
        <a:accent5>
          <a:srgbClr val="FFAAAA"/>
        </a:accent5>
        <a:accent6>
          <a:srgbClr val="730073"/>
        </a:accent6>
        <a:hlink>
          <a:srgbClr val="A50021"/>
        </a:hlink>
        <a:folHlink>
          <a:srgbClr val="996600"/>
        </a:folHlink>
      </a:clrScheme>
      <a:clrMap bg1="lt1" tx1="dk1" bg2="lt2" tx2="dk2" accent1="accent1" accent2="accent2" accent3="accent3" accent4="accent4" accent5="accent5" accent6="accent6" hlink="hlink" folHlink="folHlink"/>
    </a:extraClrScheme>
    <a:extraClrScheme>
      <a:clrScheme name="ZESTY 9">
        <a:dk1>
          <a:srgbClr val="000000"/>
        </a:dk1>
        <a:lt1>
          <a:srgbClr val="FFFFFF"/>
        </a:lt1>
        <a:dk2>
          <a:srgbClr val="FFFFFF"/>
        </a:dk2>
        <a:lt2>
          <a:srgbClr val="FF9900"/>
        </a:lt2>
        <a:accent1>
          <a:srgbClr val="FF0000"/>
        </a:accent1>
        <a:accent2>
          <a:srgbClr val="800080"/>
        </a:accent2>
        <a:accent3>
          <a:srgbClr val="FFFFFF"/>
        </a:accent3>
        <a:accent4>
          <a:srgbClr val="000000"/>
        </a:accent4>
        <a:accent5>
          <a:srgbClr val="FFAAAA"/>
        </a:accent5>
        <a:accent6>
          <a:srgbClr val="730073"/>
        </a:accent6>
        <a:hlink>
          <a:srgbClr val="A50021"/>
        </a:hlink>
        <a:folHlink>
          <a:srgbClr val="996600"/>
        </a:folHlink>
      </a:clrScheme>
      <a:clrMap bg1="lt1" tx1="dk1" bg2="lt2" tx2="dk2" accent1="accent1" accent2="accent2" accent3="accent3" accent4="accent4" accent5="accent5" accent6="accent6" hlink="hlink" folHlink="folHlink"/>
    </a:extraClrScheme>
  </a:extraClrSchemeLst>
</a:theme>
</file>

<file path=ppt/theme/theme65.xml><?xml version="1.0" encoding="utf-8"?>
<a:theme xmlns:a="http://schemas.openxmlformats.org/drawingml/2006/main" name="Frame">
  <a:themeElements>
    <a:clrScheme name="Frame 1">
      <a:dk1>
        <a:srgbClr val="000000"/>
      </a:dk1>
      <a:lt1>
        <a:srgbClr val="FFFFFF"/>
      </a:lt1>
      <a:dk2>
        <a:srgbClr val="4E1192"/>
      </a:dk2>
      <a:lt2>
        <a:srgbClr val="FFD467"/>
      </a:lt2>
      <a:accent1>
        <a:srgbClr val="C88F00"/>
      </a:accent1>
      <a:accent2>
        <a:srgbClr val="FAB300"/>
      </a:accent2>
      <a:accent3>
        <a:srgbClr val="B2AAC7"/>
      </a:accent3>
      <a:accent4>
        <a:srgbClr val="DADADA"/>
      </a:accent4>
      <a:accent5>
        <a:srgbClr val="E0C6AA"/>
      </a:accent5>
      <a:accent6>
        <a:srgbClr val="E3A200"/>
      </a:accent6>
      <a:hlink>
        <a:srgbClr val="D4B158"/>
      </a:hlink>
      <a:folHlink>
        <a:srgbClr val="FFE091"/>
      </a:folHlink>
    </a:clrScheme>
    <a:fontScheme name="Frame">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Frame 1">
        <a:dk1>
          <a:srgbClr val="000000"/>
        </a:dk1>
        <a:lt1>
          <a:srgbClr val="FFFFFF"/>
        </a:lt1>
        <a:dk2>
          <a:srgbClr val="4E1192"/>
        </a:dk2>
        <a:lt2>
          <a:srgbClr val="FFD467"/>
        </a:lt2>
        <a:accent1>
          <a:srgbClr val="C88F00"/>
        </a:accent1>
        <a:accent2>
          <a:srgbClr val="FAB300"/>
        </a:accent2>
        <a:accent3>
          <a:srgbClr val="B2AAC7"/>
        </a:accent3>
        <a:accent4>
          <a:srgbClr val="DADADA"/>
        </a:accent4>
        <a:accent5>
          <a:srgbClr val="E0C6AA"/>
        </a:accent5>
        <a:accent6>
          <a:srgbClr val="E3A200"/>
        </a:accent6>
        <a:hlink>
          <a:srgbClr val="D4B158"/>
        </a:hlink>
        <a:folHlink>
          <a:srgbClr val="FFE091"/>
        </a:folHlink>
      </a:clrScheme>
      <a:clrMap bg1="dk2" tx1="lt1" bg2="dk1" tx2="lt2" accent1="accent1" accent2="accent2" accent3="accent3" accent4="accent4" accent5="accent5" accent6="accent6" hlink="hlink" folHlink="folHlink"/>
    </a:extraClrScheme>
  </a:extraClrSchemeLst>
</a:theme>
</file>

<file path=ppt/theme/theme66.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7.xml><?xml version="1.0" encoding="utf-8"?>
<a:theme xmlns:a="http://schemas.openxmlformats.org/drawingml/2006/main" name="1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8.xml><?xml version="1.0" encoding="utf-8"?>
<a:theme xmlns:a="http://schemas.openxmlformats.org/drawingml/2006/main" name="8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9.xml><?xml version="1.0" encoding="utf-8"?>
<a:theme xmlns:a="http://schemas.openxmlformats.org/drawingml/2006/main" name="1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1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6" charset="0"/>
            <a:ea typeface="ヒラギノ角ゴ Pro W3" pitchFamily="-106" charset="-128"/>
            <a:cs typeface="ヒラギノ角ゴ Pro W3" pitchFamily="-106"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6" charset="0"/>
            <a:ea typeface="ヒラギノ角ゴ Pro W3" pitchFamily="-106" charset="-128"/>
            <a:cs typeface="ヒラギノ角ゴ Pro W3" pitchFamily="-106"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5.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6.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7.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otalTime>1061</TotalTime>
  <Words>13878</Words>
  <Application>Microsoft Macintosh PowerPoint</Application>
  <PresentationFormat>On-screen Show (4:3)</PresentationFormat>
  <Paragraphs>1443</Paragraphs>
  <Slides>213</Slides>
  <Notes>166</Notes>
  <HiddenSlides>67</HiddenSlides>
  <MMClips>0</MMClips>
  <ScaleCrop>false</ScaleCrop>
  <HeadingPairs>
    <vt:vector size="8" baseType="variant">
      <vt:variant>
        <vt:lpstr>Fonts Used</vt:lpstr>
      </vt:variant>
      <vt:variant>
        <vt:i4>31</vt:i4>
      </vt:variant>
      <vt:variant>
        <vt:lpstr>Theme</vt:lpstr>
      </vt:variant>
      <vt:variant>
        <vt:i4>69</vt:i4>
      </vt:variant>
      <vt:variant>
        <vt:lpstr>Embedded OLE Servers</vt:lpstr>
      </vt:variant>
      <vt:variant>
        <vt:i4>1</vt:i4>
      </vt:variant>
      <vt:variant>
        <vt:lpstr>Slide Titles</vt:lpstr>
      </vt:variant>
      <vt:variant>
        <vt:i4>213</vt:i4>
      </vt:variant>
    </vt:vector>
  </HeadingPairs>
  <TitlesOfParts>
    <vt:vector size="314" baseType="lpstr">
      <vt:lpstr>26</vt:lpstr>
      <vt:lpstr>Adventure</vt:lpstr>
      <vt:lpstr>Aril</vt:lpstr>
      <vt:lpstr>Coolvetica</vt:lpstr>
      <vt:lpstr>Microsoft YaHei UI</vt:lpstr>
      <vt:lpstr>MS Gothic</vt:lpstr>
      <vt:lpstr>MS PGothic</vt:lpstr>
      <vt:lpstr>SimHei</vt:lpstr>
      <vt:lpstr>SimSun</vt:lpstr>
      <vt:lpstr>华文细黑</vt:lpstr>
      <vt:lpstr>書法家簡中圓體</vt:lpstr>
      <vt:lpstr>Apple Chancery</vt:lpstr>
      <vt:lpstr>Arial</vt:lpstr>
      <vt:lpstr>Arial Black</vt:lpstr>
      <vt:lpstr>Arial Narrow</vt:lpstr>
      <vt:lpstr>Book Antiqua</vt:lpstr>
      <vt:lpstr>Bradley Hand ITC TT-Bold</vt:lpstr>
      <vt:lpstr>Calibri</vt:lpstr>
      <vt:lpstr>Chalkboard SE Bold</vt:lpstr>
      <vt:lpstr>Comic Sans MS</vt:lpstr>
      <vt:lpstr>Constantia</vt:lpstr>
      <vt:lpstr>Copperplate Gothic Light</vt:lpstr>
      <vt:lpstr>Helvetica</vt:lpstr>
      <vt:lpstr>Impact</vt:lpstr>
      <vt:lpstr>Monotype Corsiva</vt:lpstr>
      <vt:lpstr>Monotype Sorts</vt:lpstr>
      <vt:lpstr>Tahoma</vt:lpstr>
      <vt:lpstr>Times</vt:lpstr>
      <vt:lpstr>Times New Roman</vt:lpstr>
      <vt:lpstr>Wingdings</vt:lpstr>
      <vt:lpstr>Wingdings 2</vt:lpstr>
      <vt:lpstr>Default Design</vt:lpstr>
      <vt:lpstr>1_Default Design</vt:lpstr>
      <vt:lpstr>1_Dad`s Tie</vt:lpstr>
      <vt:lpstr>Capsules</vt:lpstr>
      <vt:lpstr>Selling a Product or Service</vt:lpstr>
      <vt:lpstr>Office Theme</vt:lpstr>
      <vt:lpstr>1_Blank Presentation</vt:lpstr>
      <vt:lpstr>14_Default Design</vt:lpstr>
      <vt:lpstr>2_Blank Presentation</vt:lpstr>
      <vt:lpstr>2_Capsules</vt:lpstr>
      <vt:lpstr>1_Compass</vt:lpstr>
      <vt:lpstr>9_Default Design</vt:lpstr>
      <vt:lpstr>7_Office Theme</vt:lpstr>
      <vt:lpstr>8_Office Theme</vt:lpstr>
      <vt:lpstr>Orbit</vt:lpstr>
      <vt:lpstr>3_Blank Presentation</vt:lpstr>
      <vt:lpstr>5_Default Design</vt:lpstr>
      <vt:lpstr>1_Selling a Product or Service</vt:lpstr>
      <vt:lpstr>2_Default Design</vt:lpstr>
      <vt:lpstr>2_Selling a Product or Service</vt:lpstr>
      <vt:lpstr>49_Blank Presentation</vt:lpstr>
      <vt:lpstr>3_Default Design</vt:lpstr>
      <vt:lpstr>Blank Presentation</vt:lpstr>
      <vt:lpstr>7_Default Design</vt:lpstr>
      <vt:lpstr>5_Orbit</vt:lpstr>
      <vt:lpstr>4_Capsules</vt:lpstr>
      <vt:lpstr>5_Capsules</vt:lpstr>
      <vt:lpstr>4_Blank Presentation</vt:lpstr>
      <vt:lpstr>6_Capsules</vt:lpstr>
      <vt:lpstr>7_Capsules</vt:lpstr>
      <vt:lpstr>8_Capsules</vt:lpstr>
      <vt:lpstr>1_Cascade</vt:lpstr>
      <vt:lpstr>1_Slit</vt:lpstr>
      <vt:lpstr>1_untitled 1</vt:lpstr>
      <vt:lpstr>1_Koi</vt:lpstr>
      <vt:lpstr>2_Koi</vt:lpstr>
      <vt:lpstr>9_Capsules</vt:lpstr>
      <vt:lpstr>5_Blank Presentation</vt:lpstr>
      <vt:lpstr>6_Blank Presentation</vt:lpstr>
      <vt:lpstr>7_Blank Presentation</vt:lpstr>
      <vt:lpstr>8_Blank Presentation</vt:lpstr>
      <vt:lpstr>51_Blank Presentation</vt:lpstr>
      <vt:lpstr>Paper</vt:lpstr>
      <vt:lpstr>Radar</vt:lpstr>
      <vt:lpstr>52_Blank Presentation</vt:lpstr>
      <vt:lpstr>4_Default Design</vt:lpstr>
      <vt:lpstr>6_Default Design</vt:lpstr>
      <vt:lpstr>3_Capsules</vt:lpstr>
      <vt:lpstr>預設簡報設計</vt:lpstr>
      <vt:lpstr>Beam</vt:lpstr>
      <vt:lpstr>3_Nature</vt:lpstr>
      <vt:lpstr>63_Blank Presentation</vt:lpstr>
      <vt:lpstr>50_Blank Presentation</vt:lpstr>
      <vt:lpstr>5_Ribbons</vt:lpstr>
      <vt:lpstr>6_Office Theme</vt:lpstr>
      <vt:lpstr>10_Capsules</vt:lpstr>
      <vt:lpstr>11_Capsules</vt:lpstr>
      <vt:lpstr>21_Default Design</vt:lpstr>
      <vt:lpstr>1_Beam</vt:lpstr>
      <vt:lpstr>9_Blank Presentation</vt:lpstr>
      <vt:lpstr>11_Default Design</vt:lpstr>
      <vt:lpstr>2_Slit</vt:lpstr>
      <vt:lpstr>12_Default Design</vt:lpstr>
      <vt:lpstr>ZESTY</vt:lpstr>
      <vt:lpstr>Frame</vt:lpstr>
      <vt:lpstr>2_Office Theme</vt:lpstr>
      <vt:lpstr>13_Default Design</vt:lpstr>
      <vt:lpstr>8_Default Design</vt:lpstr>
      <vt:lpstr>10_Blank Presentation</vt:lpstr>
      <vt:lpstr>Slide</vt:lpstr>
      <vt:lpstr>约翰一书</vt:lpstr>
      <vt:lpstr>关键字</vt:lpstr>
      <vt:lpstr>主题</vt:lpstr>
      <vt:lpstr>关键节</vt:lpstr>
      <vt:lpstr>总结概要</vt:lpstr>
      <vt:lpstr>国度陈述</vt:lpstr>
      <vt:lpstr>圣约陈述</vt:lpstr>
      <vt:lpstr>救赎陈述</vt:lpstr>
      <vt:lpstr>预言 (主, 神性) </vt:lpstr>
      <vt:lpstr>PowerPoint Presentation</vt:lpstr>
      <vt:lpstr>Acrostic Bible – 1 John</vt:lpstr>
      <vt:lpstr>要互相服从</vt:lpstr>
      <vt:lpstr>羊趋向迷失方向</vt:lpstr>
      <vt:lpstr>怎么不因为假教诲而 迷失方向?</vt:lpstr>
      <vt:lpstr>I. 遵守 神的命令(1–2). </vt:lpstr>
      <vt:lpstr>II. 爱 他人(3:1–5:3)。 </vt:lpstr>
      <vt:lpstr>服从的好处:</vt:lpstr>
      <vt:lpstr>主要思想</vt:lpstr>
      <vt:lpstr>应用</vt:lpstr>
      <vt:lpstr>Black</vt:lpstr>
      <vt:lpstr>标题</vt:lpstr>
      <vt:lpstr>"彼得和那门徒就动身，到坟墓那里去。 4 两个人一齐跑，那门徒比彼得跑得快，先到了坟墓"  (使徒 20:3-4 CNV).</vt:lpstr>
      <vt:lpstr>作者</vt:lpstr>
      <vt:lpstr>作者</vt:lpstr>
      <vt:lpstr>作者</vt:lpstr>
      <vt:lpstr>日期</vt:lpstr>
      <vt:lpstr>起源地/接收者</vt:lpstr>
      <vt:lpstr>场合</vt:lpstr>
      <vt:lpstr>场合</vt:lpstr>
      <vt:lpstr>场合</vt:lpstr>
      <vt:lpstr>特征</vt:lpstr>
      <vt:lpstr>总结报告</vt:lpstr>
      <vt:lpstr>Ascending Spiral Structure in 1 John</vt:lpstr>
      <vt:lpstr>概述</vt:lpstr>
      <vt:lpstr>论据</vt:lpstr>
      <vt:lpstr>犹大的福音书</vt:lpstr>
      <vt:lpstr>犹大的福音书</vt:lpstr>
      <vt:lpstr>爱任纽  (公元 180)</vt:lpstr>
      <vt:lpstr>综合</vt:lpstr>
      <vt:lpstr>论据</vt:lpstr>
      <vt:lpstr>约翰一书5：11-13 中的保证</vt:lpstr>
      <vt:lpstr>Key Word</vt:lpstr>
      <vt:lpstr>Key Word</vt:lpstr>
      <vt:lpstr>Song – “I Love You, Lord”</vt:lpstr>
      <vt:lpstr>要互相服从</vt:lpstr>
      <vt:lpstr>你是一只羊</vt:lpstr>
      <vt:lpstr>羊趋向迷失方向</vt:lpstr>
      <vt:lpstr>Lost sheep get lonely.</vt:lpstr>
      <vt:lpstr>Sheep tend to return.</vt:lpstr>
      <vt:lpstr>But straying has a price.</vt:lpstr>
      <vt:lpstr>GPS Tracking Shows How Much Wolf Packs Avoid Each Other’s Range</vt:lpstr>
      <vt:lpstr>Have you strayed?</vt:lpstr>
      <vt:lpstr>怎么不因为假教诲而 迷失方向?</vt:lpstr>
      <vt:lpstr>主题</vt:lpstr>
      <vt:lpstr> 诺斯底主义： 令人困惑的问题</vt:lpstr>
      <vt:lpstr>诺斯底主义的重要组成部分</vt:lpstr>
      <vt:lpstr>诺斯底主义对于救赎的概念</vt:lpstr>
      <vt:lpstr>Origin/Destination</vt:lpstr>
      <vt:lpstr>新约综览(普通书信 + 关键字)</vt:lpstr>
      <vt:lpstr>论据</vt:lpstr>
      <vt:lpstr>PowerPoint Presentation</vt:lpstr>
      <vt:lpstr>怎么不因为假教诲而 迷失方向?</vt:lpstr>
      <vt:lpstr>怎么不因为假教诲而…</vt:lpstr>
      <vt:lpstr>Slides on  约壹 1</vt:lpstr>
      <vt:lpstr>I. 遵守 神的命令(1–2). </vt:lpstr>
      <vt:lpstr>"We proclaim to you the one who existed from the beginning, whom we have heard and seen. We saw him with our own eyes and touched him with our own hands. He is the Word of life"  (1 John 1:1 NLT).</vt:lpstr>
      <vt:lpstr>约翰（一）中的早期的诺斯替教</vt:lpstr>
      <vt:lpstr>"This one who is life itself was revealed to us, and we have seen him. And now we testify and proclaim to you that he is the one who is eternal life. He was with the Father, and then he was revealed to us"  (1 John 1:2 NLT).</vt:lpstr>
      <vt:lpstr>"We proclaim to you what we ourselves have actually seen and heard so that you may have fellowship with us. And our fellowship is with the Father and with his Son, Jesus Christ.  4 We are writing these things so that you may fully share our joy"  (1 John 1:3-4 NLT).</vt:lpstr>
      <vt:lpstr>John taught that God showcased Jesus</vt:lpstr>
      <vt:lpstr>God Became Man</vt:lpstr>
      <vt:lpstr>The Nativity</vt:lpstr>
      <vt:lpstr>Wise Men Still Seek Him</vt:lpstr>
      <vt:lpstr>希伯来 2:14 (CNVS)</vt:lpstr>
      <vt:lpstr>I. 遵守 神的命令(1–2). </vt:lpstr>
      <vt:lpstr>"This is the message we heard from Jesus and now declare to you:  God is light, and there is no darkness in him at all" (1 John 1:5 NLT).</vt:lpstr>
      <vt:lpstr>"So we are lying if we say we have fellowship with God but go on living in spiritual darkness; we are not practicing the truth.</vt:lpstr>
      <vt:lpstr>"If we claim we have no sin, we are only fooling ourselves and not living in the truth"  (1 John 1:8 NLT).</vt:lpstr>
      <vt:lpstr>旧约中的罪得赦免</vt:lpstr>
      <vt:lpstr>新约中的罪得赦免</vt:lpstr>
      <vt:lpstr>Slides on  约壹 2</vt:lpstr>
      <vt:lpstr>"My dear children, I am writing this to you so that you will not sin. But if anyone does sin, we have an advocate who pleads our case before the Father. He is Jesus Christ, the one who is truly righteous" (1 John 2:1 NLT).</vt:lpstr>
      <vt:lpstr>谁能定我们的罪呢．有基督耶稣已经死了、而且从死里复活、现今在　神的右边、也替我们祈求</vt:lpstr>
      <vt:lpstr>"He himself is the sacrifice that atones for our sins—and not only our sins but the sins of all the world"  (1 John 2:2 NLT).</vt:lpstr>
      <vt:lpstr>I. 遵守 神的命令(1–2). </vt:lpstr>
      <vt:lpstr>“不要爱世界和世上的东西” (约壹2:15)</vt:lpstr>
      <vt:lpstr>约壹 2:15 (CNVS)</vt:lpstr>
      <vt:lpstr>约翰一书 二章十六－十七节 </vt:lpstr>
      <vt:lpstr>“…这世界和世上的私欲都要渐渐过去”  (约壹 2:17a)</vt:lpstr>
      <vt:lpstr>属世的事物 （各列经文的对比） </vt:lpstr>
      <vt:lpstr>PowerPoint Presentation</vt:lpstr>
      <vt:lpstr>"Dear children, the last hour is here. You have heard that the Antichrist is coming, and already many such antichrists have appeared. From this we know that the last hour has come.  19 These people left our churches, but they never really belonged with us; otherwise they would have stayed with us. When they left, it proved that they did not belong with us" (1 John 2:18-19 NLT).</vt:lpstr>
      <vt:lpstr>PowerPoint Presentation</vt:lpstr>
      <vt:lpstr>圣灵的恩膏</vt:lpstr>
      <vt:lpstr>圣灵的恩膏</vt:lpstr>
      <vt:lpstr>雷历论恩膏</vt:lpstr>
      <vt:lpstr>雷历论恩膏</vt:lpstr>
      <vt:lpstr>关键节</vt:lpstr>
      <vt:lpstr>Oprah Winfrey’s Influence</vt:lpstr>
      <vt:lpstr>Oprah Leads Millions Astray</vt:lpstr>
      <vt:lpstr>Oprah Leads Millions Astray</vt:lpstr>
      <vt:lpstr>Oprah Leads Millions Astray</vt:lpstr>
      <vt:lpstr>破解 达芬奇密码</vt:lpstr>
      <vt:lpstr>44 种语言!</vt:lpstr>
      <vt:lpstr>到底耶稣基督是怎样的人？</vt:lpstr>
      <vt:lpstr>Is the Bible reliable?</vt:lpstr>
      <vt:lpstr>Is the Bible reliable?</vt:lpstr>
      <vt:lpstr>"Saying that Dan Brown's book is about Christianity is like saying 'Finding Nemo' is about marine biology."</vt:lpstr>
      <vt:lpstr>怎么不因为假教诲而…</vt:lpstr>
      <vt:lpstr>Slides on  约壹 3</vt:lpstr>
      <vt:lpstr>II. Love others (3:1–5:3). </vt:lpstr>
      <vt:lpstr>PowerPoint Presentation</vt:lpstr>
      <vt:lpstr>How much can a believer sin  (1 John 3:4)?</vt:lpstr>
      <vt:lpstr>How much can a believer sin  (1 John 3:6)?</vt:lpstr>
      <vt:lpstr>Each of the preceding four translations are inconsistent in rendering verses 4 and 6.  But NLT, NAU, and NET all give the habitual sense to verse 6—all but the NIV, that reads, “He who does what is sinful is of the devil…”  BOTTOM LINE:  We sin when we follow Satan rather than God!</vt:lpstr>
      <vt:lpstr>II. Love others (3:1–5:3). </vt:lpstr>
      <vt:lpstr>"This is the message you have heard from the beginning: We should love one another"  (1 John 3:11 NLT).</vt:lpstr>
      <vt:lpstr>Hatred of people is from Satan.</vt:lpstr>
      <vt:lpstr>II. Love others (3:1–5:3). </vt:lpstr>
      <vt:lpstr>"We know what real love is because Jesus gave up his life for us. So we also ought to give up our lives for our brothers and sisters.  17 If someone has enough money to live well and sees a brother or sister in need but shows no compassion—how can God’s love be in that person?" (1 John 3:16-17 NLT).</vt:lpstr>
      <vt:lpstr>"Dear children, let’s not merely say that we love each other; let us show the truth by our actions.  19 Our actions will show that we belong to the truth, so we will be confident when we stand before God.   20 Even if we feel guilty, God is greater than our feelings, and he knows everything" (1 John 3:18-20 NLT).</vt:lpstr>
      <vt:lpstr>II. Love others (3:1–5:3). </vt:lpstr>
      <vt:lpstr>"Dear friends, if we don’t feel guilty, we can come to God with bold confidence"  (1 John 3:21 NLT).</vt:lpstr>
      <vt:lpstr>And we will receive from him whatever we ask because we obey him and do the things that please him"  (1 John 3:22 NLT)."</vt:lpstr>
      <vt:lpstr>"And this is his commandment: We must believe in the name of his Son, Jesus Christ, and love one another, just as he commanded us.  24 Those who obey God’s commandments remain in fellowship with him, and he with them. And we know he lives in us because the Spirit he gave us lives in us"  (1 John 3:23-24 NLT).</vt:lpstr>
      <vt:lpstr>Slides on  约壹 4</vt:lpstr>
      <vt:lpstr>II. Love others (3:1–5:3). </vt:lpstr>
      <vt:lpstr>Test the spirits (4:1)</vt:lpstr>
      <vt:lpstr>“亲爱的，不要每个灵都信，总要试验那些灵是否出于　神，因为有许多假先知已经来到世上了。 2 你们可以这样认出　神的灵：凡是承认耶稣基督是成了肉身来的，那灵就是出于　神。”  (约翰一 4:1-2 CNV).</vt:lpstr>
      <vt:lpstr>“凡是不承认耶稣基督是成了肉身来的，那灵就不是出于　神，而是敌基督者的灵；你们听过他要来，现在他已经在世上了。”  (约翰一 4:3 CNV).</vt:lpstr>
      <vt:lpstr>"But you belong to God, my dear children. You have already won a victory over those people, because the Spirit who lives in you is greater than the spirit who lives in the world.   5 Those people belong to this world, so they speak from the world’s viewpoint, and the world listens to them"  (1 John 4:4-5 NLT).</vt:lpstr>
      <vt:lpstr>"But we belong to God, and those who know God listen to us. If they do not belong to God, they do not listen to us. That is how we know if someone has the Spirit of truth or the spirit of deception"  (1 John 4:6 NLT).</vt:lpstr>
      <vt:lpstr>II. Love others (3:1–5:3). </vt:lpstr>
      <vt:lpstr>"Dear friends, let us continue to love one another, for love comes from God. Anyone who loves is a child of God and knows God.  8 But anyone who does not love does not know God, for God is love" (1 John 4:7-8 NLT).</vt:lpstr>
      <vt:lpstr>Slides on  约壹 5</vt:lpstr>
      <vt:lpstr>II. Love others (3:1–5:3). </vt:lpstr>
      <vt:lpstr>"Everyone who believes that Jesus is the Christ has become a child of God. And everyone who loves the Father loves his children, too.  2 We know we love God’s children if we love God and obey his commandments.  3 Loving God means keeping his commandments, and his commandments are not burdensome"  (1 John 5:1-3 NLT).</vt:lpstr>
      <vt:lpstr>怎么不因为假教诲而…</vt:lpstr>
      <vt:lpstr>— Francis Chan —</vt:lpstr>
      <vt:lpstr>Benefits of Obedience:</vt:lpstr>
      <vt:lpstr>"For every child of God defeats this evil world, and we achieve this victory through our faith.  5 And who can win this battle against the world? Only those who believe that Jesus is the Son of God"  (1 John 5:4-5 NLT).</vt:lpstr>
      <vt:lpstr>Benefits of Obedience:</vt:lpstr>
      <vt:lpstr>Jesus Will Return to Earth</vt:lpstr>
      <vt:lpstr>被提</vt:lpstr>
      <vt:lpstr>PowerPoint Presentation</vt:lpstr>
      <vt:lpstr>上帝的礼物 (约翰一书5)</vt:lpstr>
      <vt:lpstr>A Prayer</vt:lpstr>
      <vt:lpstr>永恒的 保障</vt:lpstr>
      <vt:lpstr>Eternal Security</vt:lpstr>
      <vt:lpstr>保障与确据的对比</vt:lpstr>
      <vt:lpstr>保障与确据的对比</vt:lpstr>
      <vt:lpstr>神学 支持 永恒的保障</vt:lpstr>
      <vt:lpstr>三一神的工作，支持保障</vt:lpstr>
      <vt:lpstr>父神的工作</vt:lpstr>
      <vt:lpstr>拣选</vt:lpstr>
      <vt:lpstr>永久?</vt:lpstr>
      <vt:lpstr>基督圣子的工作</vt:lpstr>
      <vt:lpstr>“我的羊听我的声音，我也认识他们，他们也跟随我。 28 我赐给他们永生，他们永不灭亡，谁也不能把他们从我手里夺去。 29 那位把羊群赐给我的父比一切都大，也没有人能把他们从我父的手里夺去。” (约翰 10:27-29 CNV)</vt:lpstr>
      <vt:lpstr>Subject</vt:lpstr>
      <vt:lpstr>一个惊人的宣告！</vt:lpstr>
      <vt:lpstr>永久?</vt:lpstr>
      <vt:lpstr>圣灵的封印工作</vt:lpstr>
      <vt:lpstr>一个保证安全 和提供确据的封印</vt:lpstr>
      <vt:lpstr>“ 你们既然听了真理的道，就是使你们得救的福音，也信了基督，就在他里面受了所应许的圣灵作为印记。 14 这圣灵是我们得基业的凭据，直到　神的产业得赎，使他的荣耀得着颂赞。”  (弗 1:13-14 CNVS).</vt:lpstr>
      <vt:lpstr>得救  的  确据</vt:lpstr>
      <vt:lpstr>罗马10:9-10 CNVS</vt:lpstr>
      <vt:lpstr>救恩的本质</vt:lpstr>
      <vt:lpstr>信徒站立在 上帝面前证明了 保障</vt:lpstr>
      <vt:lpstr>圣经支持永恒保障</vt:lpstr>
      <vt:lpstr>约翰一书5：11-13 中的保证</vt:lpstr>
      <vt:lpstr>PowerPoint Presentation</vt:lpstr>
      <vt:lpstr>PowerPoint Presentation</vt:lpstr>
      <vt:lpstr>“成了”</vt:lpstr>
      <vt:lpstr>PowerPoint Presentation</vt:lpstr>
      <vt:lpstr>不再定罪 (8:1)!</vt:lpstr>
      <vt:lpstr>罗马书 8章中的保障</vt:lpstr>
      <vt:lpstr>救恩的三个阶段 </vt:lpstr>
      <vt:lpstr>Blessed Assurance 1/7</vt:lpstr>
      <vt:lpstr>Blessed Assurance 2/7</vt:lpstr>
      <vt:lpstr>Blessed Assurance 3/7</vt:lpstr>
      <vt:lpstr>Blessed Assurance 4/7</vt:lpstr>
      <vt:lpstr>Blessed Assurance 5/7</vt:lpstr>
      <vt:lpstr>Blessed Assurance 6/7</vt:lpstr>
      <vt:lpstr>Blessed Assurance 5/7</vt:lpstr>
      <vt:lpstr>罗马书 8:28-30的一个比喻</vt:lpstr>
      <vt:lpstr> 预知</vt:lpstr>
      <vt:lpstr> 预定</vt:lpstr>
      <vt:lpstr> 呼召与称义</vt:lpstr>
      <vt:lpstr> 逐渐成圣以及永恒的保障</vt:lpstr>
      <vt:lpstr> 被提</vt:lpstr>
      <vt:lpstr>得荣耀</vt:lpstr>
      <vt:lpstr>“万事互相效力，叫爱神的人得益处…” (8:28-30)</vt:lpstr>
      <vt:lpstr>Benefits of Obedience:</vt:lpstr>
      <vt:lpstr>"And we are confident that he hears us whenever we ask for anything that pleases him.  15 And since we know he hears us when we make our requests, we also know that he will give us what we ask for" (1 John 5:14-15 NLT).</vt:lpstr>
      <vt:lpstr>"If you see a Christian brother or sister sinning in a way that does not lead to death, you should pray, and God will give that person life. </vt:lpstr>
      <vt:lpstr>有至于死的罪 (约壹 5:16-17 CNVS)</vt:lpstr>
      <vt:lpstr>Benefits of Obedience:</vt:lpstr>
      <vt:lpstr>How much can a believer sin  (1 John 5:18)?</vt:lpstr>
      <vt:lpstr>Benefits of Obedience:</vt:lpstr>
      <vt:lpstr>1 John 5:21 (NIV)</vt:lpstr>
      <vt:lpstr>"Dear children, keep away from anything that might take God’s place in your hearts" (1 John 5:21 NLT).</vt:lpstr>
      <vt:lpstr>"Dear children, keep away from anything that might take God’s place in your hearts" (1 John 5:21 NLT).</vt:lpstr>
      <vt:lpstr>怎么不因为假教诲而 迷失方向?</vt:lpstr>
      <vt:lpstr>怎么不因为假教诲而…</vt:lpstr>
      <vt:lpstr>I. 遵守 神的命令(1–2). </vt:lpstr>
      <vt:lpstr>II. 爱 他人(3:1–5:3)。 </vt:lpstr>
      <vt:lpstr>服从的好处:</vt:lpstr>
      <vt:lpstr>主要思想</vt:lpstr>
      <vt:lpstr>应用</vt:lpstr>
      <vt:lpstr>Black</vt:lpstr>
      <vt:lpstr>新约全书讲章 • BibleStudyDownloads.org</vt:lpstr>
      <vt:lpstr>Black</vt:lpstr>
      <vt:lpstr>新约全书链接地址 BibleStudyDownloads.org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Acrostic Bible – 1 John</dc:title>
  <dc:creator>Abel Lee</dc:creator>
  <cp:lastModifiedBy>Rick Griffith</cp:lastModifiedBy>
  <cp:revision>48</cp:revision>
  <dcterms:created xsi:type="dcterms:W3CDTF">2010-12-09T08:28:17Z</dcterms:created>
  <dcterms:modified xsi:type="dcterms:W3CDTF">2020-07-16T15:27:06Z</dcterms:modified>
</cp:coreProperties>
</file>