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4.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8.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9.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0.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3.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8.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39.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0.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3.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4.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theme/themeOverride5.xml" ContentType="application/vnd.openxmlformats-officedocument.themeOverr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8" r:id="rId2"/>
    <p:sldMasterId id="2147483672" r:id="rId3"/>
    <p:sldMasterId id="2147483670" r:id="rId4"/>
    <p:sldMasterId id="2147483668" r:id="rId5"/>
    <p:sldMasterId id="2147483666" r:id="rId6"/>
    <p:sldMasterId id="2147483664" r:id="rId7"/>
    <p:sldMasterId id="2147483662" r:id="rId8"/>
    <p:sldMasterId id="2147483660" r:id="rId9"/>
    <p:sldMasterId id="2147483656" r:id="rId10"/>
    <p:sldMasterId id="2147483653" r:id="rId11"/>
    <p:sldMasterId id="2147483654" r:id="rId12"/>
    <p:sldMasterId id="2147483674" r:id="rId13"/>
    <p:sldMasterId id="2147484821" r:id="rId14"/>
    <p:sldMasterId id="2147484837" r:id="rId15"/>
    <p:sldMasterId id="2147484849" r:id="rId16"/>
    <p:sldMasterId id="2147484873" r:id="rId17"/>
    <p:sldMasterId id="2147484885" r:id="rId18"/>
    <p:sldMasterId id="2147484909" r:id="rId19"/>
    <p:sldMasterId id="2147484921" r:id="rId20"/>
    <p:sldMasterId id="2147484945" r:id="rId21"/>
    <p:sldMasterId id="2147484957" r:id="rId22"/>
    <p:sldMasterId id="2147485007" r:id="rId23"/>
    <p:sldMasterId id="2147485023" r:id="rId24"/>
    <p:sldMasterId id="2147485037" r:id="rId25"/>
    <p:sldMasterId id="2147485049" r:id="rId26"/>
    <p:sldMasterId id="2147485063" r:id="rId27"/>
    <p:sldMasterId id="2147485079" r:id="rId28"/>
    <p:sldMasterId id="2147485093" r:id="rId29"/>
    <p:sldMasterId id="2147485109" r:id="rId30"/>
    <p:sldMasterId id="2147485121" r:id="rId31"/>
    <p:sldMasterId id="2147485137" r:id="rId32"/>
    <p:sldMasterId id="2147485153" r:id="rId33"/>
    <p:sldMasterId id="2147485167" r:id="rId34"/>
    <p:sldMasterId id="2147485181" r:id="rId35"/>
    <p:sldMasterId id="2147485193" r:id="rId36"/>
    <p:sldMasterId id="2147485205" r:id="rId37"/>
    <p:sldMasterId id="2147485217" r:id="rId38"/>
    <p:sldMasterId id="2147485234" r:id="rId39"/>
    <p:sldMasterId id="2147485260" r:id="rId40"/>
    <p:sldMasterId id="2147485273" r:id="rId41"/>
  </p:sldMasterIdLst>
  <p:notesMasterIdLst>
    <p:notesMasterId r:id="rId321"/>
  </p:notesMasterIdLst>
  <p:sldIdLst>
    <p:sldId id="4009" r:id="rId42"/>
    <p:sldId id="4010" r:id="rId43"/>
    <p:sldId id="4011" r:id="rId44"/>
    <p:sldId id="4012" r:id="rId45"/>
    <p:sldId id="4013" r:id="rId46"/>
    <p:sldId id="4014" r:id="rId47"/>
    <p:sldId id="4015" r:id="rId48"/>
    <p:sldId id="4016" r:id="rId49"/>
    <p:sldId id="4017" r:id="rId50"/>
    <p:sldId id="4172" r:id="rId51"/>
    <p:sldId id="4173" r:id="rId52"/>
    <p:sldId id="4174" r:id="rId53"/>
    <p:sldId id="4175" r:id="rId54"/>
    <p:sldId id="4008" r:id="rId55"/>
    <p:sldId id="4177" r:id="rId56"/>
    <p:sldId id="4178" r:id="rId57"/>
    <p:sldId id="4179" r:id="rId58"/>
    <p:sldId id="4180" r:id="rId59"/>
    <p:sldId id="4181" r:id="rId60"/>
    <p:sldId id="4182" r:id="rId61"/>
    <p:sldId id="455" r:id="rId62"/>
    <p:sldId id="3635" r:id="rId63"/>
    <p:sldId id="3647" r:id="rId64"/>
    <p:sldId id="456" r:id="rId65"/>
    <p:sldId id="447" r:id="rId66"/>
    <p:sldId id="448" r:id="rId67"/>
    <p:sldId id="449" r:id="rId68"/>
    <p:sldId id="450" r:id="rId69"/>
    <p:sldId id="451" r:id="rId70"/>
    <p:sldId id="452" r:id="rId71"/>
    <p:sldId id="453" r:id="rId72"/>
    <p:sldId id="290" r:id="rId73"/>
    <p:sldId id="291" r:id="rId74"/>
    <p:sldId id="294" r:id="rId75"/>
    <p:sldId id="347" r:id="rId76"/>
    <p:sldId id="340" r:id="rId77"/>
    <p:sldId id="293" r:id="rId78"/>
    <p:sldId id="295" r:id="rId79"/>
    <p:sldId id="296" r:id="rId80"/>
    <p:sldId id="297" r:id="rId81"/>
    <p:sldId id="457" r:id="rId82"/>
    <p:sldId id="298" r:id="rId83"/>
    <p:sldId id="299" r:id="rId84"/>
    <p:sldId id="300" r:id="rId85"/>
    <p:sldId id="265" r:id="rId86"/>
    <p:sldId id="266" r:id="rId87"/>
    <p:sldId id="267" r:id="rId88"/>
    <p:sldId id="268" r:id="rId89"/>
    <p:sldId id="282" r:id="rId90"/>
    <p:sldId id="269" r:id="rId91"/>
    <p:sldId id="270" r:id="rId92"/>
    <p:sldId id="271" r:id="rId93"/>
    <p:sldId id="272" r:id="rId94"/>
    <p:sldId id="273" r:id="rId95"/>
    <p:sldId id="274" r:id="rId96"/>
    <p:sldId id="275" r:id="rId97"/>
    <p:sldId id="276" r:id="rId98"/>
    <p:sldId id="285" r:id="rId99"/>
    <p:sldId id="277" r:id="rId100"/>
    <p:sldId id="279" r:id="rId101"/>
    <p:sldId id="280" r:id="rId102"/>
    <p:sldId id="284" r:id="rId103"/>
    <p:sldId id="281" r:id="rId104"/>
    <p:sldId id="283" r:id="rId105"/>
    <p:sldId id="286" r:id="rId106"/>
    <p:sldId id="345" r:id="rId107"/>
    <p:sldId id="337" r:id="rId108"/>
    <p:sldId id="338" r:id="rId109"/>
    <p:sldId id="302" r:id="rId110"/>
    <p:sldId id="336" r:id="rId111"/>
    <p:sldId id="303" r:id="rId112"/>
    <p:sldId id="4185" r:id="rId113"/>
    <p:sldId id="4189" r:id="rId114"/>
    <p:sldId id="412" r:id="rId115"/>
    <p:sldId id="1210" r:id="rId116"/>
    <p:sldId id="1211" r:id="rId117"/>
    <p:sldId id="4186" r:id="rId118"/>
    <p:sldId id="1240" r:id="rId119"/>
    <p:sldId id="4183" r:id="rId120"/>
    <p:sldId id="4184" r:id="rId121"/>
    <p:sldId id="1196" r:id="rId122"/>
    <p:sldId id="1197" r:id="rId123"/>
    <p:sldId id="4218" r:id="rId124"/>
    <p:sldId id="4190" r:id="rId125"/>
    <p:sldId id="4195" r:id="rId126"/>
    <p:sldId id="4196" r:id="rId127"/>
    <p:sldId id="4193" r:id="rId128"/>
    <p:sldId id="1977" r:id="rId129"/>
    <p:sldId id="4197" r:id="rId130"/>
    <p:sldId id="1204" r:id="rId131"/>
    <p:sldId id="1203" r:id="rId132"/>
    <p:sldId id="1200" r:id="rId133"/>
    <p:sldId id="4198" r:id="rId134"/>
    <p:sldId id="4201" r:id="rId135"/>
    <p:sldId id="1249" r:id="rId136"/>
    <p:sldId id="1250" r:id="rId137"/>
    <p:sldId id="1251" r:id="rId138"/>
    <p:sldId id="1252" r:id="rId139"/>
    <p:sldId id="1253" r:id="rId140"/>
    <p:sldId id="1254" r:id="rId141"/>
    <p:sldId id="4219" r:id="rId142"/>
    <p:sldId id="4199" r:id="rId143"/>
    <p:sldId id="4187" r:id="rId144"/>
    <p:sldId id="4191" r:id="rId145"/>
    <p:sldId id="458" r:id="rId146"/>
    <p:sldId id="305" r:id="rId147"/>
    <p:sldId id="306" r:id="rId148"/>
    <p:sldId id="307" r:id="rId149"/>
    <p:sldId id="485" r:id="rId150"/>
    <p:sldId id="486" r:id="rId151"/>
    <p:sldId id="487" r:id="rId152"/>
    <p:sldId id="488" r:id="rId153"/>
    <p:sldId id="489" r:id="rId154"/>
    <p:sldId id="490" r:id="rId155"/>
    <p:sldId id="4200" r:id="rId156"/>
    <p:sldId id="492" r:id="rId157"/>
    <p:sldId id="493" r:id="rId158"/>
    <p:sldId id="494" r:id="rId159"/>
    <p:sldId id="495" r:id="rId160"/>
    <p:sldId id="496" r:id="rId161"/>
    <p:sldId id="497" r:id="rId162"/>
    <p:sldId id="498" r:id="rId163"/>
    <p:sldId id="499" r:id="rId164"/>
    <p:sldId id="500" r:id="rId165"/>
    <p:sldId id="501" r:id="rId166"/>
    <p:sldId id="502" r:id="rId167"/>
    <p:sldId id="503" r:id="rId168"/>
    <p:sldId id="504" r:id="rId169"/>
    <p:sldId id="505" r:id="rId170"/>
    <p:sldId id="506" r:id="rId171"/>
    <p:sldId id="507" r:id="rId172"/>
    <p:sldId id="508" r:id="rId173"/>
    <p:sldId id="509" r:id="rId174"/>
    <p:sldId id="510" r:id="rId175"/>
    <p:sldId id="511" r:id="rId176"/>
    <p:sldId id="512" r:id="rId177"/>
    <p:sldId id="513" r:id="rId178"/>
    <p:sldId id="514" r:id="rId179"/>
    <p:sldId id="515" r:id="rId180"/>
    <p:sldId id="4220" r:id="rId181"/>
    <p:sldId id="516" r:id="rId182"/>
    <p:sldId id="517" r:id="rId183"/>
    <p:sldId id="518" r:id="rId184"/>
    <p:sldId id="519" r:id="rId185"/>
    <p:sldId id="520" r:id="rId186"/>
    <p:sldId id="521" r:id="rId187"/>
    <p:sldId id="522" r:id="rId188"/>
    <p:sldId id="523" r:id="rId189"/>
    <p:sldId id="524" r:id="rId190"/>
    <p:sldId id="525" r:id="rId191"/>
    <p:sldId id="526" r:id="rId192"/>
    <p:sldId id="527" r:id="rId193"/>
    <p:sldId id="528" r:id="rId194"/>
    <p:sldId id="343" r:id="rId195"/>
    <p:sldId id="348" r:id="rId196"/>
    <p:sldId id="344" r:id="rId197"/>
    <p:sldId id="1242" r:id="rId198"/>
    <p:sldId id="365" r:id="rId199"/>
    <p:sldId id="367" r:id="rId200"/>
    <p:sldId id="368" r:id="rId201"/>
    <p:sldId id="369" r:id="rId202"/>
    <p:sldId id="4221" r:id="rId203"/>
    <p:sldId id="1259" r:id="rId204"/>
    <p:sldId id="1260" r:id="rId205"/>
    <p:sldId id="1262" r:id="rId206"/>
    <p:sldId id="1261" r:id="rId207"/>
    <p:sldId id="309" r:id="rId208"/>
    <p:sldId id="1236" r:id="rId209"/>
    <p:sldId id="310" r:id="rId210"/>
    <p:sldId id="353" r:id="rId211"/>
    <p:sldId id="4222" r:id="rId212"/>
    <p:sldId id="366" r:id="rId213"/>
    <p:sldId id="361" r:id="rId214"/>
    <p:sldId id="357" r:id="rId215"/>
    <p:sldId id="358" r:id="rId216"/>
    <p:sldId id="359" r:id="rId217"/>
    <p:sldId id="360" r:id="rId218"/>
    <p:sldId id="362" r:id="rId219"/>
    <p:sldId id="4203" r:id="rId220"/>
    <p:sldId id="4188" r:id="rId221"/>
    <p:sldId id="4204" r:id="rId222"/>
    <p:sldId id="459" r:id="rId223"/>
    <p:sldId id="4223" r:id="rId224"/>
    <p:sldId id="311" r:id="rId225"/>
    <p:sldId id="312" r:id="rId226"/>
    <p:sldId id="529" r:id="rId227"/>
    <p:sldId id="375" r:id="rId228"/>
    <p:sldId id="313" r:id="rId229"/>
    <p:sldId id="388" r:id="rId230"/>
    <p:sldId id="381" r:id="rId231"/>
    <p:sldId id="382" r:id="rId232"/>
    <p:sldId id="387" r:id="rId233"/>
    <p:sldId id="314" r:id="rId234"/>
    <p:sldId id="389" r:id="rId235"/>
    <p:sldId id="398" r:id="rId236"/>
    <p:sldId id="380" r:id="rId237"/>
    <p:sldId id="401" r:id="rId238"/>
    <p:sldId id="376" r:id="rId239"/>
    <p:sldId id="403" r:id="rId240"/>
    <p:sldId id="378" r:id="rId241"/>
    <p:sldId id="379" r:id="rId242"/>
    <p:sldId id="532" r:id="rId243"/>
    <p:sldId id="533" r:id="rId244"/>
    <p:sldId id="393" r:id="rId245"/>
    <p:sldId id="462" r:id="rId246"/>
    <p:sldId id="395" r:id="rId247"/>
    <p:sldId id="534" r:id="rId248"/>
    <p:sldId id="396" r:id="rId249"/>
    <p:sldId id="464" r:id="rId250"/>
    <p:sldId id="394" r:id="rId251"/>
    <p:sldId id="402" r:id="rId252"/>
    <p:sldId id="390" r:id="rId253"/>
    <p:sldId id="391" r:id="rId254"/>
    <p:sldId id="399" r:id="rId255"/>
    <p:sldId id="4206" r:id="rId256"/>
    <p:sldId id="4205" r:id="rId257"/>
    <p:sldId id="4192" r:id="rId258"/>
    <p:sldId id="465" r:id="rId259"/>
    <p:sldId id="444" r:id="rId260"/>
    <p:sldId id="315" r:id="rId261"/>
    <p:sldId id="316" r:id="rId262"/>
    <p:sldId id="535" r:id="rId263"/>
    <p:sldId id="536" r:id="rId264"/>
    <p:sldId id="537" r:id="rId265"/>
    <p:sldId id="538" r:id="rId266"/>
    <p:sldId id="317" r:id="rId267"/>
    <p:sldId id="467" r:id="rId268"/>
    <p:sldId id="4217" r:id="rId269"/>
    <p:sldId id="469" r:id="rId270"/>
    <p:sldId id="470" r:id="rId271"/>
    <p:sldId id="471" r:id="rId272"/>
    <p:sldId id="318" r:id="rId273"/>
    <p:sldId id="4216" r:id="rId274"/>
    <p:sldId id="319" r:id="rId275"/>
    <p:sldId id="530" r:id="rId276"/>
    <p:sldId id="4208" r:id="rId277"/>
    <p:sldId id="4212" r:id="rId278"/>
    <p:sldId id="4211" r:id="rId279"/>
    <p:sldId id="4215" r:id="rId280"/>
    <p:sldId id="4213" r:id="rId281"/>
    <p:sldId id="4214" r:id="rId282"/>
    <p:sldId id="1241" r:id="rId283"/>
    <p:sldId id="1192" r:id="rId284"/>
    <p:sldId id="1190" r:id="rId285"/>
    <p:sldId id="2010" r:id="rId286"/>
    <p:sldId id="320" r:id="rId287"/>
    <p:sldId id="321" r:id="rId288"/>
    <p:sldId id="322" r:id="rId289"/>
    <p:sldId id="323" r:id="rId290"/>
    <p:sldId id="324" r:id="rId291"/>
    <p:sldId id="325" r:id="rId292"/>
    <p:sldId id="326" r:id="rId293"/>
    <p:sldId id="327" r:id="rId294"/>
    <p:sldId id="425" r:id="rId295"/>
    <p:sldId id="426" r:id="rId296"/>
    <p:sldId id="427" r:id="rId297"/>
    <p:sldId id="428" r:id="rId298"/>
    <p:sldId id="429" r:id="rId299"/>
    <p:sldId id="430" r:id="rId300"/>
    <p:sldId id="431" r:id="rId301"/>
    <p:sldId id="432" r:id="rId302"/>
    <p:sldId id="433" r:id="rId303"/>
    <p:sldId id="434" r:id="rId304"/>
    <p:sldId id="435" r:id="rId305"/>
    <p:sldId id="436" r:id="rId306"/>
    <p:sldId id="437" r:id="rId307"/>
    <p:sldId id="438" r:id="rId308"/>
    <p:sldId id="439" r:id="rId309"/>
    <p:sldId id="440" r:id="rId310"/>
    <p:sldId id="441" r:id="rId311"/>
    <p:sldId id="442" r:id="rId312"/>
    <p:sldId id="443" r:id="rId313"/>
    <p:sldId id="329" r:id="rId314"/>
    <p:sldId id="328" r:id="rId315"/>
    <p:sldId id="346" r:id="rId316"/>
    <p:sldId id="1239" r:id="rId317"/>
    <p:sldId id="531" r:id="rId318"/>
    <p:sldId id="474" r:id="rId319"/>
    <p:sldId id="2012" r:id="rId3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A7EEFF5-79DE-994F-B143-BE827846C2CF}">
          <p14:sldIdLst>
            <p14:sldId id="4009"/>
            <p14:sldId id="4010"/>
            <p14:sldId id="4011"/>
            <p14:sldId id="4012"/>
            <p14:sldId id="4013"/>
            <p14:sldId id="4014"/>
            <p14:sldId id="4015"/>
            <p14:sldId id="4016"/>
            <p14:sldId id="4017"/>
            <p14:sldId id="4172"/>
            <p14:sldId id="4173"/>
            <p14:sldId id="4174"/>
            <p14:sldId id="4175"/>
            <p14:sldId id="4008"/>
            <p14:sldId id="4177"/>
            <p14:sldId id="4178"/>
            <p14:sldId id="4179"/>
            <p14:sldId id="4180"/>
            <p14:sldId id="4181"/>
            <p14:sldId id="4182"/>
          </p14:sldIdLst>
        </p14:section>
        <p14:section name="Introduction" id="{07DCCCB9-256D-2246-A26F-85AA73325662}">
          <p14:sldIdLst>
            <p14:sldId id="455"/>
            <p14:sldId id="3635"/>
            <p14:sldId id="3647"/>
            <p14:sldId id="456"/>
            <p14:sldId id="447"/>
            <p14:sldId id="448"/>
            <p14:sldId id="449"/>
            <p14:sldId id="450"/>
            <p14:sldId id="451"/>
            <p14:sldId id="452"/>
            <p14:sldId id="453"/>
            <p14:sldId id="290"/>
            <p14:sldId id="291"/>
            <p14:sldId id="294"/>
            <p14:sldId id="347"/>
            <p14:sldId id="340"/>
            <p14:sldId id="293"/>
            <p14:sldId id="295"/>
            <p14:sldId id="296"/>
            <p14:sldId id="297"/>
            <p14:sldId id="457"/>
            <p14:sldId id="298"/>
            <p14:sldId id="299"/>
            <p14:sldId id="300"/>
            <p14:sldId id="265"/>
            <p14:sldId id="266"/>
            <p14:sldId id="267"/>
            <p14:sldId id="268"/>
            <p14:sldId id="282"/>
            <p14:sldId id="269"/>
            <p14:sldId id="270"/>
            <p14:sldId id="271"/>
            <p14:sldId id="272"/>
            <p14:sldId id="273"/>
            <p14:sldId id="274"/>
            <p14:sldId id="275"/>
            <p14:sldId id="276"/>
            <p14:sldId id="285"/>
            <p14:sldId id="277"/>
            <p14:sldId id="279"/>
            <p14:sldId id="280"/>
            <p14:sldId id="284"/>
            <p14:sldId id="281"/>
            <p14:sldId id="283"/>
            <p14:sldId id="286"/>
            <p14:sldId id="345"/>
            <p14:sldId id="337"/>
            <p14:sldId id="338"/>
            <p14:sldId id="302"/>
            <p14:sldId id="336"/>
            <p14:sldId id="303"/>
          </p14:sldIdLst>
        </p14:section>
        <p14:section name="Sermon" id="{32804EFD-6931-194D-B01A-300EAC5F1738}">
          <p14:sldIdLst>
            <p14:sldId id="4185"/>
            <p14:sldId id="4189"/>
            <p14:sldId id="412"/>
            <p14:sldId id="1210"/>
            <p14:sldId id="1211"/>
            <p14:sldId id="4186"/>
            <p14:sldId id="1240"/>
            <p14:sldId id="4183"/>
            <p14:sldId id="4184"/>
            <p14:sldId id="1196"/>
            <p14:sldId id="1197"/>
            <p14:sldId id="4218"/>
            <p14:sldId id="4190"/>
            <p14:sldId id="4195"/>
            <p14:sldId id="4196"/>
            <p14:sldId id="4193"/>
            <p14:sldId id="1977"/>
            <p14:sldId id="4197"/>
            <p14:sldId id="1204"/>
            <p14:sldId id="1203"/>
            <p14:sldId id="1200"/>
            <p14:sldId id="4198"/>
            <p14:sldId id="4201"/>
            <p14:sldId id="1249"/>
            <p14:sldId id="1250"/>
            <p14:sldId id="1251"/>
            <p14:sldId id="1252"/>
            <p14:sldId id="1253"/>
            <p14:sldId id="1254"/>
            <p14:sldId id="4219"/>
            <p14:sldId id="4199"/>
            <p14:sldId id="4187"/>
            <p14:sldId id="4191"/>
          </p14:sldIdLst>
        </p14:section>
        <p14:section name="Chapters" id="{EB8ED78F-FDF6-384D-8AF1-7F74C59BCA3D}">
          <p14:sldIdLst>
            <p14:sldId id="458"/>
            <p14:sldId id="305"/>
            <p14:sldId id="306"/>
            <p14:sldId id="307"/>
            <p14:sldId id="485"/>
            <p14:sldId id="486"/>
            <p14:sldId id="487"/>
            <p14:sldId id="488"/>
            <p14:sldId id="489"/>
            <p14:sldId id="490"/>
            <p14:sldId id="4200"/>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4220"/>
            <p14:sldId id="516"/>
            <p14:sldId id="517"/>
            <p14:sldId id="518"/>
            <p14:sldId id="519"/>
            <p14:sldId id="520"/>
            <p14:sldId id="521"/>
            <p14:sldId id="522"/>
            <p14:sldId id="523"/>
            <p14:sldId id="524"/>
            <p14:sldId id="525"/>
            <p14:sldId id="526"/>
            <p14:sldId id="527"/>
            <p14:sldId id="528"/>
            <p14:sldId id="343"/>
            <p14:sldId id="348"/>
            <p14:sldId id="344"/>
            <p14:sldId id="1242"/>
            <p14:sldId id="365"/>
            <p14:sldId id="367"/>
            <p14:sldId id="368"/>
            <p14:sldId id="369"/>
            <p14:sldId id="4221"/>
            <p14:sldId id="1259"/>
            <p14:sldId id="1260"/>
            <p14:sldId id="1262"/>
            <p14:sldId id="1261"/>
            <p14:sldId id="309"/>
            <p14:sldId id="1236"/>
            <p14:sldId id="310"/>
            <p14:sldId id="353"/>
            <p14:sldId id="4222"/>
            <p14:sldId id="366"/>
            <p14:sldId id="361"/>
            <p14:sldId id="357"/>
            <p14:sldId id="358"/>
            <p14:sldId id="359"/>
            <p14:sldId id="360"/>
            <p14:sldId id="362"/>
            <p14:sldId id="4203"/>
            <p14:sldId id="4188"/>
            <p14:sldId id="4204"/>
            <p14:sldId id="459"/>
            <p14:sldId id="4223"/>
            <p14:sldId id="311"/>
            <p14:sldId id="312"/>
            <p14:sldId id="529"/>
            <p14:sldId id="375"/>
            <p14:sldId id="313"/>
            <p14:sldId id="388"/>
            <p14:sldId id="381"/>
            <p14:sldId id="382"/>
            <p14:sldId id="387"/>
            <p14:sldId id="314"/>
            <p14:sldId id="389"/>
            <p14:sldId id="398"/>
            <p14:sldId id="380"/>
            <p14:sldId id="401"/>
            <p14:sldId id="376"/>
            <p14:sldId id="403"/>
            <p14:sldId id="378"/>
            <p14:sldId id="379"/>
            <p14:sldId id="532"/>
            <p14:sldId id="533"/>
            <p14:sldId id="393"/>
            <p14:sldId id="462"/>
            <p14:sldId id="395"/>
            <p14:sldId id="534"/>
            <p14:sldId id="396"/>
            <p14:sldId id="464"/>
            <p14:sldId id="394"/>
            <p14:sldId id="402"/>
            <p14:sldId id="390"/>
            <p14:sldId id="391"/>
            <p14:sldId id="399"/>
            <p14:sldId id="4206"/>
            <p14:sldId id="4205"/>
            <p14:sldId id="4192"/>
            <p14:sldId id="465"/>
            <p14:sldId id="444"/>
            <p14:sldId id="315"/>
            <p14:sldId id="316"/>
            <p14:sldId id="535"/>
            <p14:sldId id="536"/>
            <p14:sldId id="537"/>
            <p14:sldId id="538"/>
            <p14:sldId id="317"/>
            <p14:sldId id="467"/>
            <p14:sldId id="4217"/>
            <p14:sldId id="469"/>
            <p14:sldId id="470"/>
            <p14:sldId id="471"/>
            <p14:sldId id="318"/>
            <p14:sldId id="4216"/>
            <p14:sldId id="319"/>
            <p14:sldId id="530"/>
          </p14:sldIdLst>
        </p14:section>
        <p14:section name="Conclusion" id="{261FDCFB-BE90-2E44-9F8E-B3DBEC7583E5}">
          <p14:sldIdLst>
            <p14:sldId id="4208"/>
            <p14:sldId id="4212"/>
            <p14:sldId id="4211"/>
            <p14:sldId id="4215"/>
            <p14:sldId id="4213"/>
            <p14:sldId id="4214"/>
            <p14:sldId id="1241"/>
            <p14:sldId id="1192"/>
            <p14:sldId id="1190"/>
            <p14:sldId id="2010"/>
          </p14:sldIdLst>
        </p14:section>
        <p14:section name="Supplements" id="{1F353D6A-F18F-8741-94E6-BF8A1D6B7600}">
          <p14:sldIdLst>
            <p14:sldId id="320"/>
            <p14:sldId id="321"/>
            <p14:sldId id="322"/>
            <p14:sldId id="323"/>
            <p14:sldId id="324"/>
            <p14:sldId id="325"/>
            <p14:sldId id="326"/>
            <p14:sldId id="327"/>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329"/>
            <p14:sldId id="328"/>
            <p14:sldId id="346"/>
            <p14:sldId id="1239"/>
            <p14:sldId id="531"/>
            <p14:sldId id="474"/>
            <p14:sldId id="2012"/>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DC1"/>
    <a:srgbClr val="0099FF"/>
    <a:srgbClr val="1648A7"/>
    <a:srgbClr val="4C4D3F"/>
    <a:srgbClr val="66FF33"/>
    <a:srgbClr val="4F4F4F"/>
    <a:srgbClr val="6E0457"/>
    <a:srgbClr val="FFFFFF"/>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31"/>
    <p:restoredTop sz="94615"/>
  </p:normalViewPr>
  <p:slideViewPr>
    <p:cSldViewPr>
      <p:cViewPr varScale="1">
        <p:scale>
          <a:sx n="92" d="100"/>
          <a:sy n="92" d="100"/>
        </p:scale>
        <p:origin x="184" y="1464"/>
      </p:cViewPr>
      <p:guideLst>
        <p:guide orient="horz" pos="26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968"/>
    </p:cViewPr>
  </p:sorterViewPr>
  <p:notesViewPr>
    <p:cSldViewPr>
      <p:cViewPr varScale="1">
        <p:scale>
          <a:sx n="23" d="100"/>
          <a:sy n="23" d="100"/>
        </p:scale>
        <p:origin x="-186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99" Type="http://schemas.openxmlformats.org/officeDocument/2006/relationships/slide" Target="slides/slide258.xml"/><Relationship Id="rId21" Type="http://schemas.openxmlformats.org/officeDocument/2006/relationships/slideMaster" Target="slideMasters/slideMaster21.xml"/><Relationship Id="rId63" Type="http://schemas.openxmlformats.org/officeDocument/2006/relationships/slide" Target="slides/slide22.xml"/><Relationship Id="rId159" Type="http://schemas.openxmlformats.org/officeDocument/2006/relationships/slide" Target="slides/slide118.xml"/><Relationship Id="rId324" Type="http://schemas.openxmlformats.org/officeDocument/2006/relationships/theme" Target="theme/theme1.xml"/><Relationship Id="rId170" Type="http://schemas.openxmlformats.org/officeDocument/2006/relationships/slide" Target="slides/slide129.xml"/><Relationship Id="rId226" Type="http://schemas.openxmlformats.org/officeDocument/2006/relationships/slide" Target="slides/slide185.xml"/><Relationship Id="rId268" Type="http://schemas.openxmlformats.org/officeDocument/2006/relationships/slide" Target="slides/slide227.xml"/><Relationship Id="rId32" Type="http://schemas.openxmlformats.org/officeDocument/2006/relationships/slideMaster" Target="slideMasters/slideMaster32.xml"/><Relationship Id="rId74" Type="http://schemas.openxmlformats.org/officeDocument/2006/relationships/slide" Target="slides/slide33.xml"/><Relationship Id="rId128" Type="http://schemas.openxmlformats.org/officeDocument/2006/relationships/slide" Target="slides/slide87.xml"/><Relationship Id="rId5" Type="http://schemas.openxmlformats.org/officeDocument/2006/relationships/slideMaster" Target="slideMasters/slideMaster5.xml"/><Relationship Id="rId181" Type="http://schemas.openxmlformats.org/officeDocument/2006/relationships/slide" Target="slides/slide140.xml"/><Relationship Id="rId237" Type="http://schemas.openxmlformats.org/officeDocument/2006/relationships/slide" Target="slides/slide196.xml"/><Relationship Id="rId279" Type="http://schemas.openxmlformats.org/officeDocument/2006/relationships/slide" Target="slides/slide238.xml"/><Relationship Id="rId43" Type="http://schemas.openxmlformats.org/officeDocument/2006/relationships/slide" Target="slides/slide2.xml"/><Relationship Id="rId139" Type="http://schemas.openxmlformats.org/officeDocument/2006/relationships/slide" Target="slides/slide98.xml"/><Relationship Id="rId290" Type="http://schemas.openxmlformats.org/officeDocument/2006/relationships/slide" Target="slides/slide249.xml"/><Relationship Id="rId304" Type="http://schemas.openxmlformats.org/officeDocument/2006/relationships/slide" Target="slides/slide263.xml"/><Relationship Id="rId85" Type="http://schemas.openxmlformats.org/officeDocument/2006/relationships/slide" Target="slides/slide44.xml"/><Relationship Id="rId150" Type="http://schemas.openxmlformats.org/officeDocument/2006/relationships/slide" Target="slides/slide109.xml"/><Relationship Id="rId192" Type="http://schemas.openxmlformats.org/officeDocument/2006/relationships/slide" Target="slides/slide151.xml"/><Relationship Id="rId206" Type="http://schemas.openxmlformats.org/officeDocument/2006/relationships/slide" Target="slides/slide165.xml"/><Relationship Id="rId248" Type="http://schemas.openxmlformats.org/officeDocument/2006/relationships/slide" Target="slides/slide207.xml"/><Relationship Id="rId12" Type="http://schemas.openxmlformats.org/officeDocument/2006/relationships/slideMaster" Target="slideMasters/slideMaster12.xml"/><Relationship Id="rId108" Type="http://schemas.openxmlformats.org/officeDocument/2006/relationships/slide" Target="slides/slide67.xml"/><Relationship Id="rId315" Type="http://schemas.openxmlformats.org/officeDocument/2006/relationships/slide" Target="slides/slide274.xml"/><Relationship Id="rId54" Type="http://schemas.openxmlformats.org/officeDocument/2006/relationships/slide" Target="slides/slide13.xml"/><Relationship Id="rId96" Type="http://schemas.openxmlformats.org/officeDocument/2006/relationships/slide" Target="slides/slide55.xml"/><Relationship Id="rId161" Type="http://schemas.openxmlformats.org/officeDocument/2006/relationships/slide" Target="slides/slide120.xml"/><Relationship Id="rId217" Type="http://schemas.openxmlformats.org/officeDocument/2006/relationships/slide" Target="slides/slide176.xml"/><Relationship Id="rId259" Type="http://schemas.openxmlformats.org/officeDocument/2006/relationships/slide" Target="slides/slide218.xml"/><Relationship Id="rId23" Type="http://schemas.openxmlformats.org/officeDocument/2006/relationships/slideMaster" Target="slideMasters/slideMaster23.xml"/><Relationship Id="rId119" Type="http://schemas.openxmlformats.org/officeDocument/2006/relationships/slide" Target="slides/slide78.xml"/><Relationship Id="rId270" Type="http://schemas.openxmlformats.org/officeDocument/2006/relationships/slide" Target="slides/slide229.xml"/><Relationship Id="rId65" Type="http://schemas.openxmlformats.org/officeDocument/2006/relationships/slide" Target="slides/slide24.xml"/><Relationship Id="rId130" Type="http://schemas.openxmlformats.org/officeDocument/2006/relationships/slide" Target="slides/slide89.xml"/><Relationship Id="rId172" Type="http://schemas.openxmlformats.org/officeDocument/2006/relationships/slide" Target="slides/slide131.xml"/><Relationship Id="rId228" Type="http://schemas.openxmlformats.org/officeDocument/2006/relationships/slide" Target="slides/slide187.xml"/><Relationship Id="rId281" Type="http://schemas.openxmlformats.org/officeDocument/2006/relationships/slide" Target="slides/slide240.xml"/><Relationship Id="rId34" Type="http://schemas.openxmlformats.org/officeDocument/2006/relationships/slideMaster" Target="slideMasters/slideMaster34.xml"/><Relationship Id="rId76" Type="http://schemas.openxmlformats.org/officeDocument/2006/relationships/slide" Target="slides/slide35.xml"/><Relationship Id="rId141" Type="http://schemas.openxmlformats.org/officeDocument/2006/relationships/slide" Target="slides/slide100.xml"/><Relationship Id="rId7" Type="http://schemas.openxmlformats.org/officeDocument/2006/relationships/slideMaster" Target="slideMasters/slideMaster7.xml"/><Relationship Id="rId162" Type="http://schemas.openxmlformats.org/officeDocument/2006/relationships/slide" Target="slides/slide121.xml"/><Relationship Id="rId183" Type="http://schemas.openxmlformats.org/officeDocument/2006/relationships/slide" Target="slides/slide142.xml"/><Relationship Id="rId218" Type="http://schemas.openxmlformats.org/officeDocument/2006/relationships/slide" Target="slides/slide177.xml"/><Relationship Id="rId239" Type="http://schemas.openxmlformats.org/officeDocument/2006/relationships/slide" Target="slides/slide198.xml"/><Relationship Id="rId250" Type="http://schemas.openxmlformats.org/officeDocument/2006/relationships/slide" Target="slides/slide209.xml"/><Relationship Id="rId271" Type="http://schemas.openxmlformats.org/officeDocument/2006/relationships/slide" Target="slides/slide230.xml"/><Relationship Id="rId292" Type="http://schemas.openxmlformats.org/officeDocument/2006/relationships/slide" Target="slides/slide251.xml"/><Relationship Id="rId306" Type="http://schemas.openxmlformats.org/officeDocument/2006/relationships/slide" Target="slides/slide265.xml"/><Relationship Id="rId24" Type="http://schemas.openxmlformats.org/officeDocument/2006/relationships/slideMaster" Target="slideMasters/slideMaster24.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31" Type="http://schemas.openxmlformats.org/officeDocument/2006/relationships/slide" Target="slides/slide90.xml"/><Relationship Id="rId152" Type="http://schemas.openxmlformats.org/officeDocument/2006/relationships/slide" Target="slides/slide111.xml"/><Relationship Id="rId173" Type="http://schemas.openxmlformats.org/officeDocument/2006/relationships/slide" Target="slides/slide132.xml"/><Relationship Id="rId194" Type="http://schemas.openxmlformats.org/officeDocument/2006/relationships/slide" Target="slides/slide153.xml"/><Relationship Id="rId208" Type="http://schemas.openxmlformats.org/officeDocument/2006/relationships/slide" Target="slides/slide167.xml"/><Relationship Id="rId229" Type="http://schemas.openxmlformats.org/officeDocument/2006/relationships/slide" Target="slides/slide188.xml"/><Relationship Id="rId240" Type="http://schemas.openxmlformats.org/officeDocument/2006/relationships/slide" Target="slides/slide199.xml"/><Relationship Id="rId261" Type="http://schemas.openxmlformats.org/officeDocument/2006/relationships/slide" Target="slides/slide220.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282" Type="http://schemas.openxmlformats.org/officeDocument/2006/relationships/slide" Target="slides/slide241.xml"/><Relationship Id="rId317" Type="http://schemas.openxmlformats.org/officeDocument/2006/relationships/slide" Target="slides/slide276.xml"/><Relationship Id="rId8" Type="http://schemas.openxmlformats.org/officeDocument/2006/relationships/slideMaster" Target="slideMasters/slideMaster8.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163" Type="http://schemas.openxmlformats.org/officeDocument/2006/relationships/slide" Target="slides/slide122.xml"/><Relationship Id="rId184" Type="http://schemas.openxmlformats.org/officeDocument/2006/relationships/slide" Target="slides/slide143.xml"/><Relationship Id="rId219" Type="http://schemas.openxmlformats.org/officeDocument/2006/relationships/slide" Target="slides/slide178.xml"/><Relationship Id="rId230" Type="http://schemas.openxmlformats.org/officeDocument/2006/relationships/slide" Target="slides/slide189.xml"/><Relationship Id="rId251" Type="http://schemas.openxmlformats.org/officeDocument/2006/relationships/slide" Target="slides/slide210.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272" Type="http://schemas.openxmlformats.org/officeDocument/2006/relationships/slide" Target="slides/slide231.xml"/><Relationship Id="rId293" Type="http://schemas.openxmlformats.org/officeDocument/2006/relationships/slide" Target="slides/slide252.xml"/><Relationship Id="rId307" Type="http://schemas.openxmlformats.org/officeDocument/2006/relationships/slide" Target="slides/slide266.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slide" Target="slides/slide112.xml"/><Relationship Id="rId174" Type="http://schemas.openxmlformats.org/officeDocument/2006/relationships/slide" Target="slides/slide133.xml"/><Relationship Id="rId195" Type="http://schemas.openxmlformats.org/officeDocument/2006/relationships/slide" Target="slides/slide154.xml"/><Relationship Id="rId209" Type="http://schemas.openxmlformats.org/officeDocument/2006/relationships/slide" Target="slides/slide168.xml"/><Relationship Id="rId220" Type="http://schemas.openxmlformats.org/officeDocument/2006/relationships/slide" Target="slides/slide179.xml"/><Relationship Id="rId241" Type="http://schemas.openxmlformats.org/officeDocument/2006/relationships/slide" Target="slides/slide2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262" Type="http://schemas.openxmlformats.org/officeDocument/2006/relationships/slide" Target="slides/slide221.xml"/><Relationship Id="rId283" Type="http://schemas.openxmlformats.org/officeDocument/2006/relationships/slide" Target="slides/slide242.xml"/><Relationship Id="rId318" Type="http://schemas.openxmlformats.org/officeDocument/2006/relationships/slide" Target="slides/slide277.xml"/><Relationship Id="rId78" Type="http://schemas.openxmlformats.org/officeDocument/2006/relationships/slide" Target="slides/slide37.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64" Type="http://schemas.openxmlformats.org/officeDocument/2006/relationships/slide" Target="slides/slide123.xml"/><Relationship Id="rId185" Type="http://schemas.openxmlformats.org/officeDocument/2006/relationships/slide" Target="slides/slide144.xml"/><Relationship Id="rId9" Type="http://schemas.openxmlformats.org/officeDocument/2006/relationships/slideMaster" Target="slideMasters/slideMaster9.xml"/><Relationship Id="rId210" Type="http://schemas.openxmlformats.org/officeDocument/2006/relationships/slide" Target="slides/slide169.xml"/><Relationship Id="rId26" Type="http://schemas.openxmlformats.org/officeDocument/2006/relationships/slideMaster" Target="slideMasters/slideMaster26.xml"/><Relationship Id="rId231" Type="http://schemas.openxmlformats.org/officeDocument/2006/relationships/slide" Target="slides/slide190.xml"/><Relationship Id="rId252" Type="http://schemas.openxmlformats.org/officeDocument/2006/relationships/slide" Target="slides/slide211.xml"/><Relationship Id="rId273" Type="http://schemas.openxmlformats.org/officeDocument/2006/relationships/slide" Target="slides/slide232.xml"/><Relationship Id="rId294" Type="http://schemas.openxmlformats.org/officeDocument/2006/relationships/slide" Target="slides/slide253.xml"/><Relationship Id="rId308" Type="http://schemas.openxmlformats.org/officeDocument/2006/relationships/slide" Target="slides/slide267.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slide" Target="slides/slide113.xml"/><Relationship Id="rId175" Type="http://schemas.openxmlformats.org/officeDocument/2006/relationships/slide" Target="slides/slide134.xml"/><Relationship Id="rId196" Type="http://schemas.openxmlformats.org/officeDocument/2006/relationships/slide" Target="slides/slide155.xml"/><Relationship Id="rId200" Type="http://schemas.openxmlformats.org/officeDocument/2006/relationships/slide" Target="slides/slide159.xml"/><Relationship Id="rId16" Type="http://schemas.openxmlformats.org/officeDocument/2006/relationships/slideMaster" Target="slideMasters/slideMaster16.xml"/><Relationship Id="rId221" Type="http://schemas.openxmlformats.org/officeDocument/2006/relationships/slide" Target="slides/slide180.xml"/><Relationship Id="rId242" Type="http://schemas.openxmlformats.org/officeDocument/2006/relationships/slide" Target="slides/slide201.xml"/><Relationship Id="rId263" Type="http://schemas.openxmlformats.org/officeDocument/2006/relationships/slide" Target="slides/slide222.xml"/><Relationship Id="rId284" Type="http://schemas.openxmlformats.org/officeDocument/2006/relationships/slide" Target="slides/slide243.xml"/><Relationship Id="rId319" Type="http://schemas.openxmlformats.org/officeDocument/2006/relationships/slide" Target="slides/slide278.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165" Type="http://schemas.openxmlformats.org/officeDocument/2006/relationships/slide" Target="slides/slide124.xml"/><Relationship Id="rId186" Type="http://schemas.openxmlformats.org/officeDocument/2006/relationships/slide" Target="slides/slide145.xml"/><Relationship Id="rId211" Type="http://schemas.openxmlformats.org/officeDocument/2006/relationships/slide" Target="slides/slide170.xml"/><Relationship Id="rId232" Type="http://schemas.openxmlformats.org/officeDocument/2006/relationships/slide" Target="slides/slide191.xml"/><Relationship Id="rId253" Type="http://schemas.openxmlformats.org/officeDocument/2006/relationships/slide" Target="slides/slide212.xml"/><Relationship Id="rId274" Type="http://schemas.openxmlformats.org/officeDocument/2006/relationships/slide" Target="slides/slide233.xml"/><Relationship Id="rId295" Type="http://schemas.openxmlformats.org/officeDocument/2006/relationships/slide" Target="slides/slide254.xml"/><Relationship Id="rId309" Type="http://schemas.openxmlformats.org/officeDocument/2006/relationships/slide" Target="slides/slide268.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 Id="rId320" Type="http://schemas.openxmlformats.org/officeDocument/2006/relationships/slide" Target="slides/slide279.xml"/><Relationship Id="rId80" Type="http://schemas.openxmlformats.org/officeDocument/2006/relationships/slide" Target="slides/slide39.xml"/><Relationship Id="rId155" Type="http://schemas.openxmlformats.org/officeDocument/2006/relationships/slide" Target="slides/slide114.xml"/><Relationship Id="rId176" Type="http://schemas.openxmlformats.org/officeDocument/2006/relationships/slide" Target="slides/slide135.xml"/><Relationship Id="rId197" Type="http://schemas.openxmlformats.org/officeDocument/2006/relationships/slide" Target="slides/slide156.xml"/><Relationship Id="rId201" Type="http://schemas.openxmlformats.org/officeDocument/2006/relationships/slide" Target="slides/slide160.xml"/><Relationship Id="rId222" Type="http://schemas.openxmlformats.org/officeDocument/2006/relationships/slide" Target="slides/slide181.xml"/><Relationship Id="rId243" Type="http://schemas.openxmlformats.org/officeDocument/2006/relationships/slide" Target="slides/slide202.xml"/><Relationship Id="rId264" Type="http://schemas.openxmlformats.org/officeDocument/2006/relationships/slide" Target="slides/slide223.xml"/><Relationship Id="rId285" Type="http://schemas.openxmlformats.org/officeDocument/2006/relationships/slide" Target="slides/slide24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24" Type="http://schemas.openxmlformats.org/officeDocument/2006/relationships/slide" Target="slides/slide83.xml"/><Relationship Id="rId310" Type="http://schemas.openxmlformats.org/officeDocument/2006/relationships/slide" Target="slides/slide269.xml"/><Relationship Id="rId70" Type="http://schemas.openxmlformats.org/officeDocument/2006/relationships/slide" Target="slides/slide29.xml"/><Relationship Id="rId91" Type="http://schemas.openxmlformats.org/officeDocument/2006/relationships/slide" Target="slides/slide50.xml"/><Relationship Id="rId145" Type="http://schemas.openxmlformats.org/officeDocument/2006/relationships/slide" Target="slides/slide104.xml"/><Relationship Id="rId166" Type="http://schemas.openxmlformats.org/officeDocument/2006/relationships/slide" Target="slides/slide125.xml"/><Relationship Id="rId187" Type="http://schemas.openxmlformats.org/officeDocument/2006/relationships/slide" Target="slides/slide146.xml"/><Relationship Id="rId1" Type="http://schemas.openxmlformats.org/officeDocument/2006/relationships/slideMaster" Target="slideMasters/slideMaster1.xml"/><Relationship Id="rId212" Type="http://schemas.openxmlformats.org/officeDocument/2006/relationships/slide" Target="slides/slide171.xml"/><Relationship Id="rId233" Type="http://schemas.openxmlformats.org/officeDocument/2006/relationships/slide" Target="slides/slide192.xml"/><Relationship Id="rId254" Type="http://schemas.openxmlformats.org/officeDocument/2006/relationships/slide" Target="slides/slide21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275" Type="http://schemas.openxmlformats.org/officeDocument/2006/relationships/slide" Target="slides/slide234.xml"/><Relationship Id="rId296" Type="http://schemas.openxmlformats.org/officeDocument/2006/relationships/slide" Target="slides/slide255.xml"/><Relationship Id="rId300" Type="http://schemas.openxmlformats.org/officeDocument/2006/relationships/slide" Target="slides/slide259.xml"/><Relationship Id="rId60" Type="http://schemas.openxmlformats.org/officeDocument/2006/relationships/slide" Target="slides/slide19.xml"/><Relationship Id="rId81" Type="http://schemas.openxmlformats.org/officeDocument/2006/relationships/slide" Target="slides/slide40.xml"/><Relationship Id="rId135" Type="http://schemas.openxmlformats.org/officeDocument/2006/relationships/slide" Target="slides/slide94.xml"/><Relationship Id="rId156" Type="http://schemas.openxmlformats.org/officeDocument/2006/relationships/slide" Target="slides/slide115.xml"/><Relationship Id="rId177" Type="http://schemas.openxmlformats.org/officeDocument/2006/relationships/slide" Target="slides/slide136.xml"/><Relationship Id="rId198" Type="http://schemas.openxmlformats.org/officeDocument/2006/relationships/slide" Target="slides/slide157.xml"/><Relationship Id="rId321" Type="http://schemas.openxmlformats.org/officeDocument/2006/relationships/notesMaster" Target="notesMasters/notesMaster1.xml"/><Relationship Id="rId202" Type="http://schemas.openxmlformats.org/officeDocument/2006/relationships/slide" Target="slides/slide161.xml"/><Relationship Id="rId223" Type="http://schemas.openxmlformats.org/officeDocument/2006/relationships/slide" Target="slides/slide182.xml"/><Relationship Id="rId244" Type="http://schemas.openxmlformats.org/officeDocument/2006/relationships/slide" Target="slides/slide20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4.xml"/><Relationship Id="rId286" Type="http://schemas.openxmlformats.org/officeDocument/2006/relationships/slide" Target="slides/slide245.xml"/><Relationship Id="rId50" Type="http://schemas.openxmlformats.org/officeDocument/2006/relationships/slide" Target="slides/slide9.xml"/><Relationship Id="rId104" Type="http://schemas.openxmlformats.org/officeDocument/2006/relationships/slide" Target="slides/slide63.xml"/><Relationship Id="rId125" Type="http://schemas.openxmlformats.org/officeDocument/2006/relationships/slide" Target="slides/slide84.xml"/><Relationship Id="rId146" Type="http://schemas.openxmlformats.org/officeDocument/2006/relationships/slide" Target="slides/slide105.xml"/><Relationship Id="rId167" Type="http://schemas.openxmlformats.org/officeDocument/2006/relationships/slide" Target="slides/slide126.xml"/><Relationship Id="rId188" Type="http://schemas.openxmlformats.org/officeDocument/2006/relationships/slide" Target="slides/slide147.xml"/><Relationship Id="rId311" Type="http://schemas.openxmlformats.org/officeDocument/2006/relationships/slide" Target="slides/slide270.xml"/><Relationship Id="rId71" Type="http://schemas.openxmlformats.org/officeDocument/2006/relationships/slide" Target="slides/slide30.xml"/><Relationship Id="rId92" Type="http://schemas.openxmlformats.org/officeDocument/2006/relationships/slide" Target="slides/slide51.xml"/><Relationship Id="rId213" Type="http://schemas.openxmlformats.org/officeDocument/2006/relationships/slide" Target="slides/slide172.xml"/><Relationship Id="rId234" Type="http://schemas.openxmlformats.org/officeDocument/2006/relationships/slide" Target="slides/slide19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4.xml"/><Relationship Id="rId276" Type="http://schemas.openxmlformats.org/officeDocument/2006/relationships/slide" Target="slides/slide235.xml"/><Relationship Id="rId297" Type="http://schemas.openxmlformats.org/officeDocument/2006/relationships/slide" Target="slides/slide256.xml"/><Relationship Id="rId40" Type="http://schemas.openxmlformats.org/officeDocument/2006/relationships/slideMaster" Target="slideMasters/slideMaster40.xml"/><Relationship Id="rId115" Type="http://schemas.openxmlformats.org/officeDocument/2006/relationships/slide" Target="slides/slide74.xml"/><Relationship Id="rId136" Type="http://schemas.openxmlformats.org/officeDocument/2006/relationships/slide" Target="slides/slide95.xml"/><Relationship Id="rId157" Type="http://schemas.openxmlformats.org/officeDocument/2006/relationships/slide" Target="slides/slide116.xml"/><Relationship Id="rId178" Type="http://schemas.openxmlformats.org/officeDocument/2006/relationships/slide" Target="slides/slide137.xml"/><Relationship Id="rId301" Type="http://schemas.openxmlformats.org/officeDocument/2006/relationships/slide" Target="slides/slide260.xml"/><Relationship Id="rId322" Type="http://schemas.openxmlformats.org/officeDocument/2006/relationships/presProps" Target="presProps.xml"/><Relationship Id="rId61" Type="http://schemas.openxmlformats.org/officeDocument/2006/relationships/slide" Target="slides/slide20.xml"/><Relationship Id="rId82" Type="http://schemas.openxmlformats.org/officeDocument/2006/relationships/slide" Target="slides/slide41.xml"/><Relationship Id="rId199" Type="http://schemas.openxmlformats.org/officeDocument/2006/relationships/slide" Target="slides/slide158.xml"/><Relationship Id="rId203" Type="http://schemas.openxmlformats.org/officeDocument/2006/relationships/slide" Target="slides/slide162.xml"/><Relationship Id="rId19" Type="http://schemas.openxmlformats.org/officeDocument/2006/relationships/slideMaster" Target="slideMasters/slideMaster19.xml"/><Relationship Id="rId224" Type="http://schemas.openxmlformats.org/officeDocument/2006/relationships/slide" Target="slides/slide183.xml"/><Relationship Id="rId245" Type="http://schemas.openxmlformats.org/officeDocument/2006/relationships/slide" Target="slides/slide204.xml"/><Relationship Id="rId266" Type="http://schemas.openxmlformats.org/officeDocument/2006/relationships/slide" Target="slides/slide225.xml"/><Relationship Id="rId287" Type="http://schemas.openxmlformats.org/officeDocument/2006/relationships/slide" Target="slides/slide246.xml"/><Relationship Id="rId30" Type="http://schemas.openxmlformats.org/officeDocument/2006/relationships/slideMaster" Target="slideMasters/slideMaster30.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168" Type="http://schemas.openxmlformats.org/officeDocument/2006/relationships/slide" Target="slides/slide127.xml"/><Relationship Id="rId312" Type="http://schemas.openxmlformats.org/officeDocument/2006/relationships/slide" Target="slides/slide271.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189" Type="http://schemas.openxmlformats.org/officeDocument/2006/relationships/slide" Target="slides/slide148.xml"/><Relationship Id="rId3" Type="http://schemas.openxmlformats.org/officeDocument/2006/relationships/slideMaster" Target="slideMasters/slideMaster3.xml"/><Relationship Id="rId214" Type="http://schemas.openxmlformats.org/officeDocument/2006/relationships/slide" Target="slides/slide173.xml"/><Relationship Id="rId235" Type="http://schemas.openxmlformats.org/officeDocument/2006/relationships/slide" Target="slides/slide194.xml"/><Relationship Id="rId256" Type="http://schemas.openxmlformats.org/officeDocument/2006/relationships/slide" Target="slides/slide215.xml"/><Relationship Id="rId277" Type="http://schemas.openxmlformats.org/officeDocument/2006/relationships/slide" Target="slides/slide236.xml"/><Relationship Id="rId298" Type="http://schemas.openxmlformats.org/officeDocument/2006/relationships/slide" Target="slides/slide257.xml"/><Relationship Id="rId116" Type="http://schemas.openxmlformats.org/officeDocument/2006/relationships/slide" Target="slides/slide75.xml"/><Relationship Id="rId137" Type="http://schemas.openxmlformats.org/officeDocument/2006/relationships/slide" Target="slides/slide96.xml"/><Relationship Id="rId158" Type="http://schemas.openxmlformats.org/officeDocument/2006/relationships/slide" Target="slides/slide117.xml"/><Relationship Id="rId302" Type="http://schemas.openxmlformats.org/officeDocument/2006/relationships/slide" Target="slides/slide261.xml"/><Relationship Id="rId32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179" Type="http://schemas.openxmlformats.org/officeDocument/2006/relationships/slide" Target="slides/slide138.xml"/><Relationship Id="rId190" Type="http://schemas.openxmlformats.org/officeDocument/2006/relationships/slide" Target="slides/slide149.xml"/><Relationship Id="rId204" Type="http://schemas.openxmlformats.org/officeDocument/2006/relationships/slide" Target="slides/slide163.xml"/><Relationship Id="rId225" Type="http://schemas.openxmlformats.org/officeDocument/2006/relationships/slide" Target="slides/slide184.xml"/><Relationship Id="rId246" Type="http://schemas.openxmlformats.org/officeDocument/2006/relationships/slide" Target="slides/slide205.xml"/><Relationship Id="rId267" Type="http://schemas.openxmlformats.org/officeDocument/2006/relationships/slide" Target="slides/slide226.xml"/><Relationship Id="rId288" Type="http://schemas.openxmlformats.org/officeDocument/2006/relationships/slide" Target="slides/slide247.xml"/><Relationship Id="rId106" Type="http://schemas.openxmlformats.org/officeDocument/2006/relationships/slide" Target="slides/slide65.xml"/><Relationship Id="rId127" Type="http://schemas.openxmlformats.org/officeDocument/2006/relationships/slide" Target="slides/slide86.xml"/><Relationship Id="rId313" Type="http://schemas.openxmlformats.org/officeDocument/2006/relationships/slide" Target="slides/slide2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94" Type="http://schemas.openxmlformats.org/officeDocument/2006/relationships/slide" Target="slides/slide53.xml"/><Relationship Id="rId148" Type="http://schemas.openxmlformats.org/officeDocument/2006/relationships/slide" Target="slides/slide107.xml"/><Relationship Id="rId169" Type="http://schemas.openxmlformats.org/officeDocument/2006/relationships/slide" Target="slides/slide128.xml"/><Relationship Id="rId4" Type="http://schemas.openxmlformats.org/officeDocument/2006/relationships/slideMaster" Target="slideMasters/slideMaster4.xml"/><Relationship Id="rId180" Type="http://schemas.openxmlformats.org/officeDocument/2006/relationships/slide" Target="slides/slide139.xml"/><Relationship Id="rId215" Type="http://schemas.openxmlformats.org/officeDocument/2006/relationships/slide" Target="slides/slide174.xml"/><Relationship Id="rId236" Type="http://schemas.openxmlformats.org/officeDocument/2006/relationships/slide" Target="slides/slide195.xml"/><Relationship Id="rId257" Type="http://schemas.openxmlformats.org/officeDocument/2006/relationships/slide" Target="slides/slide216.xml"/><Relationship Id="rId278" Type="http://schemas.openxmlformats.org/officeDocument/2006/relationships/slide" Target="slides/slide237.xml"/><Relationship Id="rId303" Type="http://schemas.openxmlformats.org/officeDocument/2006/relationships/slide" Target="slides/slide262.xml"/><Relationship Id="rId42" Type="http://schemas.openxmlformats.org/officeDocument/2006/relationships/slide" Target="slides/slide1.xml"/><Relationship Id="rId84" Type="http://schemas.openxmlformats.org/officeDocument/2006/relationships/slide" Target="slides/slide43.xml"/><Relationship Id="rId138" Type="http://schemas.openxmlformats.org/officeDocument/2006/relationships/slide" Target="slides/slide97.xml"/><Relationship Id="rId191" Type="http://schemas.openxmlformats.org/officeDocument/2006/relationships/slide" Target="slides/slide150.xml"/><Relationship Id="rId205" Type="http://schemas.openxmlformats.org/officeDocument/2006/relationships/slide" Target="slides/slide164.xml"/><Relationship Id="rId247" Type="http://schemas.openxmlformats.org/officeDocument/2006/relationships/slide" Target="slides/slide206.xml"/><Relationship Id="rId107" Type="http://schemas.openxmlformats.org/officeDocument/2006/relationships/slide" Target="slides/slide66.xml"/><Relationship Id="rId289" Type="http://schemas.openxmlformats.org/officeDocument/2006/relationships/slide" Target="slides/slide248.xml"/><Relationship Id="rId11" Type="http://schemas.openxmlformats.org/officeDocument/2006/relationships/slideMaster" Target="slideMasters/slideMaster11.xml"/><Relationship Id="rId53" Type="http://schemas.openxmlformats.org/officeDocument/2006/relationships/slide" Target="slides/slide12.xml"/><Relationship Id="rId149" Type="http://schemas.openxmlformats.org/officeDocument/2006/relationships/slide" Target="slides/slide108.xml"/><Relationship Id="rId314" Type="http://schemas.openxmlformats.org/officeDocument/2006/relationships/slide" Target="slides/slide273.xml"/><Relationship Id="rId95" Type="http://schemas.openxmlformats.org/officeDocument/2006/relationships/slide" Target="slides/slide54.xml"/><Relationship Id="rId160" Type="http://schemas.openxmlformats.org/officeDocument/2006/relationships/slide" Target="slides/slide119.xml"/><Relationship Id="rId216" Type="http://schemas.openxmlformats.org/officeDocument/2006/relationships/slide" Target="slides/slide175.xml"/><Relationship Id="rId258" Type="http://schemas.openxmlformats.org/officeDocument/2006/relationships/slide" Target="slides/slide217.xml"/><Relationship Id="rId22" Type="http://schemas.openxmlformats.org/officeDocument/2006/relationships/slideMaster" Target="slideMasters/slideMaster22.xml"/><Relationship Id="rId64" Type="http://schemas.openxmlformats.org/officeDocument/2006/relationships/slide" Target="slides/slide23.xml"/><Relationship Id="rId118" Type="http://schemas.openxmlformats.org/officeDocument/2006/relationships/slide" Target="slides/slide77.xml"/><Relationship Id="rId325" Type="http://schemas.openxmlformats.org/officeDocument/2006/relationships/tableStyles" Target="tableStyles.xml"/><Relationship Id="rId171" Type="http://schemas.openxmlformats.org/officeDocument/2006/relationships/slide" Target="slides/slide130.xml"/><Relationship Id="rId227" Type="http://schemas.openxmlformats.org/officeDocument/2006/relationships/slide" Target="slides/slide186.xml"/><Relationship Id="rId269" Type="http://schemas.openxmlformats.org/officeDocument/2006/relationships/slide" Target="slides/slide228.xml"/><Relationship Id="rId33" Type="http://schemas.openxmlformats.org/officeDocument/2006/relationships/slideMaster" Target="slideMasters/slideMaster33.xml"/><Relationship Id="rId129" Type="http://schemas.openxmlformats.org/officeDocument/2006/relationships/slide" Target="slides/slide88.xml"/><Relationship Id="rId280" Type="http://schemas.openxmlformats.org/officeDocument/2006/relationships/slide" Target="slides/slide239.xml"/><Relationship Id="rId75" Type="http://schemas.openxmlformats.org/officeDocument/2006/relationships/slide" Target="slides/slide34.xml"/><Relationship Id="rId140" Type="http://schemas.openxmlformats.org/officeDocument/2006/relationships/slide" Target="slides/slide99.xml"/><Relationship Id="rId182" Type="http://schemas.openxmlformats.org/officeDocument/2006/relationships/slide" Target="slides/slide141.xml"/><Relationship Id="rId6" Type="http://schemas.openxmlformats.org/officeDocument/2006/relationships/slideMaster" Target="slideMasters/slideMaster6.xml"/><Relationship Id="rId238" Type="http://schemas.openxmlformats.org/officeDocument/2006/relationships/slide" Target="slides/slide197.xml"/><Relationship Id="rId291" Type="http://schemas.openxmlformats.org/officeDocument/2006/relationships/slide" Target="slides/slide250.xml"/><Relationship Id="rId305" Type="http://schemas.openxmlformats.org/officeDocument/2006/relationships/slide" Target="slides/slide264.xml"/><Relationship Id="rId44" Type="http://schemas.openxmlformats.org/officeDocument/2006/relationships/slide" Target="slides/slide3.xml"/><Relationship Id="rId86" Type="http://schemas.openxmlformats.org/officeDocument/2006/relationships/slide" Target="slides/slide45.xml"/><Relationship Id="rId151" Type="http://schemas.openxmlformats.org/officeDocument/2006/relationships/slide" Target="slides/slide110.xml"/><Relationship Id="rId193" Type="http://schemas.openxmlformats.org/officeDocument/2006/relationships/slide" Target="slides/slide152.xml"/><Relationship Id="rId207" Type="http://schemas.openxmlformats.org/officeDocument/2006/relationships/slide" Target="slides/slide166.xml"/><Relationship Id="rId249" Type="http://schemas.openxmlformats.org/officeDocument/2006/relationships/slide" Target="slides/slide208.xml"/><Relationship Id="rId13" Type="http://schemas.openxmlformats.org/officeDocument/2006/relationships/slideMaster" Target="slideMasters/slideMaster13.xml"/><Relationship Id="rId109" Type="http://schemas.openxmlformats.org/officeDocument/2006/relationships/slide" Target="slides/slide68.xml"/><Relationship Id="rId260" Type="http://schemas.openxmlformats.org/officeDocument/2006/relationships/slide" Target="slides/slide219.xml"/><Relationship Id="rId316" Type="http://schemas.openxmlformats.org/officeDocument/2006/relationships/slide" Target="slides/slide275.xml"/><Relationship Id="rId55" Type="http://schemas.openxmlformats.org/officeDocument/2006/relationships/slide" Target="slides/slide14.xml"/><Relationship Id="rId97" Type="http://schemas.openxmlformats.org/officeDocument/2006/relationships/slide" Target="slides/slide56.xml"/><Relationship Id="rId120"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6F644785-A79A-4A8E-B0B7-FC06F61C3406}" type="slidenum">
              <a:rPr lang="en-US" altLang="en-US"/>
              <a:pPr/>
              <a:t>‹#›</a:t>
            </a:fld>
            <a:endParaRPr lang="en-US" altLang="en-US"/>
          </a:p>
        </p:txBody>
      </p:sp>
    </p:spTree>
    <p:extLst>
      <p:ext uri="{BB962C8B-B14F-4D97-AF65-F5344CB8AC3E}">
        <p14:creationId xmlns:p14="http://schemas.microsoft.com/office/powerpoint/2010/main" val="17051511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ＭＳ Ｐゴシック" pitchFamily="26"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163.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s://en.wikipedia.org/wiki/Great_Fire_of_Rome" TargetMode="External"/><Relationship Id="rId4" Type="http://schemas.openxmlformats.org/officeDocument/2006/relationships/hyperlink" Target="https://www.nationalgeographic.org/thisday/jul19/great-fire-rome/"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nationalgeographic.org/thisday/jul19/great-fire-rom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 Id="rId9" Type="http://schemas.openxmlformats.org/officeDocument/2006/relationships/hyperlink" Target="https://friendlyatheist.patheos.com/2019/07/18/purity-culture-advocate-joshua-harris-announces-separation-from-spous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099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39576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p>
          <a:p>
            <a:endParaRPr lang="en-SG" dirty="0">
              <a:effectLst/>
              <a:latin typeface="Arial"/>
              <a:cs typeface="Arial"/>
            </a:endParaRPr>
          </a:p>
          <a:p>
            <a:r>
              <a:rPr lang="zh-CN" altLang="en-US" dirty="0"/>
              <a:t>那么，你真正需要知道关于基督的是什么呢？</a:t>
            </a:r>
            <a:br>
              <a:rPr lang="zh-CN" altLang="en-US" dirty="0"/>
            </a:br>
            <a:endParaRPr lang="zh-CN" altLang="en-US" dirty="0"/>
          </a:p>
          <a:p>
            <a:r>
              <a:rPr lang="zh-CN" altLang="en-US" b="1" dirty="0"/>
              <a:t>第 </a:t>
            </a:r>
            <a:r>
              <a:rPr lang="en-US" altLang="zh-CN" b="1" dirty="0"/>
              <a:t>1-4 </a:t>
            </a:r>
            <a:r>
              <a:rPr lang="zh-CN" altLang="en-US" b="1" dirty="0"/>
              <a:t>节告诉我们神所成就的事</a:t>
            </a:r>
            <a:r>
              <a:rPr lang="en-US" altLang="zh-CN" b="1" dirty="0"/>
              <a:t>——</a:t>
            </a:r>
            <a:r>
              <a:rPr lang="zh-CN" altLang="en-US" b="1" dirty="0"/>
              <a:t>我们需要知道，基督的神性使我们在祂里面得以完全。</a:t>
            </a:r>
            <a:endParaRPr lang="zh-CN" altLang="en-US" dirty="0"/>
          </a:p>
          <a:p>
            <a:r>
              <a:rPr lang="zh-CN" altLang="en-US" dirty="0"/>
              <a:t>我们对祂位格的信心，使我们得着</a:t>
            </a:r>
            <a:r>
              <a:rPr lang="zh-CN" altLang="en-US" b="1" dirty="0"/>
              <a:t>能力</a:t>
            </a:r>
            <a:r>
              <a:rPr lang="zh-CN" altLang="en-US" dirty="0"/>
              <a:t>和</a:t>
            </a:r>
            <a:r>
              <a:rPr lang="zh-CN" altLang="en-US" b="1" dirty="0"/>
              <a:t>应许</a:t>
            </a:r>
            <a:r>
              <a:rPr lang="zh-CN" altLang="en-US" dirty="0"/>
              <a:t>。</a:t>
            </a:r>
          </a:p>
          <a:p>
            <a:endParaRPr lang="zh-CN" altLang="en-US" dirty="0"/>
          </a:p>
          <a:p>
            <a:r>
              <a:rPr lang="zh-CN" altLang="en-US" dirty="0"/>
              <a:t>但我们该如何运用这些知识呢？</a:t>
            </a:r>
          </a:p>
          <a:p>
            <a:r>
              <a:rPr lang="zh-CN" altLang="en-US" dirty="0"/>
              <a:t>我们需要</a:t>
            </a:r>
            <a:r>
              <a:rPr lang="en-US" altLang="zh-CN" dirty="0"/>
              <a:t>……</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运用你的知识，在基督的样式上成长。</a:t>
            </a:r>
          </a:p>
          <a:p>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有些信徒不断成长，变得更加有果效（</a:t>
            </a:r>
            <a:r>
              <a:rPr lang="en-US" altLang="zh-CN" b="1" dirty="0"/>
              <a:t>8</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zh-CN" altLang="en-US" b="1" dirty="0"/>
              <a:t>有些人因忘记自己已被赦免，而停止了品格的成长（</a:t>
            </a:r>
            <a:r>
              <a:rPr lang="en-US" altLang="zh-CN" b="1" dirty="0"/>
              <a:t>9</a:t>
            </a:r>
            <a:r>
              <a:rPr lang="zh-CN" altLang="en-US" b="1" dirty="0"/>
              <a:t>）。</a:t>
            </a:r>
            <a:endParaRPr lang="zh-CN" altLang="en-US" dirty="0"/>
          </a:p>
          <a:p>
            <a:endParaRPr lang="zh-CN" altLang="en-US" dirty="0"/>
          </a:p>
          <a:p>
            <a:r>
              <a:rPr lang="zh-CN" altLang="en-US" dirty="0"/>
              <a:t>事实上，新约的大部分内容都是针对</a:t>
            </a:r>
            <a:r>
              <a:rPr lang="zh-CN" altLang="en-US" b="1" dirty="0"/>
              <a:t>未能活出神标准的信徒</a:t>
            </a:r>
            <a:r>
              <a:rPr lang="zh-CN" altLang="en-US" dirty="0"/>
              <a:t>而写的。</a:t>
            </a:r>
          </a:p>
          <a:p>
            <a:r>
              <a:rPr lang="zh-CN" altLang="en-US" dirty="0"/>
              <a:t>正因如此，神感动彼得、保罗、雅各等人写下这些话语！</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40309038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p>
          <a:p>
            <a:endParaRPr lang="en-SG" dirty="0">
              <a:effectLst/>
              <a:latin typeface="Arial"/>
              <a:cs typeface="Arial"/>
            </a:endParaRPr>
          </a:p>
          <a:p>
            <a:r>
              <a:rPr lang="zh-CN" altLang="en-US" dirty="0"/>
              <a:t>在我神学院</a:t>
            </a:r>
            <a:r>
              <a:rPr lang="zh-CN" altLang="en-US" b="1" dirty="0"/>
              <a:t>第一年</a:t>
            </a:r>
            <a:r>
              <a:rPr lang="zh-CN" altLang="en-US" dirty="0"/>
              <a:t>的晨祷会上，</a:t>
            </a:r>
          </a:p>
          <a:p>
            <a:r>
              <a:rPr lang="zh-CN" altLang="en-US" dirty="0"/>
              <a:t>一名学生看到另一名学生独自坐着读圣经，惊呼道：</a:t>
            </a:r>
          </a:p>
          <a:p>
            <a:r>
              <a:rPr lang="zh-CN" altLang="en-US" b="1" dirty="0"/>
              <a:t>“哇！看看那个！有个家伙在读圣经！一定是新生！”</a:t>
            </a:r>
            <a:endParaRPr lang="zh-CN" altLang="en-US" dirty="0"/>
          </a:p>
          <a:p>
            <a:r>
              <a:rPr lang="zh-CN" altLang="en-US" dirty="0"/>
              <a:t>所有人都笑了</a:t>
            </a:r>
            <a:r>
              <a:rPr lang="en-US" altLang="zh-CN" dirty="0"/>
              <a:t>——</a:t>
            </a:r>
            <a:r>
              <a:rPr lang="zh-CN" altLang="en-US" dirty="0"/>
              <a:t>但却是</a:t>
            </a:r>
            <a:r>
              <a:rPr lang="zh-CN" altLang="en-US" b="1" dirty="0"/>
              <a:t>带着一丝悲哀的笑</a:t>
            </a:r>
            <a:r>
              <a:rPr lang="zh-CN" altLang="en-US" dirty="0"/>
              <a:t>。</a:t>
            </a:r>
          </a:p>
          <a:p>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567919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a:t>
            </a:r>
            <a:r>
              <a:rPr lang="en-US" sz="1200" kern="1200" dirty="0" err="1">
                <a:solidFill>
                  <a:schemeClr val="tx1"/>
                </a:solidFill>
                <a:effectLst/>
                <a:latin typeface="Arial"/>
                <a:ea typeface="ＭＳ Ｐゴシック" charset="-128"/>
                <a:cs typeface="Arial"/>
              </a:rPr>
              <a:t>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p>
          <a:p>
            <a:endParaRPr lang="en-SG" dirty="0">
              <a:effectLst/>
              <a:latin typeface="Arial"/>
              <a:cs typeface="Arial"/>
            </a:endParaRPr>
          </a:p>
          <a:p>
            <a:r>
              <a:rPr lang="zh-CN" altLang="en-US" dirty="0"/>
              <a:t>同一年，一个朋友问我：</a:t>
            </a:r>
          </a:p>
          <a:p>
            <a:r>
              <a:rPr lang="zh-CN" altLang="en-US" b="1" dirty="0"/>
              <a:t>“你知道如何分辨新生和毕业生的区别吗？”</a:t>
            </a:r>
            <a:endParaRPr lang="zh-CN" altLang="en-US" dirty="0"/>
          </a:p>
          <a:p>
            <a:r>
              <a:rPr lang="zh-CN" altLang="en-US" dirty="0"/>
              <a:t>我不知道。</a:t>
            </a:r>
            <a:br>
              <a:rPr lang="zh-CN" altLang="en-US" dirty="0"/>
            </a:br>
            <a:endParaRPr lang="zh-CN" altLang="en-US" dirty="0"/>
          </a:p>
          <a:p>
            <a:r>
              <a:rPr lang="zh-CN" altLang="en-US" dirty="0"/>
              <a:t>于是他回答说：</a:t>
            </a:r>
          </a:p>
          <a:p>
            <a:r>
              <a:rPr lang="zh-CN" altLang="en-US" b="1" dirty="0"/>
              <a:t>“新生满腔热情，却毫无知识；毕业生满腹知识，却毫无热情。”</a:t>
            </a:r>
            <a:endParaRPr lang="zh-CN" altLang="en-US" dirty="0"/>
          </a:p>
          <a:p>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p>
          <a:p>
            <a:endParaRPr lang="en-SG" dirty="0">
              <a:effectLst/>
              <a:latin typeface="Arial"/>
              <a:cs typeface="Arial"/>
            </a:endParaRPr>
          </a:p>
          <a:p>
            <a:r>
              <a:rPr lang="zh-CN" altLang="en-US" b="1" dirty="0"/>
              <a:t>当我们努力显明自己得救时，我们就不会跌倒（</a:t>
            </a:r>
            <a:r>
              <a:rPr lang="en-US" altLang="zh-CN" b="1" dirty="0"/>
              <a:t>10</a:t>
            </a:r>
            <a:r>
              <a:rPr lang="zh-CN" altLang="en-US" b="1" dirty="0"/>
              <a:t>）。</a:t>
            </a:r>
            <a:endParaRPr lang="zh-CN" altLang="en-US" dirty="0"/>
          </a:p>
          <a:p>
            <a:endParaRPr lang="zh-CN" altLang="en-US" dirty="0"/>
          </a:p>
          <a:p>
            <a:r>
              <a:rPr lang="zh-CN" altLang="en-US" b="1" dirty="0"/>
              <a:t>“坚定你们的呼召和拣选”（</a:t>
            </a:r>
            <a:r>
              <a:rPr lang="en-US" altLang="zh-CN" b="1" dirty="0"/>
              <a:t>10</a:t>
            </a:r>
            <a:r>
              <a:rPr lang="zh-CN" altLang="en-US" b="1" dirty="0"/>
              <a:t>）是否意味着我们可以为得救而在基督的工作上添加什么？</a:t>
            </a:r>
            <a:endParaRPr lang="zh-CN" altLang="en-US" dirty="0"/>
          </a:p>
          <a:p>
            <a:r>
              <a:rPr lang="zh-CN" altLang="en-US" b="1" dirty="0"/>
              <a:t>不是。</a:t>
            </a:r>
            <a:r>
              <a:rPr lang="zh-CN" altLang="en-US" dirty="0"/>
              <a:t> 这意味着我们应该活出与救恩相称的生命。</a:t>
            </a:r>
          </a:p>
          <a:p>
            <a:endParaRPr lang="zh-CN" altLang="en-US" dirty="0"/>
          </a:p>
          <a:p>
            <a:r>
              <a:rPr lang="zh-CN" altLang="en-US" b="1" dirty="0"/>
              <a:t>新普及译本（</a:t>
            </a:r>
            <a:r>
              <a:rPr lang="en-US" altLang="zh-CN" b="1" dirty="0"/>
              <a:t>NLT</a:t>
            </a:r>
            <a:r>
              <a:rPr lang="zh-CN" altLang="en-US" b="1" dirty="0"/>
              <a:t>）很好地表达了这个概念：</a:t>
            </a:r>
            <a:endParaRPr lang="zh-CN" altLang="en-US" dirty="0"/>
          </a:p>
          <a:p>
            <a:r>
              <a:rPr lang="zh-CN" altLang="en-US" b="1" dirty="0"/>
              <a:t>“努力去证明自己确实是神所呼召和拣选的人。”</a:t>
            </a:r>
            <a:br>
              <a:rPr lang="zh-CN" altLang="en-US" dirty="0"/>
            </a:br>
            <a:endParaRPr lang="zh-CN" altLang="en-US" dirty="0"/>
          </a:p>
          <a:p>
            <a:r>
              <a:rPr lang="zh-CN" altLang="en-US" dirty="0"/>
              <a:t>当你努力追求更像基督时，</a:t>
            </a:r>
            <a:r>
              <a:rPr lang="zh-CN" altLang="en-US" b="1" dirty="0"/>
              <a:t>你不会后退，反而会</a:t>
            </a:r>
            <a:r>
              <a:rPr lang="en-US" altLang="zh-CN"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当我们活出与呼召相称的生命时，神会赏赐我们（</a:t>
            </a:r>
            <a:r>
              <a:rPr lang="en-US" altLang="zh-CN" b="1" dirty="0"/>
              <a:t>11</a:t>
            </a:r>
            <a:r>
              <a:rPr lang="zh-CN" altLang="en-US" b="1" dirty="0"/>
              <a:t>）。</a:t>
            </a:r>
            <a:endParaRPr lang="zh-CN" altLang="en-US" dirty="0"/>
          </a:p>
          <a:p>
            <a:endParaRPr lang="zh-CN" altLang="en-US" dirty="0"/>
          </a:p>
          <a:p>
            <a:r>
              <a:rPr lang="zh-CN" altLang="en-US" b="1" dirty="0"/>
              <a:t>“丰丰富富地进入永恒的国度</a:t>
            </a:r>
            <a:r>
              <a:rPr lang="en-US" altLang="zh-CN" b="1" dirty="0"/>
              <a:t>……” </a:t>
            </a:r>
            <a:r>
              <a:rPr lang="zh-CN" altLang="en-US" b="1" dirty="0"/>
              <a:t>是否指一个人得救（</a:t>
            </a:r>
            <a:r>
              <a:rPr lang="en-US" altLang="zh-CN" b="1" dirty="0"/>
              <a:t>11</a:t>
            </a:r>
            <a:r>
              <a:rPr lang="zh-CN" altLang="en-US" b="1" dirty="0"/>
              <a:t>）？</a:t>
            </a:r>
            <a:endParaRPr lang="zh-CN" altLang="en-US" dirty="0"/>
          </a:p>
          <a:p>
            <a:r>
              <a:rPr lang="zh-CN" altLang="en-US" b="1" dirty="0"/>
              <a:t>不是，</a:t>
            </a:r>
            <a:r>
              <a:rPr lang="zh-CN" altLang="en-US" dirty="0"/>
              <a:t> 这指的是</a:t>
            </a:r>
            <a:r>
              <a:rPr lang="zh-CN" altLang="en-US" b="1" dirty="0"/>
              <a:t>像第</a:t>
            </a:r>
            <a:r>
              <a:rPr lang="en-US" altLang="zh-CN" b="1" dirty="0"/>
              <a:t>8</a:t>
            </a:r>
            <a:r>
              <a:rPr lang="zh-CN" altLang="en-US" b="1" dirty="0"/>
              <a:t>节中不断在品格上成长的人一样，得着完全的奖赏。</a:t>
            </a:r>
            <a:br>
              <a:rPr lang="zh-CN" altLang="en-US" dirty="0"/>
            </a:br>
            <a:endParaRPr lang="zh-CN" altLang="en-US" dirty="0"/>
          </a:p>
          <a:p>
            <a:r>
              <a:rPr lang="zh-CN" altLang="en-US" dirty="0"/>
              <a:t>这意味着</a:t>
            </a:r>
            <a:r>
              <a:rPr lang="zh-CN" altLang="en-US" b="1" dirty="0"/>
              <a:t>你不会像第</a:t>
            </a:r>
            <a:r>
              <a:rPr lang="en-US" altLang="zh-CN" b="1" dirty="0"/>
              <a:t>9</a:t>
            </a:r>
            <a:r>
              <a:rPr lang="zh-CN" altLang="en-US" b="1" dirty="0"/>
              <a:t>节中忘记自己被赦免的人那样“跌倒”（</a:t>
            </a:r>
            <a:r>
              <a:rPr lang="en-US" altLang="zh-CN" b="1" dirty="0"/>
              <a:t>10b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149</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Arial"/>
              <a:ea typeface="ＭＳ Ｐゴシック" charset="0"/>
              <a:cs typeface="Arial"/>
            </a:endParaRPr>
          </a:p>
          <a:p>
            <a:pPr marL="112713" indent="-112713" defTabSz="1020763" eaLnBrk="1" hangingPunct="1"/>
            <a:r>
              <a:rPr lang="en-US" sz="1200" kern="120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a:solidFill>
                  <a:schemeClr val="tx1"/>
                </a:solidFill>
                <a:effectLst/>
                <a:latin typeface="Times New Roman" pitchFamily="26" charset="0"/>
                <a:ea typeface="ＭＳ Ｐゴシック" charset="-128"/>
                <a:cs typeface="ＭＳ Ｐゴシック" charset="-128"/>
              </a:rPr>
              <a:t>know</a:t>
            </a:r>
            <a:r>
              <a:rPr lang="en-US" sz="1200" kern="120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a:solidFill>
                  <a:schemeClr val="tx1"/>
                </a:solidFill>
                <a:effectLst/>
                <a:latin typeface="Times New Roman" pitchFamily="26" charset="0"/>
                <a:ea typeface="ＭＳ Ｐゴシック" charset="-128"/>
                <a:cs typeface="ＭＳ Ｐゴシック" charset="-128"/>
              </a:rPr>
              <a:t> </a:t>
            </a:r>
            <a:r>
              <a:rPr lang="en-US" sz="1200" b="1" i="1" kern="1200">
                <a:solidFill>
                  <a:schemeClr val="tx1"/>
                </a:solidFill>
                <a:effectLst/>
                <a:latin typeface="Times New Roman" pitchFamily="26" charset="0"/>
                <a:ea typeface="ＭＳ Ｐゴシック" charset="-128"/>
                <a:cs typeface="ＭＳ Ｐゴシック" charset="-128"/>
              </a:rPr>
              <a:t>do</a:t>
            </a:r>
            <a:r>
              <a:rPr lang="en-US" sz="1200" kern="1200">
                <a:solidFill>
                  <a:schemeClr val="tx1"/>
                </a:solidFill>
                <a:effectLst/>
                <a:latin typeface="Times New Roman" pitchFamily="26" charset="0"/>
                <a:ea typeface="ＭＳ Ｐゴシック" charset="-128"/>
                <a:cs typeface="ＭＳ Ｐゴシック" charset="-128"/>
              </a:rPr>
              <a:t> with this knowledge?</a:t>
            </a:r>
            <a:r>
              <a:rPr lang="en-SG">
                <a:effectLst/>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让你对基督的认识引导你活出基督的样式。（重述主要思想）</a:t>
            </a:r>
            <a:endParaRPr lang="zh-CN" altLang="en-US" dirty="0"/>
          </a:p>
          <a:p>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神在你对耶稣神性的知识和信心中赐给你一切所需。</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运用你的知识，在基督的样式中成长。</a:t>
            </a:r>
          </a:p>
          <a:p>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a:p>
            <a:r>
              <a:rPr lang="zh-CN" altLang="en-US" dirty="0"/>
              <a:t>现在你需要知道或做什么？</a:t>
            </a:r>
          </a:p>
          <a:p>
            <a:r>
              <a:rPr lang="zh-CN" altLang="en-US" dirty="0"/>
              <a:t>你如何能更好地认识基督？</a:t>
            </a:r>
          </a:p>
          <a:p>
            <a:r>
              <a:rPr lang="en-US" altLang="zh-CN" dirty="0"/>
              <a:t>• </a:t>
            </a:r>
            <a:r>
              <a:rPr lang="zh-CN" altLang="en-US" dirty="0"/>
              <a:t>你需要最先理解基督的</a:t>
            </a:r>
            <a:r>
              <a:rPr lang="zh-CN" altLang="en-US" b="1" dirty="0"/>
              <a:t>人物</a:t>
            </a:r>
            <a:r>
              <a:rPr lang="zh-CN" altLang="en-US" dirty="0"/>
              <a:t>、</a:t>
            </a:r>
            <a:r>
              <a:rPr lang="zh-CN" altLang="en-US" b="1" dirty="0"/>
              <a:t>能力</a:t>
            </a:r>
            <a:r>
              <a:rPr lang="zh-CN" altLang="en-US" dirty="0"/>
              <a:t>还是</a:t>
            </a:r>
            <a:r>
              <a:rPr lang="zh-CN" altLang="en-US" b="1" dirty="0"/>
              <a:t>应许</a:t>
            </a:r>
            <a:r>
              <a:rPr lang="zh-CN" altLang="en-US" dirty="0"/>
              <a:t>（</a:t>
            </a:r>
            <a:r>
              <a:rPr lang="en-US" altLang="zh-CN" dirty="0"/>
              <a:t>2-4</a:t>
            </a:r>
            <a:r>
              <a:rPr lang="zh-CN" altLang="en-US" dirty="0"/>
              <a:t>）？</a:t>
            </a:r>
          </a:p>
          <a:p>
            <a:r>
              <a:rPr lang="zh-CN" altLang="en-US" dirty="0"/>
              <a:t>你怎样才能做到这一点？</a:t>
            </a:r>
            <a:br>
              <a:rPr lang="zh-CN" altLang="en-US" dirty="0"/>
            </a:br>
            <a:endParaRPr lang="zh-CN" altLang="en-US" dirty="0"/>
          </a:p>
          <a:p>
            <a:r>
              <a:rPr lang="en-US" altLang="zh-CN" dirty="0"/>
              <a:t>• </a:t>
            </a:r>
            <a:r>
              <a:rPr lang="zh-CN" altLang="en-US" dirty="0"/>
              <a:t>你如何能更好地模仿基督？</a:t>
            </a:r>
          </a:p>
          <a:p>
            <a:r>
              <a:rPr lang="zh-CN" altLang="en-US" dirty="0"/>
              <a:t>今年你比去年更像耶稣了吗？</a:t>
            </a:r>
          </a:p>
          <a:p>
            <a:r>
              <a:rPr lang="zh-CN" altLang="en-US" dirty="0"/>
              <a:t>明年你将如何更像基督？</a:t>
            </a:r>
          </a:p>
          <a:p>
            <a:r>
              <a:rPr lang="zh-CN" altLang="en-US" dirty="0"/>
              <a:t>在</a:t>
            </a:r>
            <a:r>
              <a:rPr lang="en-US" altLang="zh-CN" dirty="0"/>
              <a:t>5-7</a:t>
            </a:r>
            <a:r>
              <a:rPr lang="zh-CN" altLang="en-US" dirty="0"/>
              <a:t>节中，你需要模仿的品质是什么？你怎么做？</a:t>
            </a:r>
          </a:p>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06D78BC-196E-485D-892B-84624D1FFE7F}" type="slidenum">
              <a:rPr lang="en-US" altLang="en-US" sz="1200"/>
              <a:pPr eaLnBrk="1" hangingPunct="1"/>
              <a:t>154</a:t>
            </a:fld>
            <a:endParaRPr lang="en-US" altLang="en-US" sz="1200"/>
          </a:p>
        </p:txBody>
      </p:sp>
      <p:sp>
        <p:nvSpPr>
          <p:cNvPr id="224259" name="Rectangle 2"/>
          <p:cNvSpPr>
            <a:spLocks noGrp="1" noRot="1" noChangeAspect="1" noChangeArrowheads="1"/>
          </p:cNvSpPr>
          <p:nvPr>
            <p:ph type="sldImg"/>
          </p:nvPr>
        </p:nvSpPr>
        <p:spPr>
          <a:xfrm>
            <a:off x="1150938" y="692150"/>
            <a:ext cx="4556125" cy="3416300"/>
          </a:xfrm>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5388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C0BE7D0-6C56-4D32-A823-6A92DE9C24D2}" type="slidenum">
              <a:rPr lang="en-US" altLang="en-US" sz="1200"/>
              <a:pPr eaLnBrk="1" hangingPunct="1"/>
              <a:t>155</a:t>
            </a:fld>
            <a:endParaRPr lang="en-US" altLang="en-US" sz="1200"/>
          </a:p>
        </p:txBody>
      </p:sp>
      <p:sp>
        <p:nvSpPr>
          <p:cNvPr id="226307" name="Rectangle 2"/>
          <p:cNvSpPr>
            <a:spLocks noGrp="1" noRot="1" noChangeAspect="1" noChangeArrowheads="1"/>
          </p:cNvSpPr>
          <p:nvPr>
            <p:ph type="sldImg"/>
          </p:nvPr>
        </p:nvSpPr>
        <p:spPr>
          <a:xfrm>
            <a:off x="1150938" y="692150"/>
            <a:ext cx="4556125" cy="3416300"/>
          </a:xfrm>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rPr>
              <a:t>http://www.greenwichworkshop.com/media/images/Jesus.jpg</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21A8298-09C0-4D20-9A97-4E1B8CD9CF3D}" type="slidenum">
              <a:rPr lang="en-US" altLang="en-US" sz="1200"/>
              <a:pPr eaLnBrk="1" hangingPunct="1"/>
              <a:t>156</a:t>
            </a:fld>
            <a:endParaRPr lang="en-US" altLang="en-US" sz="1200"/>
          </a:p>
        </p:txBody>
      </p:sp>
      <p:sp>
        <p:nvSpPr>
          <p:cNvPr id="228355" name="Rectangle 2"/>
          <p:cNvSpPr>
            <a:spLocks noGrp="1" noRot="1" noChangeAspect="1" noChangeArrowheads="1"/>
          </p:cNvSpPr>
          <p:nvPr>
            <p:ph type="sldImg"/>
          </p:nvPr>
        </p:nvSpPr>
        <p:spPr>
          <a:xfrm>
            <a:off x="1150938" y="692150"/>
            <a:ext cx="4556125" cy="3416300"/>
          </a:xfrm>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80941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D7ACBE-B046-4316-8541-6DA90063E7BB}" type="slidenum">
              <a:rPr lang="en-US" altLang="en-US" sz="1200"/>
              <a:pPr eaLnBrk="1" hangingPunct="1"/>
              <a:t>158</a:t>
            </a:fld>
            <a:endParaRPr lang="en-US" altLang="en-US" sz="1200"/>
          </a:p>
        </p:txBody>
      </p:sp>
      <p:sp>
        <p:nvSpPr>
          <p:cNvPr id="230403" name="AutoShape 2"/>
          <p:cNvSpPr>
            <a:spLocks noGrp="1" noRot="1" noChangeAspect="1" noChangeArrowheads="1" noTextEdit="1"/>
          </p:cNvSpPr>
          <p:nvPr>
            <p:ph type="sldImg"/>
          </p:nvPr>
        </p:nvSpPr>
        <p:spPr>
          <a:xfrm>
            <a:off x="841375" y="241300"/>
            <a:ext cx="5233988" cy="3925888"/>
          </a:xfrm>
          <a:ln/>
        </p:spPr>
      </p:sp>
      <p:sp>
        <p:nvSpPr>
          <p:cNvPr id="230404"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2C4E8E8-A14D-4640-BAFE-FAB5926F03A7}" type="slidenum">
              <a:rPr lang="en-US" altLang="en-US" sz="1200"/>
              <a:pPr eaLnBrk="1" hangingPunct="1"/>
              <a:t>159</a:t>
            </a:fld>
            <a:endParaRPr lang="en-US" altLang="en-US" sz="1200"/>
          </a:p>
        </p:txBody>
      </p:sp>
      <p:sp>
        <p:nvSpPr>
          <p:cNvPr id="232451" name="Rectangle 2"/>
          <p:cNvSpPr>
            <a:spLocks noGrp="1" noRot="1" noChangeAspect="1" noChangeArrowheads="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6024B2-0956-420B-A209-E0643098D247}" type="slidenum">
              <a:rPr lang="en-US" altLang="en-US" sz="1200"/>
              <a:pPr eaLnBrk="1" hangingPunct="1"/>
              <a:t>160</a:t>
            </a:fld>
            <a:endParaRPr lang="en-US" altLang="en-US" sz="1200"/>
          </a:p>
        </p:txBody>
      </p:sp>
      <p:sp>
        <p:nvSpPr>
          <p:cNvPr id="234499" name="Rectangle 2"/>
          <p:cNvSpPr>
            <a:spLocks noGrp="1" noRot="1" noChangeAspect="1" noChangeArrowheads="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CF3DEAE-35C5-47BC-B03B-98705414B4F1}" type="slidenum">
              <a:rPr lang="en-US" altLang="en-US" sz="1200"/>
              <a:pPr eaLnBrk="1" hangingPunct="1"/>
              <a:t>161</a:t>
            </a:fld>
            <a:endParaRPr lang="en-US" altLang="en-US" sz="1200"/>
          </a:p>
        </p:txBody>
      </p:sp>
      <p:sp>
        <p:nvSpPr>
          <p:cNvPr id="236547" name="Rectangle 2"/>
          <p:cNvSpPr>
            <a:spLocks noGrp="1" noRot="1" noChangeAspect="1" noChangeArrowheads="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F120AD-9BE0-4837-A05C-F66AED4695D4}"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zh-CN" altLang="en-US" dirty="0"/>
              <a:t>近几年，另一位在新闻中频繁出现的牧师是罗布</a:t>
            </a:r>
            <a:r>
              <a:rPr lang="en-US" altLang="zh-CN" dirty="0"/>
              <a:t>·</a:t>
            </a:r>
            <a:r>
              <a:rPr lang="zh-CN" altLang="en-US" dirty="0"/>
              <a:t>贝尔（</a:t>
            </a:r>
            <a:r>
              <a:rPr lang="en-US" altLang="zh-CN" dirty="0"/>
              <a:t>Rob Bell</a:t>
            </a:r>
            <a:r>
              <a:rPr lang="zh-CN" altLang="en-US" dirty="0"/>
              <a:t>）。直到</a:t>
            </a:r>
            <a:r>
              <a:rPr lang="en-US" altLang="zh-CN" dirty="0"/>
              <a:t>2011</a:t>
            </a:r>
            <a:r>
              <a:rPr lang="zh-CN" altLang="en-US" dirty="0"/>
              <a:t>年，他一直担任位于密歇根州的火星山教会（</a:t>
            </a:r>
            <a:r>
              <a:rPr lang="en-US" altLang="zh-CN" dirty="0"/>
              <a:t>Mars Hill Church</a:t>
            </a:r>
            <a:r>
              <a:rPr lang="zh-CN" altLang="en-US" dirty="0"/>
              <a:t>）的牧师，这是美国增长最快的教会之一。</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杂志将贝尔列入其“全球</a:t>
            </a:r>
            <a:r>
              <a:rPr lang="en-US" altLang="zh-CN" dirty="0"/>
              <a:t>100</a:t>
            </a:r>
            <a:r>
              <a:rPr lang="zh-CN" altLang="en-US" dirty="0"/>
              <a:t>位最具影响力人物”榜单。就在同一年，他写了</a:t>
            </a:r>
            <a:r>
              <a:rPr lang="en-US" altLang="zh-CN" dirty="0"/>
              <a:t>《</a:t>
            </a:r>
            <a:r>
              <a:rPr lang="zh-CN" altLang="en-US" dirty="0"/>
              <a:t>爱赢：一本关于天堂、地狱和每个曾经活过的人的命运的书</a:t>
            </a:r>
            <a:r>
              <a:rPr lang="en-US" altLang="zh-CN" dirty="0"/>
              <a:t>》</a:t>
            </a:r>
            <a:r>
              <a:rPr lang="zh-CN" altLang="en-US" dirty="0"/>
              <a:t>（</a:t>
            </a:r>
            <a:r>
              <a:rPr lang="en-US" altLang="zh-CN" dirty="0"/>
              <a:t>Love Wins: A Book About Heaven, Hell and the Fate of Every Person Who Ever Lived</a:t>
            </a:r>
            <a:r>
              <a:rPr lang="zh-CN" altLang="en-US" dirty="0"/>
              <a:t>）。他在这本书中讲了些什么？</a:t>
            </a:r>
          </a:p>
          <a:p>
            <a:r>
              <a:rPr lang="zh-CN" altLang="en-US" b="1" dirty="0"/>
              <a:t>“罗布</a:t>
            </a:r>
            <a:r>
              <a:rPr lang="en-US" altLang="zh-CN" b="1" dirty="0"/>
              <a:t>·</a:t>
            </a:r>
            <a:r>
              <a:rPr lang="zh-CN" altLang="en-US" b="1" dirty="0"/>
              <a:t>贝尔”</a:t>
            </a:r>
            <a:endParaRPr lang="zh-CN" altLang="en-US" dirty="0"/>
          </a:p>
          <a:p>
            <a:r>
              <a:rPr lang="zh-CN" altLang="en-US" b="1" dirty="0"/>
              <a:t>来自维基百科，自由百科全书</a:t>
            </a:r>
            <a:endParaRPr lang="zh-CN" altLang="en-US" dirty="0"/>
          </a:p>
          <a:p>
            <a:r>
              <a:rPr lang="en-US" altLang="zh-CN" b="1" dirty="0"/>
              <a:t>https://</a:t>
            </a:r>
            <a:r>
              <a:rPr lang="en-US" altLang="zh-CN" b="1" dirty="0" err="1"/>
              <a:t>en.wikipedia.org</a:t>
            </a:r>
            <a:r>
              <a:rPr lang="en-US" altLang="zh-CN" b="1" dirty="0"/>
              <a:t>/wiki/</a:t>
            </a:r>
            <a:r>
              <a:rPr lang="en-US" altLang="zh-CN" b="1" dirty="0" err="1"/>
              <a:t>Rob_Bell</a:t>
            </a:r>
            <a:r>
              <a:rPr lang="zh-CN" altLang="en-US" b="1" dirty="0"/>
              <a:t>（访问日期：</a:t>
            </a:r>
            <a:r>
              <a:rPr lang="en-US" altLang="zh-CN" b="1" dirty="0"/>
              <a:t>2019</a:t>
            </a:r>
            <a:r>
              <a:rPr lang="zh-CN" altLang="en-US" b="1" dirty="0"/>
              <a:t>年</a:t>
            </a:r>
            <a:r>
              <a:rPr lang="en-US" altLang="zh-CN" b="1" dirty="0"/>
              <a:t>8</a:t>
            </a:r>
            <a:r>
              <a:rPr lang="zh-CN" altLang="en-US" b="1" dirty="0"/>
              <a:t>月</a:t>
            </a:r>
            <a:r>
              <a:rPr lang="en-US" altLang="zh-CN" b="1" dirty="0"/>
              <a:t>10</a:t>
            </a:r>
            <a:r>
              <a:rPr lang="zh-CN" altLang="en-US" b="1" dirty="0"/>
              <a:t>日）</a:t>
            </a:r>
            <a:endParaRPr lang="zh-CN" altLang="en-US" dirty="0"/>
          </a:p>
          <a:p>
            <a:br>
              <a:rPr lang="zh-CN" altLang="en-US" dirty="0"/>
            </a:br>
            <a:endParaRPr lang="zh-CN" altLang="en-US" dirty="0"/>
          </a:p>
          <a:p>
            <a:r>
              <a:rPr lang="zh-CN" altLang="en-US" dirty="0"/>
              <a:t>贝尔在</a:t>
            </a:r>
            <a:r>
              <a:rPr lang="en-US" altLang="zh-CN" dirty="0"/>
              <a:t>2011</a:t>
            </a:r>
            <a:r>
              <a:rPr lang="zh-CN" altLang="en-US" dirty="0"/>
              <a:t>年</a:t>
            </a:r>
            <a:r>
              <a:rPr lang="en-US" altLang="zh-CN" dirty="0"/>
              <a:t>《</a:t>
            </a:r>
            <a:r>
              <a:rPr lang="zh-CN" altLang="en-US" dirty="0"/>
              <a:t>时代</a:t>
            </a:r>
            <a:r>
              <a:rPr lang="en-US" altLang="zh-CN" dirty="0"/>
              <a:t>100》</a:t>
            </a:r>
            <a:r>
              <a:rPr lang="zh-CN" altLang="en-US" dirty="0"/>
              <a:t>盛会上</a:t>
            </a:r>
          </a:p>
          <a:p>
            <a:r>
              <a:rPr lang="zh-CN" altLang="en-US" dirty="0"/>
              <a:t>罗伯特</a:t>
            </a:r>
            <a:r>
              <a:rPr lang="en-US" altLang="zh-CN" dirty="0"/>
              <a:t>·</a:t>
            </a:r>
            <a:r>
              <a:rPr lang="zh-CN" altLang="en-US" dirty="0"/>
              <a:t>霍尔姆斯</a:t>
            </a:r>
            <a:r>
              <a:rPr lang="en-US" altLang="zh-CN" dirty="0"/>
              <a:t>·“</a:t>
            </a:r>
            <a:r>
              <a:rPr lang="zh-CN" altLang="en-US" dirty="0"/>
              <a:t>罗布”</a:t>
            </a:r>
            <a:r>
              <a:rPr lang="en-US" altLang="zh-CN" dirty="0"/>
              <a:t>·</a:t>
            </a:r>
            <a:r>
              <a:rPr lang="zh-CN" altLang="en-US" dirty="0"/>
              <a:t>贝尔（</a:t>
            </a:r>
            <a:r>
              <a:rPr lang="en-US" altLang="zh-CN" dirty="0"/>
              <a:t>Robert Holmes “Rob” Bell Jr.</a:t>
            </a:r>
            <a:r>
              <a:rPr lang="zh-CN" altLang="en-US" dirty="0"/>
              <a:t>，</a:t>
            </a:r>
            <a:r>
              <a:rPr lang="en-US" altLang="zh-CN" dirty="0"/>
              <a:t>1970</a:t>
            </a:r>
            <a:r>
              <a:rPr lang="zh-CN" altLang="en-US" dirty="0"/>
              <a:t>年</a:t>
            </a:r>
            <a:r>
              <a:rPr lang="en-US" altLang="zh-CN" dirty="0"/>
              <a:t>8</a:t>
            </a:r>
            <a:r>
              <a:rPr lang="zh-CN" altLang="en-US" dirty="0"/>
              <a:t>月</a:t>
            </a:r>
            <a:r>
              <a:rPr lang="en-US" altLang="zh-CN" dirty="0"/>
              <a:t>23</a:t>
            </a:r>
            <a:r>
              <a:rPr lang="zh-CN" altLang="en-US" dirty="0"/>
              <a:t>日生）是一位美国作家、演讲者和前牧师。贝尔是火星山圣经教会（</a:t>
            </a:r>
            <a:r>
              <a:rPr lang="en-US" altLang="zh-CN" dirty="0"/>
              <a:t>Mars Hill Bible Church</a:t>
            </a:r>
            <a:r>
              <a:rPr lang="zh-CN" altLang="en-US" dirty="0"/>
              <a:t>）的创始人，该教会位于密歇根州的格兰德维尔，他一直担任牧师直到</a:t>
            </a:r>
            <a:r>
              <a:rPr lang="en-US" altLang="zh-CN" dirty="0"/>
              <a:t>2012</a:t>
            </a:r>
            <a:r>
              <a:rPr lang="zh-CN" altLang="en-US" dirty="0"/>
              <a:t>年。在他的领导下，火星山教会成为美国增长最快的教会之一。他还是</a:t>
            </a:r>
            <a:r>
              <a:rPr lang="en-US" altLang="zh-CN" dirty="0"/>
              <a:t>《</a:t>
            </a:r>
            <a:r>
              <a:rPr lang="zh-CN" altLang="en-US" dirty="0"/>
              <a:t>纽约时报</a:t>
            </a:r>
            <a:r>
              <a:rPr lang="en-US" altLang="zh-CN" dirty="0"/>
              <a:t>》</a:t>
            </a:r>
            <a:r>
              <a:rPr lang="zh-CN" altLang="en-US" dirty="0"/>
              <a:t>畅销书</a:t>
            </a:r>
            <a:r>
              <a:rPr lang="en-US" altLang="zh-CN" dirty="0"/>
              <a:t>《</a:t>
            </a:r>
            <a:r>
              <a:rPr lang="zh-CN" altLang="en-US" dirty="0"/>
              <a:t>爱赢</a:t>
            </a:r>
            <a:r>
              <a:rPr lang="en-US" altLang="zh-CN" dirty="0"/>
              <a:t>》</a:t>
            </a:r>
            <a:r>
              <a:rPr lang="zh-CN" altLang="en-US" dirty="0"/>
              <a:t>的作者，并且是名为</a:t>
            </a:r>
            <a:r>
              <a:rPr lang="en-US" altLang="zh-CN" dirty="0"/>
              <a:t>NOOMA</a:t>
            </a:r>
            <a:r>
              <a:rPr lang="zh-CN" altLang="en-US" dirty="0"/>
              <a:t>的灵修短片系列的编剧和旁白。</a:t>
            </a:r>
            <a:r>
              <a:rPr lang="en-US" altLang="zh-CN" dirty="0"/>
              <a:t>2011</a:t>
            </a:r>
            <a:r>
              <a:rPr lang="zh-CN" altLang="en-US" dirty="0"/>
              <a:t>年，</a:t>
            </a:r>
            <a:r>
              <a:rPr lang="en-US" altLang="zh-CN" dirty="0"/>
              <a:t>《</a:t>
            </a:r>
            <a:r>
              <a:rPr lang="zh-CN" altLang="en-US" dirty="0"/>
              <a:t>时代</a:t>
            </a:r>
            <a:r>
              <a:rPr lang="en-US" altLang="zh-CN" dirty="0"/>
              <a:t>》</a:t>
            </a:r>
            <a:r>
              <a:rPr lang="zh-CN" altLang="en-US" dirty="0"/>
              <a:t>杂志将贝尔列入“</a:t>
            </a:r>
            <a:r>
              <a:rPr lang="en-US" altLang="zh-CN" dirty="0"/>
              <a:t>2011</a:t>
            </a:r>
            <a:r>
              <a:rPr lang="zh-CN" altLang="en-US" dirty="0"/>
              <a:t>年全球</a:t>
            </a:r>
            <a:r>
              <a:rPr lang="en-US" altLang="zh-CN" dirty="0"/>
              <a:t>100</a:t>
            </a:r>
            <a:r>
              <a:rPr lang="zh-CN" altLang="en-US" dirty="0"/>
              <a:t>位最具影响力人物”名单。此后，他成为一名自由作家和演讲者，参加各种脱口秀节目和全国巡回演讲，讨论与灵性和领导力相关的话题。他还主持了一档受欢迎的播客节目</a:t>
            </a:r>
            <a:r>
              <a:rPr lang="en-US" altLang="zh-CN" dirty="0"/>
              <a:t>《The </a:t>
            </a:r>
            <a:r>
              <a:rPr lang="en-US" altLang="zh-CN" dirty="0" err="1"/>
              <a:t>Robcast</a:t>
            </a:r>
            <a:r>
              <a:rPr lang="en-US" altLang="zh-CN" dirty="0"/>
              <a:t>》</a:t>
            </a:r>
            <a:r>
              <a:rPr lang="zh-CN" altLang="en-US" dirty="0"/>
              <a:t>。</a:t>
            </a:r>
            <a:r>
              <a:rPr lang="en-US" altLang="zh-CN" dirty="0"/>
              <a:t>2018</a:t>
            </a:r>
            <a:r>
              <a:rPr lang="zh-CN" altLang="en-US" dirty="0"/>
              <a:t>年，一部名为</a:t>
            </a:r>
            <a:r>
              <a:rPr lang="en-US" altLang="zh-CN" dirty="0"/>
              <a:t>《</a:t>
            </a:r>
            <a:r>
              <a:rPr lang="zh-CN" altLang="en-US" dirty="0"/>
              <a:t>异端</a:t>
            </a:r>
            <a:r>
              <a:rPr lang="en-US" altLang="zh-CN" dirty="0"/>
              <a:t>》</a:t>
            </a:r>
            <a:r>
              <a:rPr lang="zh-CN" altLang="en-US" dirty="0"/>
              <a:t>（</a:t>
            </a:r>
            <a:r>
              <a:rPr lang="en-US" altLang="zh-CN" dirty="0"/>
              <a:t>The Heretic</a:t>
            </a:r>
            <a:r>
              <a:rPr lang="zh-CN" altLang="en-US" dirty="0"/>
              <a:t>）的关于贝尔的纪录片上映。</a:t>
            </a:r>
            <a:r>
              <a:rPr lang="en-US" altLang="zh-CN" dirty="0"/>
              <a:t>[1]</a:t>
            </a:r>
          </a:p>
          <a:p>
            <a:br>
              <a:rPr lang="en-US" altLang="zh-CN" dirty="0"/>
            </a:br>
            <a:endParaRPr lang="en-US" altLang="zh-CN" dirty="0"/>
          </a:p>
          <a:p>
            <a:r>
              <a:rPr lang="zh-CN" altLang="en-US" b="1" dirty="0"/>
              <a:t>内容：</a:t>
            </a:r>
            <a:endParaRPr lang="zh-CN" altLang="en-US" dirty="0"/>
          </a:p>
          <a:p>
            <a:r>
              <a:rPr lang="en-US" altLang="zh-CN" dirty="0"/>
              <a:t>1. </a:t>
            </a:r>
            <a:r>
              <a:rPr lang="zh-CN" altLang="en-US" dirty="0"/>
              <a:t>个人简介</a:t>
            </a:r>
          </a:p>
          <a:p>
            <a:r>
              <a:rPr lang="en-US" altLang="zh-CN" dirty="0"/>
              <a:t>1.1 </a:t>
            </a:r>
            <a:r>
              <a:rPr lang="zh-CN" altLang="en-US" dirty="0"/>
              <a:t>教育和事工</a:t>
            </a:r>
          </a:p>
          <a:p>
            <a:r>
              <a:rPr lang="en-US" altLang="zh-CN" dirty="0"/>
              <a:t>1.2 </a:t>
            </a:r>
            <a:r>
              <a:rPr lang="zh-CN" altLang="en-US" dirty="0"/>
              <a:t>火星山圣经教会</a:t>
            </a:r>
          </a:p>
          <a:p>
            <a:r>
              <a:rPr lang="en-US" altLang="zh-CN" dirty="0"/>
              <a:t>1.3 </a:t>
            </a:r>
            <a:r>
              <a:rPr lang="zh-CN" altLang="en-US" dirty="0"/>
              <a:t>其他项目</a:t>
            </a:r>
          </a:p>
          <a:p>
            <a:r>
              <a:rPr lang="en-US" altLang="zh-CN" dirty="0"/>
              <a:t>1.4 </a:t>
            </a:r>
            <a:r>
              <a:rPr lang="zh-CN" altLang="en-US" dirty="0"/>
              <a:t>电视节目</a:t>
            </a:r>
          </a:p>
          <a:p>
            <a:r>
              <a:rPr lang="en-US" altLang="zh-CN" dirty="0"/>
              <a:t>2. </a:t>
            </a:r>
            <a:r>
              <a:rPr lang="zh-CN" altLang="en-US" dirty="0"/>
              <a:t>信仰</a:t>
            </a:r>
          </a:p>
          <a:p>
            <a:r>
              <a:rPr lang="en-US" altLang="zh-CN" dirty="0"/>
              <a:t>3. </a:t>
            </a:r>
            <a:r>
              <a:rPr lang="zh-CN" altLang="en-US" dirty="0"/>
              <a:t>出版物</a:t>
            </a:r>
          </a:p>
          <a:p>
            <a:r>
              <a:rPr lang="en-US" altLang="zh-CN" dirty="0"/>
              <a:t>4. </a:t>
            </a:r>
            <a:r>
              <a:rPr lang="zh-CN" altLang="en-US" dirty="0"/>
              <a:t>参考文献</a:t>
            </a:r>
          </a:p>
          <a:p>
            <a:r>
              <a:rPr lang="en-US" altLang="zh-CN" dirty="0"/>
              <a:t>5. </a:t>
            </a:r>
            <a:r>
              <a:rPr lang="zh-CN" altLang="en-US" dirty="0"/>
              <a:t>外部链接</a:t>
            </a:r>
          </a:p>
          <a:p>
            <a:br>
              <a:rPr lang="zh-CN" altLang="en-US" dirty="0"/>
            </a:br>
            <a:endParaRPr lang="zh-CN" altLang="en-US" dirty="0"/>
          </a:p>
          <a:p>
            <a:r>
              <a:rPr lang="zh-CN" altLang="en-US" b="1" dirty="0"/>
              <a:t>个人简介</a:t>
            </a:r>
            <a:endParaRPr lang="zh-CN" altLang="en-US" dirty="0"/>
          </a:p>
          <a:p>
            <a:r>
              <a:rPr lang="zh-CN" altLang="en-US" dirty="0"/>
              <a:t>贝尔是美国地区法院法官罗伯特</a:t>
            </a:r>
            <a:r>
              <a:rPr lang="en-US" altLang="zh-CN" dirty="0"/>
              <a:t>·</a:t>
            </a:r>
            <a:r>
              <a:rPr lang="zh-CN" altLang="en-US" dirty="0"/>
              <a:t>霍尔姆斯</a:t>
            </a:r>
            <a:r>
              <a:rPr lang="en-US" altLang="zh-CN" dirty="0"/>
              <a:t>·</a:t>
            </a:r>
            <a:r>
              <a:rPr lang="zh-CN" altLang="en-US" dirty="0"/>
              <a:t>贝尔（</a:t>
            </a:r>
            <a:r>
              <a:rPr lang="en-US" altLang="zh-CN" dirty="0"/>
              <a:t>Robert Holmes Bell</a:t>
            </a:r>
            <a:r>
              <a:rPr lang="zh-CN" altLang="en-US" dirty="0"/>
              <a:t>）的儿子，后者由罗纳德</a:t>
            </a:r>
            <a:r>
              <a:rPr lang="en-US" altLang="zh-CN" dirty="0"/>
              <a:t>·</a:t>
            </a:r>
            <a:r>
              <a:rPr lang="zh-CN" altLang="en-US" dirty="0"/>
              <a:t>里根总统任命担任联邦法官。</a:t>
            </a:r>
            <a:r>
              <a:rPr lang="en-US" altLang="zh-CN" dirty="0"/>
              <a:t>[2][3]</a:t>
            </a:r>
          </a:p>
          <a:p>
            <a:r>
              <a:rPr lang="zh-CN" altLang="en-US" dirty="0"/>
              <a:t>贝尔高中毕业后进入伊利诺伊州的惠顿学院学习。在惠顿学院，他和</a:t>
            </a:r>
            <a:r>
              <a:rPr lang="en-US" altLang="zh-CN" dirty="0"/>
              <a:t>All Star United</a:t>
            </a:r>
            <a:r>
              <a:rPr lang="zh-CN" altLang="en-US" dirty="0"/>
              <a:t>乐队的伊恩</a:t>
            </a:r>
            <a:r>
              <a:rPr lang="en-US" altLang="zh-CN" dirty="0"/>
              <a:t>·</a:t>
            </a:r>
            <a:r>
              <a:rPr lang="zh-CN" altLang="en-US" dirty="0"/>
              <a:t>埃斯基林（</a:t>
            </a:r>
            <a:r>
              <a:rPr lang="en-US" altLang="zh-CN" dirty="0"/>
              <a:t>Ian </a:t>
            </a:r>
            <a:r>
              <a:rPr lang="en-US" altLang="zh-CN" dirty="0" err="1"/>
              <a:t>Eskelin</a:t>
            </a:r>
            <a:r>
              <a:rPr lang="zh-CN" altLang="en-US" dirty="0"/>
              <a:t>）同住一间宿舍。他与朋友戴夫</a:t>
            </a:r>
            <a:r>
              <a:rPr lang="en-US" altLang="zh-CN" dirty="0"/>
              <a:t>·</a:t>
            </a:r>
            <a:r>
              <a:rPr lang="zh-CN" altLang="en-US" dirty="0"/>
              <a:t>霍克（</a:t>
            </a:r>
            <a:r>
              <a:rPr lang="en-US" altLang="zh-CN" dirty="0"/>
              <a:t>Dave </a:t>
            </a:r>
            <a:r>
              <a:rPr lang="en-US" altLang="zh-CN" dirty="0" err="1"/>
              <a:t>Houk</a:t>
            </a:r>
            <a:r>
              <a:rPr lang="zh-CN" altLang="en-US" dirty="0"/>
              <a:t>）、布赖恩</a:t>
            </a:r>
            <a:r>
              <a:rPr lang="en-US" altLang="zh-CN" dirty="0"/>
              <a:t>·</a:t>
            </a:r>
            <a:r>
              <a:rPr lang="zh-CN" altLang="en-US" dirty="0"/>
              <a:t>埃里克森（</a:t>
            </a:r>
            <a:r>
              <a:rPr lang="en-US" altLang="zh-CN" dirty="0"/>
              <a:t>Brian Erickson</a:t>
            </a:r>
            <a:r>
              <a:rPr lang="zh-CN" altLang="en-US" dirty="0"/>
              <a:t>）、史蒂夫</a:t>
            </a:r>
            <a:r>
              <a:rPr lang="en-US" altLang="zh-CN" dirty="0"/>
              <a:t>·</a:t>
            </a:r>
            <a:r>
              <a:rPr lang="zh-CN" altLang="en-US" dirty="0"/>
              <a:t>胡伯（</a:t>
            </a:r>
            <a:r>
              <a:rPr lang="en-US" altLang="zh-CN" dirty="0"/>
              <a:t>Steve Huber</a:t>
            </a:r>
            <a:r>
              <a:rPr lang="zh-CN" altLang="en-US" dirty="0"/>
              <a:t>）和克里斯</a:t>
            </a:r>
            <a:r>
              <a:rPr lang="en-US" altLang="zh-CN" dirty="0"/>
              <a:t>·</a:t>
            </a:r>
            <a:r>
              <a:rPr lang="zh-CN" altLang="en-US" dirty="0"/>
              <a:t>法尔（</a:t>
            </a:r>
            <a:r>
              <a:rPr lang="en-US" altLang="zh-CN" dirty="0"/>
              <a:t>Chris Fall</a:t>
            </a:r>
            <a:r>
              <a:rPr lang="zh-CN" altLang="en-US" dirty="0"/>
              <a:t>）组成了独立摇滚乐队“</a:t>
            </a:r>
            <a:r>
              <a:rPr lang="en-US" altLang="zh-CN" dirty="0"/>
              <a:t>_ton bundle”</a:t>
            </a:r>
            <a:r>
              <a:rPr lang="zh-CN" altLang="en-US" dirty="0"/>
              <a:t>，该乐队的风格类似于</a:t>
            </a:r>
            <a:r>
              <a:rPr lang="en-US" altLang="zh-CN" dirty="0"/>
              <a:t>R.E.M.</a:t>
            </a:r>
            <a:r>
              <a:rPr lang="zh-CN" altLang="en-US" dirty="0"/>
              <a:t>和</a:t>
            </a:r>
            <a:r>
              <a:rPr lang="en-US" altLang="zh-CN" dirty="0"/>
              <a:t>Talking Heads</a:t>
            </a:r>
            <a:r>
              <a:rPr lang="zh-CN" altLang="en-US" dirty="0"/>
              <a:t>等乐队。在这段时间内，“</a:t>
            </a:r>
            <a:r>
              <a:rPr lang="en-US" altLang="zh-CN" dirty="0"/>
              <a:t>_ton bundle”</a:t>
            </a:r>
            <a:r>
              <a:rPr lang="zh-CN" altLang="en-US" dirty="0"/>
              <a:t>创作了歌曲</a:t>
            </a:r>
            <a:r>
              <a:rPr lang="en-US" altLang="zh-CN" dirty="0"/>
              <a:t>《Velvet Elvis》</a:t>
            </a:r>
            <a:r>
              <a:rPr lang="zh-CN" altLang="en-US" dirty="0"/>
              <a:t>，其灵感来自于贝尔在其第一本书</a:t>
            </a:r>
            <a:r>
              <a:rPr lang="en-US" altLang="zh-CN" dirty="0"/>
              <a:t>《Velvet Elvis: Repainting the Christian Faith》</a:t>
            </a:r>
            <a:r>
              <a:rPr lang="zh-CN" altLang="en-US" dirty="0"/>
              <a:t>中使用的同一幅“天鹅绒耶稣”画作。惠顿学院也是贝尔遇见妻子克里斯汀的地方。虽然“</a:t>
            </a:r>
            <a:r>
              <a:rPr lang="en-US" altLang="zh-CN" dirty="0"/>
              <a:t>_ton bundle”</a:t>
            </a:r>
            <a:r>
              <a:rPr lang="zh-CN" altLang="en-US" dirty="0"/>
              <a:t>开始在当地获得一定的知名度，并受邀在大型活动中表演，但由于贝尔患上了病毒性脑膜炎，这些计划被迫取消。</a:t>
            </a:r>
            <a:r>
              <a:rPr lang="en-US" altLang="zh-CN" dirty="0"/>
              <a:t>[5]</a:t>
            </a:r>
          </a:p>
          <a:p>
            <a:r>
              <a:rPr lang="zh-CN" altLang="en-US" dirty="0"/>
              <a:t>贝尔于</a:t>
            </a:r>
            <a:r>
              <a:rPr lang="en-US" altLang="zh-CN" dirty="0"/>
              <a:t>1992</a:t>
            </a:r>
            <a:r>
              <a:rPr lang="zh-CN" altLang="en-US" dirty="0"/>
              <a:t>年获得了惠顿学院的学士学位，并在大学的</a:t>
            </a:r>
            <a:r>
              <a:rPr lang="en-US" altLang="zh-CN" dirty="0"/>
              <a:t>Honey Rock Camp</a:t>
            </a:r>
            <a:r>
              <a:rPr lang="zh-CN" altLang="en-US" dirty="0"/>
              <a:t>担任水上滑雪教练，每周工资约</a:t>
            </a:r>
            <a:r>
              <a:rPr lang="en-US" altLang="zh-CN" dirty="0"/>
              <a:t>30</a:t>
            </a:r>
            <a:r>
              <a:rPr lang="zh-CN" altLang="en-US" dirty="0"/>
              <a:t>美元。在此期间，由于找不到牧师，他主动提出为夏令营的辅导员传讲基督教信息，并讲述了关于休息的主题，后来有几个人找他，告诉他他应该追求教书的职业。</a:t>
            </a:r>
          </a:p>
          <a:p>
            <a:r>
              <a:rPr lang="zh-CN" altLang="en-US" dirty="0"/>
              <a:t>贝尔随后搬到加利福尼亚州的帕萨迪纳，决定追随自己的教学呼召，并获得了富勒神学院的神学硕士学位。贝尔曾表示，他在讲道课程中成绩并不理想，因为他总是试图用创新的方式来传达自己的思想。在富勒神学院期间，他曾在湖大道教会担任青少年实习牧师。尽管如此，他有时还是会去加利福尼亚州鹰岩的基督教集会，这促使他和妻子开始思考如何呈现一种新型的教会风格。</a:t>
            </a:r>
          </a:p>
          <a:p>
            <a:r>
              <a:rPr lang="en-US" altLang="zh-CN" dirty="0"/>
              <a:t>1995</a:t>
            </a:r>
            <a:r>
              <a:rPr lang="zh-CN" altLang="en-US" dirty="0"/>
              <a:t>至</a:t>
            </a:r>
            <a:r>
              <a:rPr lang="en-US" altLang="zh-CN" dirty="0"/>
              <a:t>1997</a:t>
            </a:r>
            <a:r>
              <a:rPr lang="zh-CN" altLang="en-US" dirty="0"/>
              <a:t>年间，贝尔组成了名为</a:t>
            </a:r>
            <a:r>
              <a:rPr lang="en-US" altLang="zh-CN" dirty="0"/>
              <a:t>Big Fil</a:t>
            </a:r>
            <a:r>
              <a:rPr lang="zh-CN" altLang="en-US" dirty="0"/>
              <a:t>的乐队，并发布了两张专辑，分别为同名专辑和</a:t>
            </a:r>
            <a:r>
              <a:rPr lang="en-US" altLang="zh-CN" dirty="0"/>
              <a:t>《Via De La Shekel》</a:t>
            </a:r>
            <a:r>
              <a:rPr lang="zh-CN" altLang="en-US" dirty="0"/>
              <a:t>。当被问及他们演奏何种风格的音乐时，贝尔通常会回答：“北方福音！”这后来成为第二张专辑中的一首歌的名称。即使</a:t>
            </a:r>
            <a:r>
              <a:rPr lang="en-US" altLang="zh-CN" dirty="0"/>
              <a:t>Big Fil</a:t>
            </a:r>
            <a:r>
              <a:rPr lang="zh-CN" altLang="en-US" dirty="0"/>
              <a:t>停止了演出，贝尔仍然继续从事两项名为</a:t>
            </a:r>
            <a:r>
              <a:rPr lang="en-US" altLang="zh-CN" dirty="0"/>
              <a:t>Uno Dos Tres Communications</a:t>
            </a:r>
            <a:r>
              <a:rPr lang="zh-CN" altLang="en-US" dirty="0"/>
              <a:t>第一和第二卷的项目，两者的音乐风格与</a:t>
            </a:r>
            <a:r>
              <a:rPr lang="en-US" altLang="zh-CN" dirty="0"/>
              <a:t>Big Fil</a:t>
            </a:r>
            <a:r>
              <a:rPr lang="zh-CN" altLang="en-US" dirty="0"/>
              <a:t>相似。</a:t>
            </a:r>
          </a:p>
          <a:p>
            <a:br>
              <a:rPr lang="zh-CN" altLang="en-US" dirty="0"/>
            </a:br>
            <a:endParaRPr lang="zh-CN" altLang="en-US" dirty="0"/>
          </a:p>
          <a:p>
            <a:r>
              <a:rPr lang="zh-CN" altLang="en-US" b="1" dirty="0"/>
              <a:t>火星山圣经教会</a:t>
            </a:r>
            <a:endParaRPr lang="zh-CN" altLang="en-US" dirty="0"/>
          </a:p>
          <a:p>
            <a:r>
              <a:rPr lang="zh-CN" altLang="en-US" dirty="0"/>
              <a:t>贝尔和妻子从加利福尼亚州搬到格兰德拉皮兹，以便靠近家人，并受邀向牧师艾德</a:t>
            </a:r>
            <a:r>
              <a:rPr lang="en-US" altLang="zh-CN" dirty="0"/>
              <a:t>·</a:t>
            </a:r>
            <a:r>
              <a:rPr lang="zh-CN" altLang="en-US" dirty="0"/>
              <a:t>多布森（</a:t>
            </a:r>
            <a:r>
              <a:rPr lang="en-US" altLang="zh-CN" dirty="0"/>
              <a:t>Ed Dobson</a:t>
            </a:r>
            <a:r>
              <a:rPr lang="zh-CN" altLang="en-US" dirty="0"/>
              <a:t>）学习。他负责加利福尼亚州圣地亚哥教会星期六晚上的讲道工作。贝尔宣布，他将开始自己的新事业，并称之为“火星山”，以此纪念保罗在希腊的一个地点，他曾在此对一群人说：“我走遍你们的城市，仔细观察你们的神像，甚至找到一个写着‘未知神’的祭坛。你们所敬拜的，虽然是未知的，我现在要向你们宣讲。”</a:t>
            </a:r>
            <a:r>
              <a:rPr lang="en-US" altLang="zh-CN" dirty="0"/>
              <a:t>[6]</a:t>
            </a:r>
          </a:p>
          <a:p>
            <a:r>
              <a:rPr lang="en-US" altLang="zh-CN" dirty="0"/>
              <a:t>1999</a:t>
            </a:r>
            <a:r>
              <a:rPr lang="zh-CN" altLang="en-US" dirty="0"/>
              <a:t>年</a:t>
            </a:r>
            <a:r>
              <a:rPr lang="en-US" altLang="zh-CN" dirty="0"/>
              <a:t>2</a:t>
            </a:r>
            <a:r>
              <a:rPr lang="zh-CN" altLang="en-US" dirty="0"/>
              <a:t>月，贝尔创办了火星山圣经教会，最初教会在密歇根州怀俄明市的一所学校体育馆里举行聚会。一年后，教会获得了位于密歇根州格兰德维尔的一家购物中心，并购买了周围的土地。</a:t>
            </a:r>
            <a:r>
              <a:rPr lang="en-US" altLang="zh-CN" dirty="0"/>
              <a:t>2000</a:t>
            </a:r>
            <a:r>
              <a:rPr lang="zh-CN" altLang="en-US" dirty="0"/>
              <a:t>年</a:t>
            </a:r>
            <a:r>
              <a:rPr lang="en-US" altLang="zh-CN" dirty="0"/>
              <a:t>7</a:t>
            </a:r>
            <a:r>
              <a:rPr lang="zh-CN" altLang="en-US" dirty="0"/>
              <a:t>月，拥有</a:t>
            </a:r>
            <a:r>
              <a:rPr lang="en-US" altLang="zh-CN" dirty="0"/>
              <a:t>3500</a:t>
            </a:r>
            <a:r>
              <a:rPr lang="zh-CN" altLang="en-US" dirty="0"/>
              <a:t>个“灰椅子”的教堂设施正式开放。到</a:t>
            </a:r>
            <a:r>
              <a:rPr lang="en-US" altLang="zh-CN" dirty="0"/>
              <a:t>2005</a:t>
            </a:r>
            <a:r>
              <a:rPr lang="zh-CN" altLang="en-US" dirty="0"/>
              <a:t>年，教会的周日两场聚会的参与人数大约为</a:t>
            </a:r>
            <a:r>
              <a:rPr lang="en-US" altLang="zh-CN" dirty="0"/>
              <a:t>11,000</a:t>
            </a:r>
            <a:r>
              <a:rPr lang="zh-CN" altLang="en-US" dirty="0"/>
              <a:t>人。</a:t>
            </a:r>
            <a:r>
              <a:rPr lang="en-US" altLang="zh-CN" dirty="0"/>
              <a:t>[7] </a:t>
            </a:r>
            <a:r>
              <a:rPr lang="zh-CN" altLang="en-US" dirty="0"/>
              <a:t>截至</a:t>
            </a:r>
            <a:r>
              <a:rPr lang="en-US" altLang="zh-CN" dirty="0"/>
              <a:t>2011</a:t>
            </a:r>
            <a:r>
              <a:rPr lang="zh-CN" altLang="en-US" dirty="0"/>
              <a:t>年</a:t>
            </a:r>
            <a:r>
              <a:rPr lang="en-US" altLang="zh-CN" dirty="0"/>
              <a:t>3</a:t>
            </a:r>
            <a:r>
              <a:rPr lang="zh-CN" altLang="en-US" dirty="0"/>
              <a:t>月，周日的出席人数在</a:t>
            </a:r>
            <a:r>
              <a:rPr lang="en-US" altLang="zh-CN" dirty="0"/>
              <a:t>8,000</a:t>
            </a:r>
            <a:r>
              <a:rPr lang="zh-CN" altLang="en-US" dirty="0"/>
              <a:t>到</a:t>
            </a:r>
            <a:r>
              <a:rPr lang="en-US" altLang="zh-CN" dirty="0"/>
              <a:t>10,000</a:t>
            </a:r>
            <a:r>
              <a:rPr lang="zh-CN" altLang="en-US" dirty="0"/>
              <a:t>人之间。</a:t>
            </a:r>
            <a:r>
              <a:rPr lang="en-US" altLang="zh-CN" dirty="0"/>
              <a:t>[8] </a:t>
            </a:r>
            <a:r>
              <a:rPr lang="zh-CN" altLang="en-US" dirty="0"/>
              <a:t>他的教导启发了流行的“爱赢”车贴，并在服务结束后，教会自由地分发这些贴纸。</a:t>
            </a:r>
            <a:r>
              <a:rPr lang="en-US" altLang="zh-CN" dirty="0"/>
              <a:t>[9]</a:t>
            </a:r>
          </a:p>
          <a:p>
            <a:br>
              <a:rPr lang="en-US" altLang="zh-CN" dirty="0"/>
            </a:br>
            <a:endParaRPr lang="en-US" altLang="zh-CN" dirty="0"/>
          </a:p>
          <a:p>
            <a:r>
              <a:rPr lang="zh-CN" altLang="en-US" dirty="0"/>
              <a:t>贝尔为保持生活的平衡，保持了每周五为个人安息日，不允许任何电子通信，所有牧师职务也交给了其他火星山教会的牧师。</a:t>
            </a:r>
            <a:r>
              <a:rPr lang="en-US" altLang="zh-CN" dirty="0"/>
              <a:t>[10]</a:t>
            </a:r>
          </a:p>
          <a:p>
            <a:br>
              <a:rPr lang="en-US" altLang="zh-CN" dirty="0"/>
            </a:br>
            <a:endParaRPr lang="en-US" altLang="zh-CN" dirty="0"/>
          </a:p>
          <a:p>
            <a:r>
              <a:rPr lang="zh-CN" altLang="en-US" b="1" dirty="0"/>
              <a:t>信仰</a:t>
            </a:r>
            <a:endParaRPr lang="zh-CN" altLang="en-US" dirty="0"/>
          </a:p>
          <a:p>
            <a:r>
              <a:rPr lang="zh-CN" altLang="en-US" dirty="0"/>
              <a:t>在他的著作中，贝尔表示：“我认同任何宗教体系中的真理，如果它是真的，那就属于上帝。”</a:t>
            </a:r>
            <a:r>
              <a:rPr lang="en-US" altLang="zh-CN" dirty="0"/>
              <a:t>[28]</a:t>
            </a:r>
          </a:p>
          <a:p>
            <a:r>
              <a:rPr lang="zh-CN" altLang="en-US" dirty="0"/>
              <a:t>贝尔表示：“这不仅仅是用新方法传递同样的老消息。我们正在重新发现基督教作为一种东方宗教，一种生活方式。信仰的法律隐喻并不能提供一种生活方式。我们在那些教会长大，那里的人知道九段‘我们为什么不讲方言’的经文，但从未体验过上帝那种压倒一切的临在。”</a:t>
            </a:r>
            <a:r>
              <a:rPr lang="en-US" altLang="zh-CN" dirty="0"/>
              <a:t>[9]</a:t>
            </a:r>
          </a:p>
          <a:p>
            <a:br>
              <a:rPr lang="en-US" altLang="zh-CN" dirty="0"/>
            </a:br>
            <a:endParaRPr lang="en-US" altLang="zh-CN" dirty="0"/>
          </a:p>
          <a:p>
            <a:r>
              <a:rPr lang="zh-CN" altLang="en-US" dirty="0"/>
              <a:t>贝尔的书</a:t>
            </a:r>
            <a:r>
              <a:rPr lang="en-US" altLang="zh-CN" dirty="0"/>
              <a:t>《</a:t>
            </a:r>
            <a:r>
              <a:rPr lang="zh-CN" altLang="en-US" dirty="0"/>
              <a:t>爱赢</a:t>
            </a:r>
            <a:r>
              <a:rPr lang="en-US" altLang="zh-CN" dirty="0"/>
              <a:t>》</a:t>
            </a:r>
            <a:r>
              <a:rPr lang="zh-CN" altLang="en-US" dirty="0"/>
              <a:t>在福音派社群中引起了巨大的争议。争议成为</a:t>
            </a:r>
            <a:r>
              <a:rPr lang="en-US" altLang="zh-CN" dirty="0"/>
              <a:t>《</a:t>
            </a:r>
            <a:r>
              <a:rPr lang="zh-CN" altLang="en-US" dirty="0"/>
              <a:t>时代</a:t>
            </a:r>
            <a:r>
              <a:rPr lang="en-US" altLang="zh-CN" dirty="0"/>
              <a:t>》</a:t>
            </a:r>
            <a:r>
              <a:rPr lang="zh-CN" altLang="en-US" dirty="0"/>
              <a:t>杂志封面故事和</a:t>
            </a:r>
            <a:r>
              <a:rPr lang="en-US" altLang="zh-CN" dirty="0"/>
              <a:t>《</a:t>
            </a:r>
            <a:r>
              <a:rPr lang="zh-CN" altLang="en-US" dirty="0"/>
              <a:t>纽约时报</a:t>
            </a:r>
            <a:r>
              <a:rPr lang="en-US" altLang="zh-CN" dirty="0"/>
              <a:t>》</a:t>
            </a:r>
            <a:r>
              <a:rPr lang="zh-CN" altLang="en-US" dirty="0"/>
              <a:t>专题文章的主题。</a:t>
            </a:r>
            <a:r>
              <a:rPr lang="en-US" altLang="zh-CN" dirty="0"/>
              <a:t>[29][30][31] </a:t>
            </a:r>
            <a:r>
              <a:rPr lang="zh-CN" altLang="en-US" dirty="0"/>
              <a:t>在书中，贝尔表示：“许多人已经被清楚地告知，地狱是永恒的、意识的折磨，这一信念是基督信仰的核心真理，拒绝它本质上就是拒绝耶稣。这样的看法是误导的、有毒的，最终破坏了耶稣的爱、和平、宽恕和喜乐的信息的传递，而这些恰恰是我们这个世界急需听到的信息。”在这本书中，贝尔列出了地狱的多种看法，包括普遍和解的观点。尽管他没有选择任何一个看法作为自己的立场，但他表示：“无论人们对</a:t>
            </a:r>
            <a:r>
              <a:rPr lang="en-US" altLang="zh-CN" dirty="0"/>
              <a:t>[</a:t>
            </a:r>
            <a:r>
              <a:rPr lang="zh-CN" altLang="en-US" dirty="0"/>
              <a:t>普遍主义观点</a:t>
            </a:r>
            <a:r>
              <a:rPr lang="en-US" altLang="zh-CN" dirty="0"/>
              <a:t>]</a:t>
            </a:r>
            <a:r>
              <a:rPr lang="zh-CN" altLang="en-US" dirty="0"/>
              <a:t>有何异议，且这些异议很多，但必须承认，这个观点是适当的、恰当的，也是基督徒的观点。”</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7397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endParaRPr lang="en-SG" dirty="0">
              <a:latin typeface="Arial" panose="020B0604020202020204" pitchFamily="34" charset="0"/>
              <a:cs typeface="Arial" panose="020B0604020202020204" pitchFamily="34" charset="0"/>
            </a:endParaRPr>
          </a:p>
          <a:p>
            <a:r>
              <a:rPr lang="zh-CN" altLang="en-US" dirty="0"/>
              <a:t>他说他不是一个普遍主义者，但他在书中写道</a:t>
            </a:r>
            <a:r>
              <a:rPr lang="en-US" altLang="zh-CN" dirty="0"/>
              <a:t>……</a:t>
            </a:r>
          </a:p>
          <a:p>
            <a:r>
              <a:rPr lang="en-US" altLang="zh-CN" dirty="0"/>
              <a:t>“</a:t>
            </a:r>
            <a:r>
              <a:rPr lang="zh-CN" altLang="en-US" dirty="0"/>
              <a:t>在书中，贝尔表示，‘许多人已经被清楚地告知，地狱是永恒的、意识的折磨，这一信念是基督信仰的核心真理，拒绝它本质上就是拒绝耶稣。这是误导的、有毒的，最终会破坏耶稣爱、和平、宽恕和喜乐信息的传递，而这些正是我们这个世界迫切需要听到的信息。’在这本书中，贝尔列出了关于地狱的多种观点，包括普遍和解。尽管他没有选择任何一个观点作为自己的立场，但他表示，‘无论一个人对</a:t>
            </a:r>
            <a:r>
              <a:rPr lang="en-US" altLang="zh-CN" dirty="0"/>
              <a:t>[</a:t>
            </a:r>
            <a:r>
              <a:rPr lang="zh-CN" altLang="en-US" dirty="0"/>
              <a:t>普遍主义观点</a:t>
            </a:r>
            <a:r>
              <a:rPr lang="en-US" altLang="zh-CN" dirty="0"/>
              <a:t>]</a:t>
            </a:r>
            <a:r>
              <a:rPr lang="zh-CN" altLang="en-US" dirty="0"/>
              <a:t>有多少异议，其中有很多，必须承认，渴望这一点是合适的、正当的，也是基督徒的。’”</a:t>
            </a:r>
          </a:p>
          <a:p>
            <a:r>
              <a:rPr lang="zh-CN" altLang="en-US" dirty="0"/>
              <a:t>来自维基百科，自由百科全书</a:t>
            </a:r>
          </a:p>
          <a:p>
            <a:r>
              <a:rPr lang="en-US" altLang="zh-CN" dirty="0"/>
              <a:t>https://</a:t>
            </a:r>
            <a:r>
              <a:rPr lang="en-US" altLang="zh-CN" dirty="0" err="1"/>
              <a:t>en.wikipedia.org</a:t>
            </a:r>
            <a:r>
              <a:rPr lang="en-US" altLang="zh-CN" dirty="0"/>
              <a:t>/wiki/</a:t>
            </a:r>
            <a:r>
              <a:rPr lang="en-US" altLang="zh-CN" dirty="0" err="1"/>
              <a:t>Rob_Bell</a:t>
            </a:r>
            <a:r>
              <a:rPr lang="zh-CN" altLang="en-US" dirty="0"/>
              <a:t>（访问日期：</a:t>
            </a:r>
            <a:r>
              <a:rPr lang="en-US" altLang="zh-CN" dirty="0"/>
              <a:t>2019</a:t>
            </a:r>
            <a:r>
              <a:rPr lang="zh-CN" altLang="en-US" dirty="0"/>
              <a:t>年</a:t>
            </a:r>
            <a:r>
              <a:rPr lang="en-US" altLang="zh-CN" dirty="0"/>
              <a:t>8</a:t>
            </a:r>
            <a:r>
              <a:rPr lang="zh-CN" altLang="en-US" dirty="0"/>
              <a:t>月</a:t>
            </a:r>
            <a:r>
              <a:rPr lang="en-US" altLang="zh-CN" dirty="0"/>
              <a:t>10</a:t>
            </a:r>
            <a:r>
              <a:rPr lang="zh-CN" altLang="en-US" dirty="0"/>
              <a:t>日）</a:t>
            </a:r>
          </a:p>
          <a:p>
            <a:endParaRPr lang="en-S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41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457009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如今，与此一起出现的似乎是对上帝关于同性恋所说的话的道歉。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9810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当然，贝尔有他的批评者，他们根据圣经认为他已经背弃了信仰。他在</a:t>
            </a:r>
            <a:r>
              <a:rPr lang="en-US" altLang="zh-CN" dirty="0"/>
              <a:t>2011</a:t>
            </a:r>
            <a:r>
              <a:rPr lang="zh-CN" altLang="en-US" dirty="0"/>
              <a:t>年离开了他的教会，但如今与奥普拉</a:t>
            </a:r>
            <a:r>
              <a:rPr lang="en-US" altLang="zh-CN" dirty="0"/>
              <a:t>·</a:t>
            </a:r>
            <a:r>
              <a:rPr lang="zh-CN" altLang="en-US" dirty="0"/>
              <a:t>温弗瑞以及其他像乔尔</a:t>
            </a:r>
            <a:r>
              <a:rPr lang="en-US" altLang="zh-CN" dirty="0"/>
              <a:t>·</a:t>
            </a:r>
            <a:r>
              <a:rPr lang="zh-CN" altLang="en-US" dirty="0"/>
              <a:t>奥斯汀这样的叛教者成为了新朋友。</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2962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69356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2153DD2-B031-4AAC-846D-C68277C2C59F}" type="slidenum">
              <a:rPr lang="en-US" altLang="en-US" sz="1200"/>
              <a:pPr eaLnBrk="1" hangingPunct="1"/>
              <a:t>170</a:t>
            </a:fld>
            <a:endParaRPr lang="en-US" altLang="en-US" sz="1200"/>
          </a:p>
        </p:txBody>
      </p:sp>
      <p:sp>
        <p:nvSpPr>
          <p:cNvPr id="242691" name="Rectangle 2"/>
          <p:cNvSpPr>
            <a:spLocks noGrp="1" noRot="1" noChangeAspect="1" noChangeArrowheads="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020287-7723-40CC-81F6-0DC32CDCCDE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44739" name="Rectangle 2"/>
          <p:cNvSpPr>
            <a:spLocks noGrp="1" noRot="1" noChangeAspect="1" noChangeArrowheads="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47ED18E-260F-4F58-B6C7-B8281A5AA90D}" type="slidenum">
              <a:rPr lang="en-US" altLang="en-US" sz="1200"/>
              <a:pPr eaLnBrk="1" hangingPunct="1"/>
              <a:t>172</a:t>
            </a:fld>
            <a:endParaRPr lang="en-US" altLang="en-US" sz="1200"/>
          </a:p>
        </p:txBody>
      </p:sp>
      <p:sp>
        <p:nvSpPr>
          <p:cNvPr id="246787" name="Rectangle 2"/>
          <p:cNvSpPr>
            <a:spLocks noGrp="1" noRot="1" noChangeAspect="1" noChangeArrowheads="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BBFCAD2-BE7D-4046-975B-9D1EB0D44732}" type="slidenum">
              <a:rPr lang="en-US" altLang="en-US" sz="1200"/>
              <a:pPr eaLnBrk="1" hangingPunct="1"/>
              <a:t>173</a:t>
            </a:fld>
            <a:endParaRPr lang="en-US" altLang="en-US" sz="1200"/>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itchFamily="18" charset="0"/>
              </a:rPr>
              <a:t>Wayne A. Grudem, “Why Christians Can Still Prophesy: Scripture Encourages Us to Seek this Gift yet Today,” </a:t>
            </a:r>
            <a:r>
              <a:rPr lang="en-US" altLang="en-US" i="1" dirty="0">
                <a:latin typeface="Times New Roman" pitchFamily="18" charset="0"/>
              </a:rPr>
              <a:t>Christianity Today</a:t>
            </a:r>
            <a:r>
              <a:rPr lang="en-US" altLang="en-US" dirty="0">
                <a:latin typeface="Times New Roman" pitchFamily="18" charset="0"/>
              </a:rPr>
              <a:t> [September 16, 1988] 29; cf. Grudem’s 1988 book, </a:t>
            </a:r>
            <a:r>
              <a:rPr lang="en-US" altLang="en-US" i="1" dirty="0">
                <a:latin typeface="Times New Roman" pitchFamily="18" charset="0"/>
              </a:rPr>
              <a:t>The Gift of Prophecy.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a:t>Wayne A. Grudem</a:t>
            </a:r>
            <a:r>
              <a:rPr lang="zh-CN" altLang="en-US" b="1" dirty="0"/>
              <a:t>，</a:t>
            </a:r>
            <a:r>
              <a:rPr lang="en-US" altLang="zh-CN" b="1" dirty="0"/>
              <a:t>《</a:t>
            </a:r>
            <a:r>
              <a:rPr lang="zh-CN" altLang="en-US" b="1" dirty="0"/>
              <a:t>为什么基督徒仍然可以预言：圣经鼓励我们今天仍要寻求这恩赐</a:t>
            </a:r>
            <a:r>
              <a:rPr lang="en-US" altLang="zh-CN" b="1" dirty="0"/>
              <a:t>》</a:t>
            </a:r>
            <a:r>
              <a:rPr lang="zh-CN" altLang="en-US" dirty="0"/>
              <a:t>，发表于</a:t>
            </a:r>
            <a:r>
              <a:rPr lang="en-US" altLang="zh-CN" dirty="0"/>
              <a:t>《</a:t>
            </a:r>
            <a:r>
              <a:rPr lang="zh-CN" altLang="en-US" dirty="0"/>
              <a:t>今日基督教</a:t>
            </a:r>
            <a:r>
              <a:rPr lang="en-US" altLang="zh-CN" dirty="0"/>
              <a:t>》</a:t>
            </a:r>
            <a:r>
              <a:rPr lang="zh-CN" altLang="en-US" dirty="0"/>
              <a:t>（</a:t>
            </a:r>
            <a:r>
              <a:rPr lang="en-US" altLang="zh-CN" dirty="0"/>
              <a:t>1988</a:t>
            </a:r>
            <a:r>
              <a:rPr lang="zh-CN" altLang="en-US" dirty="0"/>
              <a:t>年</a:t>
            </a:r>
            <a:r>
              <a:rPr lang="en-US" altLang="zh-CN" dirty="0"/>
              <a:t>9</a:t>
            </a:r>
            <a:r>
              <a:rPr lang="zh-CN" altLang="en-US" dirty="0"/>
              <a:t>月</a:t>
            </a:r>
            <a:r>
              <a:rPr lang="en-US" altLang="zh-CN" dirty="0"/>
              <a:t>16</a:t>
            </a:r>
            <a:r>
              <a:rPr lang="zh-CN" altLang="en-US" dirty="0"/>
              <a:t>日），第</a:t>
            </a:r>
            <a:r>
              <a:rPr lang="en-US" altLang="zh-CN" dirty="0"/>
              <a:t>29</a:t>
            </a:r>
            <a:r>
              <a:rPr lang="zh-CN" altLang="en-US" dirty="0"/>
              <a:t>页；参见 </a:t>
            </a:r>
            <a:r>
              <a:rPr lang="en-US" altLang="zh-CN" dirty="0"/>
              <a:t>Grudem 1988 </a:t>
            </a:r>
            <a:r>
              <a:rPr lang="zh-CN" altLang="en-US" dirty="0"/>
              <a:t>年出版的著作</a:t>
            </a:r>
            <a:r>
              <a:rPr lang="en-US" altLang="zh-CN" dirty="0"/>
              <a:t>《</a:t>
            </a:r>
            <a:r>
              <a:rPr lang="zh-CN" altLang="en-US" dirty="0"/>
              <a:t>预言的恩赐</a:t>
            </a:r>
            <a:r>
              <a:rPr lang="en-US" altLang="zh-CN" dirty="0"/>
              <a:t>》</a:t>
            </a:r>
            <a:r>
              <a:rPr lang="zh-CN" altLang="en-US" dirty="0"/>
              <a:t>。</a:t>
            </a:r>
          </a:p>
          <a:p>
            <a:pPr eaLnBrk="1" hangingPunct="1"/>
            <a:endParaRPr lang="en-US" altLang="en-US" i="1" dirty="0">
              <a:latin typeface="Times New Roman" pitchFamily="18"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2FC760E-E6E0-420E-A6D4-FE339A452DBB}" type="slidenum">
              <a:rPr lang="en-US" altLang="en-US" sz="1200"/>
              <a:pPr eaLnBrk="1" hangingPunct="1"/>
              <a:t>174</a:t>
            </a:fld>
            <a:endParaRPr lang="en-US" altLang="en-US" sz="1200"/>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A8580F-997E-4521-9A7D-8BE805252CE0}" type="slidenum">
              <a:rPr lang="en-US" altLang="en-US" sz="1200"/>
              <a:pPr eaLnBrk="1" hangingPunct="1"/>
              <a:t>175</a:t>
            </a:fld>
            <a:endParaRPr lang="en-US" altLang="en-US" sz="1200"/>
          </a:p>
        </p:txBody>
      </p:sp>
      <p:sp>
        <p:nvSpPr>
          <p:cNvPr id="252931" name="Rectangle 2"/>
          <p:cNvSpPr>
            <a:spLocks noGrp="1" noRot="1" noChangeAspect="1" noChangeArrowheads="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6D8F93C-B677-49EA-9587-47F2498F7B12}" type="slidenum">
              <a:rPr lang="en-US" altLang="en-US" sz="1200"/>
              <a:pPr eaLnBrk="1" hangingPunct="1"/>
              <a:t>176</a:t>
            </a:fld>
            <a:endParaRPr lang="en-US" altLang="en-US" sz="1200"/>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21</a:t>
            </a:fld>
            <a:endParaRPr lang="en-US" altLang="zh-CN"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476254-A2C8-4CD4-A701-E255ACB1EEA9}" type="slidenum">
              <a:rPr lang="en-US" altLang="en-US" sz="1200"/>
              <a:pPr eaLnBrk="1" hangingPunct="1"/>
              <a:t>177</a:t>
            </a:fld>
            <a:endParaRPr lang="en-US" altLang="en-US" sz="1200"/>
          </a:p>
        </p:txBody>
      </p:sp>
      <p:sp>
        <p:nvSpPr>
          <p:cNvPr id="257027" name="Rectangle 2"/>
          <p:cNvSpPr>
            <a:spLocks noGrp="1" noRot="1" noChangeAspect="1" noChangeArrowheads="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EB6E93B-67D9-4598-BCF9-CC8891896625}" type="slidenum">
              <a:rPr lang="en-US" altLang="en-US" sz="1200"/>
              <a:pPr eaLnBrk="1" hangingPunct="1"/>
              <a:t>178</a:t>
            </a:fld>
            <a:endParaRPr lang="en-US" altLang="en-US" sz="1200"/>
          </a:p>
        </p:txBody>
      </p:sp>
      <p:sp>
        <p:nvSpPr>
          <p:cNvPr id="259075" name="Rectangle 2"/>
          <p:cNvSpPr>
            <a:spLocks noGrp="1" noRot="1" noChangeAspect="1" noChangeArrowheads="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7184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729908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35833871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F57ACD-AEB6-4091-AE4B-C912A29B0DB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68B06FF-5578-4985-B6AB-F7ADBDD5B8C8}" type="slidenum">
              <a:rPr lang="en-US" altLang="en-US" sz="1200"/>
              <a:pPr eaLnBrk="1" hangingPunct="1"/>
              <a:t>187</a:t>
            </a:fld>
            <a:endParaRPr lang="en-US" altLang="en-US"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17A71F7-35E4-4E89-993B-F007ACDB2F6F}" type="slidenum">
              <a:rPr lang="en-US" altLang="en-US" sz="1200"/>
              <a:pPr eaLnBrk="1" hangingPunct="1"/>
              <a:t>188</a:t>
            </a:fld>
            <a:endParaRPr lang="en-US" altLang="en-US" sz="120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DA0AC41-0DD3-4C09-B3BD-E591624FC459}" type="slidenum">
              <a:rPr lang="en-US" altLang="en-US" sz="1200"/>
              <a:pPr eaLnBrk="1" hangingPunct="1"/>
              <a:t>189</a:t>
            </a:fld>
            <a:endParaRPr lang="en-US" altLang="en-US" sz="1200"/>
          </a:p>
        </p:txBody>
      </p:sp>
      <p:sp>
        <p:nvSpPr>
          <p:cNvPr id="271363" name="Rectangle 2"/>
          <p:cNvSpPr>
            <a:spLocks noGrp="1" noRot="1" noChangeAspect="1" noChangeArrowheads="1"/>
          </p:cNvSpPr>
          <p:nvPr>
            <p:ph type="sldImg"/>
          </p:nvPr>
        </p:nvSpPr>
        <p:spPr>
          <a:xfrm>
            <a:off x="1130300" y="674688"/>
            <a:ext cx="4597400" cy="3448050"/>
          </a:xfrm>
          <a:solidFill>
            <a:srgbClr val="FFFFFF"/>
          </a:solidFill>
          <a:ln/>
        </p:spPr>
      </p:sp>
      <p:sp>
        <p:nvSpPr>
          <p:cNvPr id="271364"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p>
          <a:p>
            <a:r>
              <a:rPr lang="zh-CN" altLang="en-US" b="1" dirty="0"/>
              <a:t>虚假教导无处不在，要警惕！</a:t>
            </a:r>
            <a:endParaRPr lang="zh-CN" altLang="en-US" dirty="0"/>
          </a:p>
          <a:p>
            <a:br>
              <a:rPr lang="zh-CN" altLang="en-US" dirty="0"/>
            </a:br>
            <a:endParaRPr lang="zh-CN" altLang="en-US" dirty="0"/>
          </a:p>
          <a:p>
            <a:r>
              <a:rPr lang="zh-CN" altLang="en-US" dirty="0"/>
              <a:t>当今世界上的“主义”比以往任何时候都多，它们似乎从未消失。就像癌症或病毒一样，</a:t>
            </a:r>
            <a:r>
              <a:rPr lang="zh-CN" altLang="en-US" b="1" dirty="0"/>
              <a:t>虚假教导</a:t>
            </a:r>
            <a:r>
              <a:rPr lang="zh-CN" altLang="en-US" dirty="0"/>
              <a:t>不断变异和复制，以新的方式发起攻击。</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98348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8F3F99-D19C-4B22-B257-C8F5EA157DE3}" type="slidenum">
              <a:rPr lang="en-US" altLang="en-US" sz="1200"/>
              <a:pPr eaLnBrk="1" hangingPunct="1"/>
              <a:t>190</a:t>
            </a:fld>
            <a:endParaRPr lang="en-US" altLang="en-US" sz="1200"/>
          </a:p>
        </p:txBody>
      </p:sp>
      <p:sp>
        <p:nvSpPr>
          <p:cNvPr id="273411" name="Rectangle 2"/>
          <p:cNvSpPr>
            <a:spLocks noGrp="1" noRot="1" noChangeAspect="1" noChangeArrowheads="1"/>
          </p:cNvSpPr>
          <p:nvPr>
            <p:ph type="sldImg"/>
          </p:nvPr>
        </p:nvSpPr>
        <p:spPr>
          <a:xfrm>
            <a:off x="1130300" y="674688"/>
            <a:ext cx="4597400" cy="3448050"/>
          </a:xfrm>
          <a:solidFill>
            <a:srgbClr val="FFFFFF"/>
          </a:solidFill>
          <a:ln/>
        </p:spPr>
      </p:sp>
      <p:sp>
        <p:nvSpPr>
          <p:cNvPr id="273412"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FD9FCC9-5656-4BD8-8D46-F92C98743915}" type="slidenum">
              <a:rPr lang="en-US" altLang="en-US" sz="1200"/>
              <a:pPr eaLnBrk="1" hangingPunct="1"/>
              <a:t>191</a:t>
            </a:fld>
            <a:endParaRPr lang="en-US" altLang="en-US" sz="1200"/>
          </a:p>
        </p:txBody>
      </p:sp>
      <p:sp>
        <p:nvSpPr>
          <p:cNvPr id="275459" name="Rectangle 2"/>
          <p:cNvSpPr>
            <a:spLocks noGrp="1" noRot="1" noChangeAspect="1" noChangeArrowheads="1"/>
          </p:cNvSpPr>
          <p:nvPr>
            <p:ph type="sldImg"/>
          </p:nvPr>
        </p:nvSpPr>
        <p:spPr>
          <a:xfrm>
            <a:off x="1130300" y="674688"/>
            <a:ext cx="4597400" cy="3448050"/>
          </a:xfrm>
          <a:solidFill>
            <a:srgbClr val="FFFFFF"/>
          </a:solidFill>
          <a:ln/>
        </p:spPr>
      </p:sp>
      <p:sp>
        <p:nvSpPr>
          <p:cNvPr id="275460"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AA20831-CED7-4798-802D-FBA02BF9D78F}" type="slidenum">
              <a:rPr lang="en-US" altLang="en-US" sz="1200"/>
              <a:pPr eaLnBrk="1" hangingPunct="1"/>
              <a:t>192</a:t>
            </a:fld>
            <a:endParaRPr lang="en-US" altLang="en-US" sz="1200"/>
          </a:p>
        </p:txBody>
      </p:sp>
      <p:sp>
        <p:nvSpPr>
          <p:cNvPr id="277507" name="Rectangle 2"/>
          <p:cNvSpPr>
            <a:spLocks noGrp="1" noRot="1" noChangeAspect="1" noChangeArrowheads="1"/>
          </p:cNvSpPr>
          <p:nvPr>
            <p:ph type="sldImg"/>
          </p:nvPr>
        </p:nvSpPr>
        <p:spPr>
          <a:xfrm>
            <a:off x="1130300" y="674688"/>
            <a:ext cx="4597400" cy="3448050"/>
          </a:xfrm>
          <a:solidFill>
            <a:srgbClr val="FFFFFF"/>
          </a:solidFill>
          <a:ln/>
        </p:spPr>
      </p:sp>
      <p:sp>
        <p:nvSpPr>
          <p:cNvPr id="277508"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EE167F1-9EF2-4A31-8591-33B0B562A243}" type="slidenum">
              <a:rPr lang="en-US" altLang="en-US" sz="1200"/>
              <a:pPr eaLnBrk="1" hangingPunct="1"/>
              <a:t>193</a:t>
            </a:fld>
            <a:endParaRPr lang="en-US" altLang="en-US" sz="120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4BF9280-F427-40FF-85AA-BD04FA95B922}" type="slidenum">
              <a:rPr lang="en-US" altLang="en-US" sz="1200"/>
              <a:pPr eaLnBrk="1" hangingPunct="1"/>
              <a:t>194</a:t>
            </a:fld>
            <a:endParaRPr lang="en-US" altLang="en-US" sz="1200"/>
          </a:p>
        </p:txBody>
      </p:sp>
      <p:sp>
        <p:nvSpPr>
          <p:cNvPr id="281603" name="Rectangle 2"/>
          <p:cNvSpPr>
            <a:spLocks noGrp="1" noRot="1" noChangeAspect="1" noChangeArrowheads="1"/>
          </p:cNvSpPr>
          <p:nvPr>
            <p:ph type="sldImg"/>
          </p:nvPr>
        </p:nvSpPr>
        <p:spPr>
          <a:solidFill>
            <a:srgbClr val="FFFFFF"/>
          </a:solidFill>
          <a:ln/>
        </p:spPr>
      </p:sp>
      <p:sp>
        <p:nvSpPr>
          <p:cNvPr id="2816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latin typeface="Arial" pitchFamily="34" charset="0"/>
              </a:rPr>
              <a:t>www.schambach.org/</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63F28B2-35A5-44F8-9700-86611F58C6CE}" type="slidenum">
              <a:rPr lang="en-US" altLang="en-US" sz="1200"/>
              <a:pPr eaLnBrk="1" hangingPunct="1"/>
              <a:t>195</a:t>
            </a:fld>
            <a:endParaRPr lang="en-US" altLang="en-US"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2D0D52-2E37-4BB1-B4CA-0FA3E471CCA4}" type="slidenum">
              <a:rPr lang="en-US" altLang="en-US" sz="1200"/>
              <a:pPr eaLnBrk="1" hangingPunct="1"/>
              <a:t>196</a:t>
            </a:fld>
            <a:endParaRPr lang="en-US" altLang="en-US" sz="1200"/>
          </a:p>
        </p:txBody>
      </p:sp>
      <p:sp>
        <p:nvSpPr>
          <p:cNvPr id="285699" name="Rectangle 2"/>
          <p:cNvSpPr>
            <a:spLocks noGrp="1" noRot="1" noChangeAspect="1" noChangeArrowheads="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31C7E33-1D19-4B8C-AD22-EE2D6257F992}" type="slidenum">
              <a:rPr lang="en-US" altLang="en-US" sz="1200"/>
              <a:pPr eaLnBrk="1" hangingPunct="1"/>
              <a:t>197</a:t>
            </a:fld>
            <a:endParaRPr lang="en-US" altLang="en-US" sz="1200"/>
          </a:p>
        </p:txBody>
      </p:sp>
      <p:sp>
        <p:nvSpPr>
          <p:cNvPr id="287747" name="Rectangle 2"/>
          <p:cNvSpPr>
            <a:spLocks noGrp="1" noRot="1" noChangeAspect="1" noChangeArrowheads="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010FF4A-36F1-4320-B2DF-CCC1AA4BA18C}" type="slidenum">
              <a:rPr lang="en-US" altLang="en-US" sz="1200"/>
              <a:pPr eaLnBrk="1" hangingPunct="1"/>
              <a:t>198</a:t>
            </a:fld>
            <a:endParaRPr lang="en-US" altLang="en-US" sz="1200"/>
          </a:p>
        </p:txBody>
      </p:sp>
      <p:sp>
        <p:nvSpPr>
          <p:cNvPr id="289795" name="Rectangle 2"/>
          <p:cNvSpPr>
            <a:spLocks noGrp="1" noRot="1" noChangeAspect="1" noChangeArrowheads="1"/>
          </p:cNvSpPr>
          <p:nvPr>
            <p:ph type="sldImg"/>
          </p:nvPr>
        </p:nvSpPr>
        <p:spPr>
          <a:solidFill>
            <a:srgbClr val="FFFFFF"/>
          </a:solidFill>
          <a:ln/>
        </p:spPr>
      </p:sp>
      <p:sp>
        <p:nvSpPr>
          <p:cNvPr id="289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CE6BF14-056E-4D5B-B2A9-BA75A9E8D5D2}" type="slidenum">
              <a:rPr lang="en-US" altLang="en-US" sz="1200"/>
              <a:pPr eaLnBrk="1" hangingPunct="1"/>
              <a:t>199</a:t>
            </a:fld>
            <a:endParaRPr lang="en-US" altLang="en-US" sz="1200"/>
          </a:p>
        </p:txBody>
      </p:sp>
      <p:sp>
        <p:nvSpPr>
          <p:cNvPr id="291843" name="Rectangle 2"/>
          <p:cNvSpPr>
            <a:spLocks noGrp="1" noRot="1" noChangeAspect="1" noChangeArrowheads="1"/>
          </p:cNvSpPr>
          <p:nvPr>
            <p:ph type="sldImg"/>
          </p:nvPr>
        </p:nvSpPr>
        <p:spPr>
          <a:solidFill>
            <a:srgbClr val="FFFFFF"/>
          </a:solidFill>
          <a:ln/>
        </p:spPr>
      </p:sp>
      <p:sp>
        <p:nvSpPr>
          <p:cNvPr id="291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hope our faith in Christ Jesus does not end in our generation.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多么令人悲哀啊，如果有一天我们所爱的教会被改建成酒吧</a:t>
            </a:r>
            <a:r>
              <a:rPr lang="en-US" altLang="zh-CN" b="1" dirty="0"/>
              <a:t>……</a:t>
            </a:r>
            <a:endParaRPr lang="zh-CN" altLang="en-US" dirty="0"/>
          </a:p>
          <a:p>
            <a:r>
              <a:rPr lang="zh-CN" altLang="en-US" dirty="0"/>
              <a:t>某种意义上，这意味着已经没有人敬拜神了。</a:t>
            </a:r>
          </a:p>
          <a:p>
            <a:endParaRPr lang="zh-CN" altLang="en-US" dirty="0"/>
          </a:p>
          <a:p>
            <a:r>
              <a:rPr lang="zh-CN" altLang="en-US" dirty="0"/>
              <a:t>愿我们的信仰不要在我们这一代终结。</a:t>
            </a:r>
          </a:p>
          <a:p>
            <a:endParaRPr lang="zh-CN" alt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0801073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550247-201C-45D9-A7B2-7B3EA14810F2}" type="slidenum">
              <a:rPr lang="en-US" altLang="en-US" sz="1200"/>
              <a:pPr eaLnBrk="1" hangingPunct="1"/>
              <a:t>200</a:t>
            </a:fld>
            <a:endParaRPr lang="en-US" altLang="en-US" sz="1200"/>
          </a:p>
        </p:txBody>
      </p:sp>
      <p:sp>
        <p:nvSpPr>
          <p:cNvPr id="293891" name="Rectangle 2"/>
          <p:cNvSpPr>
            <a:spLocks noGrp="1" noRot="1" noChangeAspect="1" noChangeArrowheads="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D3131B-8267-48BC-BD2C-925D224DF5C5}" type="slidenum">
              <a:rPr lang="en-US" altLang="en-US" sz="1200"/>
              <a:pPr eaLnBrk="1" hangingPunct="1"/>
              <a:t>201</a:t>
            </a:fld>
            <a:endParaRPr lang="en-US" altLang="en-US" sz="1200"/>
          </a:p>
        </p:txBody>
      </p:sp>
      <p:sp>
        <p:nvSpPr>
          <p:cNvPr id="295939" name="Rectangle 2"/>
          <p:cNvSpPr>
            <a:spLocks noGrp="1" noRot="1" noChangeAspect="1" noChangeArrowheads="1"/>
          </p:cNvSpPr>
          <p:nvPr>
            <p:ph type="sldImg"/>
          </p:nvPr>
        </p:nvSpPr>
        <p:spPr>
          <a:solidFill>
            <a:srgbClr val="FFFFFF"/>
          </a:solidFill>
          <a:ln/>
        </p:spPr>
      </p:sp>
      <p:sp>
        <p:nvSpPr>
          <p:cNvPr id="295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nchor="b">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r" eaLnBrk="0" hangingPunct="0">
              <a:spcBef>
                <a:spcPct val="50000"/>
              </a:spcBef>
              <a:buFont typeface="Wingdings" charset="0"/>
              <a:buChar char="§"/>
            </a:pPr>
            <a:fld id="{7DD89469-5FF8-2B46-B5F5-9D2C692C0828}" type="slidenum">
              <a:rPr lang="zh-CN" altLang="en-US" sz="1200">
                <a:solidFill>
                  <a:prstClr val="black"/>
                </a:solidFill>
                <a:latin typeface="Times" charset="0"/>
                <a:cs typeface="Times New Roman" charset="0"/>
              </a:rPr>
              <a:pPr algn="r" eaLnBrk="0" hangingPunct="0">
                <a:spcBef>
                  <a:spcPct val="50000"/>
                </a:spcBef>
                <a:buFont typeface="Wingdings" charset="0"/>
                <a:buChar char="§"/>
              </a:pPr>
              <a:t>202</a:t>
            </a:fld>
            <a:endParaRPr lang="en-US" altLang="zh-CN" sz="1200">
              <a:solidFill>
                <a:prstClr val="black"/>
              </a:solidFill>
              <a:latin typeface="Times" charset="0"/>
              <a:cs typeface="Times New Roman"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xfrm>
            <a:off x="914400" y="4343400"/>
            <a:ext cx="5029200" cy="2873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9569BE-0035-AE47-827C-EC663A76C197}" type="slidenum">
              <a:rPr lang="en-US" sz="1200">
                <a:solidFill>
                  <a:srgbClr val="000000"/>
                </a:solidFill>
                <a:latin typeface="Times" charset="0"/>
              </a:rPr>
              <a:pPr eaLnBrk="1" hangingPunct="1"/>
              <a:t>203</a:t>
            </a:fld>
            <a:endParaRPr lang="en-US" sz="1200">
              <a:solidFill>
                <a:srgbClr val="000000"/>
              </a:solidFill>
              <a:latin typeface="Times"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48C5E4D-556C-4A81-9D9A-65C484D48E19}" type="slidenum">
              <a:rPr lang="en-US" altLang="en-US" sz="1200"/>
              <a:pPr eaLnBrk="1" hangingPunct="1"/>
              <a:t>204</a:t>
            </a:fld>
            <a:endParaRPr lang="en-US" altLang="en-US" sz="1200"/>
          </a:p>
        </p:txBody>
      </p:sp>
      <p:sp>
        <p:nvSpPr>
          <p:cNvPr id="300035" name="Rectangle 2"/>
          <p:cNvSpPr>
            <a:spLocks noGrp="1" noRot="1" noChangeAspect="1" noChangeArrowheads="1"/>
          </p:cNvSpPr>
          <p:nvPr>
            <p:ph type="sldImg"/>
          </p:nvPr>
        </p:nvSpPr>
        <p:spPr>
          <a:solidFill>
            <a:srgbClr val="FFFFFF"/>
          </a:solidFill>
          <a:ln/>
        </p:spPr>
      </p:sp>
      <p:sp>
        <p:nvSpPr>
          <p:cNvPr id="30003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205</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87BBBD3-2165-4B8A-8BF5-2BE9F56CCADC}" type="slidenum">
              <a:rPr lang="en-US" altLang="en-US" sz="1200"/>
              <a:pPr eaLnBrk="1" hangingPunct="1"/>
              <a:t>206</a:t>
            </a:fld>
            <a:endParaRPr lang="en-US" altLang="en-US" sz="1200"/>
          </a:p>
        </p:txBody>
      </p:sp>
      <p:sp>
        <p:nvSpPr>
          <p:cNvPr id="304131" name="Rectangle 2"/>
          <p:cNvSpPr>
            <a:spLocks noGrp="1" noRot="1" noChangeAspect="1" noChangeArrowheads="1"/>
          </p:cNvSpPr>
          <p:nvPr>
            <p:ph type="sldImg"/>
          </p:nvPr>
        </p:nvSpPr>
        <p:spPr>
          <a:solidFill>
            <a:srgbClr val="FFFFFF"/>
          </a:solidFill>
          <a:ln/>
        </p:spPr>
      </p:sp>
      <p:sp>
        <p:nvSpPr>
          <p:cNvPr id="30413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EE717-DB24-1540-A89C-E60322C5C8D4}" type="slidenum">
              <a:rPr lang="en-US" sz="1200">
                <a:solidFill>
                  <a:srgbClr val="000000"/>
                </a:solidFill>
                <a:latin typeface="Times" charset="0"/>
              </a:rPr>
              <a:pPr eaLnBrk="1" hangingPunct="1"/>
              <a:t>207</a:t>
            </a:fld>
            <a:endParaRPr lang="en-US" sz="1200">
              <a:solidFill>
                <a:srgbClr val="000000"/>
              </a:solidFill>
              <a:latin typeface="Times"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84C6D35-F5D8-4EB8-AD92-986071DCDA92}" type="slidenum">
              <a:rPr lang="en-US" altLang="en-US" sz="1200"/>
              <a:pPr eaLnBrk="1" hangingPunct="1"/>
              <a:t>208</a:t>
            </a:fld>
            <a:endParaRPr lang="en-US" altLang="en-US" sz="1200"/>
          </a:p>
        </p:txBody>
      </p:sp>
      <p:sp>
        <p:nvSpPr>
          <p:cNvPr id="306179" name="Rectangle 2"/>
          <p:cNvSpPr>
            <a:spLocks noGrp="1" noRot="1" noChangeAspect="1" noChangeArrowheads="1"/>
          </p:cNvSpPr>
          <p:nvPr>
            <p:ph type="sldImg"/>
          </p:nvPr>
        </p:nvSpPr>
        <p:spPr>
          <a:solidFill>
            <a:srgbClr val="FFFFFF"/>
          </a:solidFill>
          <a:ln/>
        </p:spPr>
      </p:sp>
      <p:sp>
        <p:nvSpPr>
          <p:cNvPr id="306180"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8894E-E49C-E44C-A7F9-10F54A8B5B39}" type="slidenum">
              <a:rPr lang="en-US" sz="1200" b="1">
                <a:solidFill>
                  <a:srgbClr val="000000"/>
                </a:solidFill>
                <a:latin typeface="Times" charset="0"/>
              </a:rPr>
              <a:pPr eaLnBrk="1" hangingPunct="1"/>
              <a:t>209</a:t>
            </a:fld>
            <a:endParaRPr lang="en-US" sz="1200" b="1">
              <a:solidFill>
                <a:srgbClr val="000000"/>
              </a:solidFill>
              <a:latin typeface="Times"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7A4EE08-FAB7-4699-BC0C-ED79DD2C73E4}" type="slidenum">
              <a:rPr lang="en-US" altLang="en-US" sz="1200"/>
              <a:pPr eaLnBrk="1" hangingPunct="1"/>
              <a:t>24</a:t>
            </a:fld>
            <a:endParaRPr lang="en-US" altLang="en-US" sz="120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899AD83-CE27-40D2-A374-4B972190F19B}" type="slidenum">
              <a:rPr lang="en-US" altLang="en-US" sz="1200"/>
              <a:pPr eaLnBrk="1" hangingPunct="1"/>
              <a:t>210</a:t>
            </a:fld>
            <a:endParaRPr lang="en-US" altLang="en-US" sz="1200"/>
          </a:p>
        </p:txBody>
      </p:sp>
      <p:sp>
        <p:nvSpPr>
          <p:cNvPr id="302083" name="Rectangle 2"/>
          <p:cNvSpPr>
            <a:spLocks noGrp="1" noRot="1" noChangeAspect="1" noChangeArrowheads="1"/>
          </p:cNvSpPr>
          <p:nvPr>
            <p:ph type="sldImg"/>
          </p:nvPr>
        </p:nvSpPr>
        <p:spPr>
          <a:solidFill>
            <a:srgbClr val="FFFFFF"/>
          </a:solidFill>
          <a:ln/>
        </p:spPr>
      </p:sp>
      <p:sp>
        <p:nvSpPr>
          <p:cNvPr id="302084"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09B5A68-308A-491B-A43C-6DC71896D42E}" type="slidenum">
              <a:rPr lang="en-US" altLang="en-US" sz="1200"/>
              <a:pPr eaLnBrk="1" hangingPunct="1"/>
              <a:t>211</a:t>
            </a:fld>
            <a:endParaRPr lang="en-US" altLang="en-US" sz="1200"/>
          </a:p>
        </p:txBody>
      </p:sp>
      <p:sp>
        <p:nvSpPr>
          <p:cNvPr id="310275" name="Rectangle 2"/>
          <p:cNvSpPr>
            <a:spLocks noGrp="1" noRot="1" noChangeAspect="1" noChangeArrowheads="1"/>
          </p:cNvSpPr>
          <p:nvPr>
            <p:ph type="sldImg"/>
          </p:nvPr>
        </p:nvSpPr>
        <p:spPr>
          <a:solidFill>
            <a:srgbClr val="FFFFFF"/>
          </a:solidFill>
          <a:ln/>
        </p:spPr>
      </p:sp>
      <p:sp>
        <p:nvSpPr>
          <p:cNvPr id="310276"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6BE9477-5560-4D77-90DB-38285911035B}" type="slidenum">
              <a:rPr lang="en-US" altLang="en-US" sz="1200"/>
              <a:pPr eaLnBrk="1" hangingPunct="1"/>
              <a:t>212</a:t>
            </a:fld>
            <a:endParaRPr lang="en-US" altLang="en-US" sz="1200"/>
          </a:p>
        </p:txBody>
      </p:sp>
      <p:sp>
        <p:nvSpPr>
          <p:cNvPr id="312323" name="Rectangle 2"/>
          <p:cNvSpPr>
            <a:spLocks noGrp="1" noRot="1" noChangeAspect="1" noChangeArrowheads="1"/>
          </p:cNvSpPr>
          <p:nvPr>
            <p:ph type="sldImg"/>
          </p:nvPr>
        </p:nvSpPr>
        <p:spPr>
          <a:solidFill>
            <a:srgbClr val="FFFFFF"/>
          </a:solidFill>
          <a:ln/>
        </p:spPr>
      </p:sp>
      <p:sp>
        <p:nvSpPr>
          <p:cNvPr id="312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36C39-74BC-4F92-A0DA-85C3FF2EADAD}" type="slidenum">
              <a:rPr lang="en-US" altLang="en-US" sz="1200"/>
              <a:pPr eaLnBrk="1" hangingPunct="1"/>
              <a:t>213</a:t>
            </a:fld>
            <a:endParaRPr lang="en-US" altLang="en-US" sz="1200"/>
          </a:p>
        </p:txBody>
      </p:sp>
      <p:sp>
        <p:nvSpPr>
          <p:cNvPr id="314371" name="Rectangle 2"/>
          <p:cNvSpPr>
            <a:spLocks noGrp="1" noRot="1" noChangeAspect="1" noChangeArrowheads="1"/>
          </p:cNvSpPr>
          <p:nvPr>
            <p:ph type="sldImg"/>
          </p:nvPr>
        </p:nvSpPr>
        <p:spPr>
          <a:solidFill>
            <a:srgbClr val="FFFFFF"/>
          </a:solidFill>
          <a:ln/>
        </p:spPr>
      </p:sp>
      <p:sp>
        <p:nvSpPr>
          <p:cNvPr id="314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7394341-CDF6-4FE1-B042-CCEDB302E307}" type="slidenum">
              <a:rPr lang="en-US" altLang="en-US" sz="1200"/>
              <a:pPr eaLnBrk="1" hangingPunct="1"/>
              <a:t>214</a:t>
            </a:fld>
            <a:endParaRPr lang="en-US" altLang="en-US" sz="120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5109512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655598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777278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028D3E0-C87E-46CB-BCC4-3BDE658F464E}" type="slidenum">
              <a:rPr lang="en-US" altLang="en-US" sz="1200"/>
              <a:pPr eaLnBrk="1" hangingPunct="1"/>
              <a:t>219</a:t>
            </a:fld>
            <a:endParaRPr lang="en-US" altLang="en-US" sz="1200"/>
          </a:p>
        </p:txBody>
      </p:sp>
      <p:sp>
        <p:nvSpPr>
          <p:cNvPr id="322563" name="Rectangle 2"/>
          <p:cNvSpPr>
            <a:spLocks noGrp="1" noRot="1" noChangeAspect="1" noChangeArrowheads="1"/>
          </p:cNvSpPr>
          <p:nvPr>
            <p:ph type="sldImg"/>
          </p:nvPr>
        </p:nvSpPr>
        <p:spPr>
          <a:solidFill>
            <a:srgbClr val="FFFFFF"/>
          </a:solidFill>
          <a:ln/>
        </p:spPr>
      </p:sp>
      <p:sp>
        <p:nvSpPr>
          <p:cNvPr id="322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2E5CFB5-91E5-4A03-B166-00A47E5D5F72}" type="slidenum">
              <a:rPr lang="en-US" altLang="en-US" sz="1200"/>
              <a:pPr eaLnBrk="1" hangingPunct="1"/>
              <a:t>35</a:t>
            </a:fld>
            <a:endParaRPr lang="en-US" altLang="en-US" sz="1200"/>
          </a:p>
        </p:txBody>
      </p:sp>
      <p:sp>
        <p:nvSpPr>
          <p:cNvPr id="195587" name="AutoShape 2"/>
          <p:cNvSpPr>
            <a:spLocks noGrp="1" noRot="1" noChangeAspect="1" noChangeArrowheads="1" noTextEdit="1"/>
          </p:cNvSpPr>
          <p:nvPr>
            <p:ph type="sldImg"/>
          </p:nvPr>
        </p:nvSpPr>
        <p:spPr>
          <a:xfrm>
            <a:off x="841375" y="241300"/>
            <a:ext cx="5233988" cy="3925888"/>
          </a:xfrm>
          <a:ln/>
        </p:spPr>
      </p:sp>
      <p:sp>
        <p:nvSpPr>
          <p:cNvPr id="195588"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225</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Big Bang: heat death (cold, dark universe) or big crunch (collapsing universe)</a:t>
            </a:r>
            <a:r>
              <a:rPr lang="en-SG" dirty="0"/>
              <a:t>? OR…</a:t>
            </a:r>
          </a:p>
          <a:p>
            <a:pPr>
              <a:defRPr/>
            </a:pPr>
            <a:r>
              <a:rPr lang="en-US" dirty="0"/>
              <a:t>Bible: literal heat death and then new heavens and new earth</a:t>
            </a:r>
            <a:r>
              <a:rPr lang="en-SG" dirty="0"/>
              <a:t>?</a:t>
            </a:r>
          </a:p>
          <a:p>
            <a:pPr>
              <a:defRPr/>
            </a:pPr>
            <a:endParaRPr lang="en-SG" dirty="0"/>
          </a:p>
          <a:p>
            <a:r>
              <a:rPr lang="zh-CN" altLang="en-US" dirty="0"/>
              <a:t>大爆炸理论：热寂（冷暗宇宙）或大挤压（宇宙坍缩）？</a:t>
            </a:r>
            <a:r>
              <a:rPr lang="zh-CN" altLang="en-US" b="1" dirty="0"/>
              <a:t>还是</a:t>
            </a:r>
            <a:r>
              <a:rPr lang="en-US" altLang="zh-CN" b="1" dirty="0"/>
              <a:t>……</a:t>
            </a:r>
            <a:br>
              <a:rPr lang="zh-CN" altLang="en-US" dirty="0"/>
            </a:br>
            <a:endParaRPr lang="zh-CN" altLang="en-US" dirty="0"/>
          </a:p>
          <a:p>
            <a:r>
              <a:rPr lang="zh-CN" altLang="en-US" dirty="0"/>
              <a:t>圣经：字面的热寂，随后新的天地？</a:t>
            </a:r>
          </a:p>
          <a:p>
            <a:pPr>
              <a:defRPr/>
            </a:pPr>
            <a:endParaRPr lang="en-US" dirty="0"/>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227</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9811"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12E80E03-3EF4-4AE2-9C9E-07B318E1410C}" type="slidenum">
              <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71011" name="Rectangle 2"/>
          <p:cNvSpPr>
            <a:spLocks noGrp="1" noRot="1" noChangeAspect="1" noChangeArrowheads="1" noTextEdit="1"/>
          </p:cNvSpPr>
          <p:nvPr>
            <p:ph type="sldImg"/>
          </p:nvPr>
        </p:nvSpPr>
        <p:spPr>
          <a:xfrm>
            <a:off x="838200" y="457200"/>
            <a:ext cx="5181600" cy="3886200"/>
          </a:xfrm>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SimSun" pitchFamily="2" charset="-122"/>
            </a:endParaRPr>
          </a:p>
        </p:txBody>
      </p:sp>
    </p:spTree>
    <p:extLst>
      <p:ext uri="{BB962C8B-B14F-4D97-AF65-F5344CB8AC3E}">
        <p14:creationId xmlns:p14="http://schemas.microsoft.com/office/powerpoint/2010/main" val="12823098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8359200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824506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668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F75A966-DCCB-4887-A8D0-BF1BE298D4FF}" type="slidenum">
              <a:rPr lang="en-US" altLang="en-US" sz="1200"/>
              <a:pPr eaLnBrk="1" hangingPunct="1"/>
              <a:t>36</a:t>
            </a:fld>
            <a:endParaRPr lang="en-US" alt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44BE3-C960-4354-9EE9-3C0B2B3431A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7066400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09702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558371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231885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1452719-8033-43C8-B933-964ED59DE987}" type="slidenum">
              <a:rPr lang="en-US" altLang="en-US" sz="1200"/>
              <a:pPr eaLnBrk="1" hangingPunct="1"/>
              <a:t>246</a:t>
            </a:fld>
            <a:endParaRPr lang="en-US" altLang="en-US" sz="1200"/>
          </a:p>
        </p:txBody>
      </p:sp>
      <p:sp>
        <p:nvSpPr>
          <p:cNvPr id="329731" name="AutoShape 2"/>
          <p:cNvSpPr>
            <a:spLocks noGrp="1" noRot="1" noChangeAspect="1" noChangeArrowheads="1" noTextEdit="1"/>
          </p:cNvSpPr>
          <p:nvPr>
            <p:ph type="sldImg"/>
          </p:nvPr>
        </p:nvSpPr>
        <p:spPr>
          <a:xfrm>
            <a:off x="842963" y="239713"/>
            <a:ext cx="5237162" cy="3927475"/>
          </a:xfrm>
          <a:ln/>
        </p:spPr>
      </p:sp>
      <p:sp>
        <p:nvSpPr>
          <p:cNvPr id="329732"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317778-0177-4E6F-A3E2-C0C3A1A103F2}" type="slidenum">
              <a:rPr lang="en-US" altLang="en-US" sz="1200"/>
              <a:pPr eaLnBrk="1" hangingPunct="1"/>
              <a:t>254</a:t>
            </a:fld>
            <a:endParaRPr lang="en-US" altLang="en-US" sz="1200"/>
          </a:p>
        </p:txBody>
      </p:sp>
      <p:sp>
        <p:nvSpPr>
          <p:cNvPr id="338947" name="Rectangle 2"/>
          <p:cNvSpPr>
            <a:spLocks noGrp="1" noRot="1" noChangeAspect="1" noChangeArrowheads="1"/>
          </p:cNvSpPr>
          <p:nvPr>
            <p:ph type="sldImg"/>
          </p:nvPr>
        </p:nvSpPr>
        <p:spPr>
          <a:xfrm>
            <a:off x="1103313" y="676275"/>
            <a:ext cx="4603750" cy="3452813"/>
          </a:xfrm>
          <a:solidFill>
            <a:srgbClr val="FFFFFF"/>
          </a:solidFill>
          <a:ln/>
        </p:spPr>
      </p:sp>
      <p:sp>
        <p:nvSpPr>
          <p:cNvPr id="33894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FE5EF53-FB83-4617-895C-2F7B7A426FC0}" type="slidenum">
              <a:rPr lang="en-US" altLang="en-US" sz="1200"/>
              <a:pPr eaLnBrk="1" hangingPunct="1"/>
              <a:t>255</a:t>
            </a:fld>
            <a:endParaRPr lang="en-US" altLang="en-US" sz="1200"/>
          </a:p>
        </p:txBody>
      </p:sp>
      <p:sp>
        <p:nvSpPr>
          <p:cNvPr id="340995" name="Rectangle 2"/>
          <p:cNvSpPr>
            <a:spLocks noGrp="1" noRot="1" noChangeAspect="1" noChangeArrowheads="1"/>
          </p:cNvSpPr>
          <p:nvPr>
            <p:ph type="sldImg"/>
          </p:nvPr>
        </p:nvSpPr>
        <p:spPr>
          <a:xfrm>
            <a:off x="1103313" y="676275"/>
            <a:ext cx="4603750" cy="3452813"/>
          </a:xfrm>
          <a:solidFill>
            <a:srgbClr val="FFFFFF"/>
          </a:solidFill>
          <a:ln/>
        </p:spPr>
      </p:sp>
      <p:sp>
        <p:nvSpPr>
          <p:cNvPr id="34099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7CE6939-6845-40FE-9689-D1273747B112}" type="slidenum">
              <a:rPr lang="en-US" altLang="en-US" sz="1200"/>
              <a:pPr eaLnBrk="1" hangingPunct="1"/>
              <a:t>256</a:t>
            </a:fld>
            <a:endParaRPr lang="en-US" altLang="en-US" sz="1200"/>
          </a:p>
        </p:txBody>
      </p:sp>
      <p:sp>
        <p:nvSpPr>
          <p:cNvPr id="343043" name="Rectangle 2"/>
          <p:cNvSpPr>
            <a:spLocks noGrp="1" noRot="1" noChangeAspect="1" noChangeArrowheads="1"/>
          </p:cNvSpPr>
          <p:nvPr>
            <p:ph type="sldImg"/>
          </p:nvPr>
        </p:nvSpPr>
        <p:spPr>
          <a:solidFill>
            <a:srgbClr val="FFFFFF"/>
          </a:solidFill>
          <a:ln/>
        </p:spPr>
      </p:sp>
      <p:sp>
        <p:nvSpPr>
          <p:cNvPr id="343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1434" tIns="45716" rIns="91434" bIns="45716"/>
          <a:lstStyle/>
          <a:p>
            <a:pPr eaLnBrk="1" hangingPunct="1"/>
            <a:endParaRPr lang="en-US" altLang="en-US">
              <a:latin typeface="Times New Roman" pitchFamily="18"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051AD7C-938C-4F99-8874-55B9A612DB9E}" type="slidenum">
              <a:rPr lang="en-US" altLang="en-US" sz="1200"/>
              <a:pPr eaLnBrk="1" hangingPunct="1"/>
              <a:t>257</a:t>
            </a:fld>
            <a:endParaRPr lang="en-US" altLang="en-US" sz="1200"/>
          </a:p>
        </p:txBody>
      </p:sp>
      <p:sp>
        <p:nvSpPr>
          <p:cNvPr id="345091" name="Rectangle 2"/>
          <p:cNvSpPr>
            <a:spLocks noGrp="1" noRot="1" noChangeAspect="1" noChangeArrowheads="1"/>
          </p:cNvSpPr>
          <p:nvPr>
            <p:ph type="sldImg"/>
          </p:nvPr>
        </p:nvSpPr>
        <p:spPr>
          <a:xfrm>
            <a:off x="1130300" y="674688"/>
            <a:ext cx="4597400" cy="3448050"/>
          </a:xfrm>
          <a:solidFill>
            <a:srgbClr val="FFFFFF"/>
          </a:solidFill>
          <a:ln/>
        </p:spPr>
      </p:sp>
      <p:sp>
        <p:nvSpPr>
          <p:cNvPr id="345092" name="Rectangle 3"/>
          <p:cNvSpPr>
            <a:spLocks noGrp="1" noChangeArrowheads="1"/>
          </p:cNvSpPr>
          <p:nvPr>
            <p:ph type="body" idx="1"/>
          </p:nvPr>
        </p:nvSpPr>
        <p:spPr>
          <a:xfrm>
            <a:off x="914400" y="4348163"/>
            <a:ext cx="5029200" cy="412115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84749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7461763-3EBC-4BC2-B245-31F7973A86C9}" type="slidenum">
              <a:rPr lang="en-US" altLang="en-US" sz="1200"/>
              <a:pPr eaLnBrk="1" hangingPunct="1"/>
              <a:t>39</a:t>
            </a:fld>
            <a:endParaRPr lang="en-US" altLang="en-US" sz="1200"/>
          </a:p>
        </p:txBody>
      </p:sp>
      <p:sp>
        <p:nvSpPr>
          <p:cNvPr id="203779" name="AutoShape 2"/>
          <p:cNvSpPr>
            <a:spLocks noGrp="1" noRot="1" noChangeAspect="1" noChangeArrowheads="1" noTextEdit="1"/>
          </p:cNvSpPr>
          <p:nvPr>
            <p:ph type="sldImg"/>
          </p:nvPr>
        </p:nvSpPr>
        <p:spPr>
          <a:xfrm>
            <a:off x="842963" y="239713"/>
            <a:ext cx="5237162" cy="3927475"/>
          </a:xfrm>
          <a:ln/>
        </p:spPr>
      </p:sp>
      <p:sp>
        <p:nvSpPr>
          <p:cNvPr id="203780"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9295A5F-4F46-4D9E-8E5E-5151970A5C36}" type="slidenum">
              <a:rPr lang="en-US" altLang="en-US" sz="1200"/>
              <a:pPr eaLnBrk="1" hangingPunct="1"/>
              <a:t>258</a:t>
            </a:fld>
            <a:endParaRPr lang="en-US" altLang="en-US" sz="1200"/>
          </a:p>
        </p:txBody>
      </p:sp>
      <p:sp>
        <p:nvSpPr>
          <p:cNvPr id="347139" name="Rectangle 2"/>
          <p:cNvSpPr>
            <a:spLocks noGrp="1" noRot="1" noChangeAspect="1" noChangeArrowheads="1"/>
          </p:cNvSpPr>
          <p:nvPr>
            <p:ph type="sldImg"/>
          </p:nvPr>
        </p:nvSpPr>
        <p:spPr>
          <a:xfrm>
            <a:off x="1103313" y="676275"/>
            <a:ext cx="4603750" cy="3452813"/>
          </a:xfrm>
          <a:solidFill>
            <a:srgbClr val="FFFFFF"/>
          </a:solidFill>
          <a:ln/>
        </p:spPr>
      </p:sp>
      <p:sp>
        <p:nvSpPr>
          <p:cNvPr id="34714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CE35E44-62FB-40C8-BF17-ED97B896AB19}" type="slidenum">
              <a:rPr lang="en-US" altLang="en-US" sz="1200"/>
              <a:pPr eaLnBrk="1" hangingPunct="1"/>
              <a:t>259</a:t>
            </a:fld>
            <a:endParaRPr lang="en-US" altLang="en-US" sz="1200"/>
          </a:p>
        </p:txBody>
      </p:sp>
      <p:sp>
        <p:nvSpPr>
          <p:cNvPr id="349187" name="Rectangle 2"/>
          <p:cNvSpPr>
            <a:spLocks noGrp="1" noRot="1" noChangeAspect="1" noChangeArrowheads="1"/>
          </p:cNvSpPr>
          <p:nvPr>
            <p:ph type="sldImg"/>
          </p:nvPr>
        </p:nvSpPr>
        <p:spPr>
          <a:xfrm>
            <a:off x="1103313" y="676275"/>
            <a:ext cx="4603750" cy="3452813"/>
          </a:xfrm>
          <a:solidFill>
            <a:srgbClr val="FFFFFF"/>
          </a:solidFill>
          <a:ln/>
        </p:spPr>
      </p:sp>
      <p:sp>
        <p:nvSpPr>
          <p:cNvPr id="34918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BC77F23-D52F-4B20-B848-6694F16A793D}" type="slidenum">
              <a:rPr lang="en-US" altLang="en-US" sz="1200"/>
              <a:pPr eaLnBrk="1" hangingPunct="1"/>
              <a:t>260</a:t>
            </a:fld>
            <a:endParaRPr lang="en-US" altLang="en-US" sz="1200"/>
          </a:p>
        </p:txBody>
      </p:sp>
      <p:sp>
        <p:nvSpPr>
          <p:cNvPr id="351235" name="Rectangle 2"/>
          <p:cNvSpPr>
            <a:spLocks noGrp="1" noRot="1" noChangeAspect="1" noChangeArrowheads="1"/>
          </p:cNvSpPr>
          <p:nvPr>
            <p:ph type="sldImg"/>
          </p:nvPr>
        </p:nvSpPr>
        <p:spPr>
          <a:xfrm>
            <a:off x="1103313" y="676275"/>
            <a:ext cx="4603750" cy="3452813"/>
          </a:xfrm>
          <a:solidFill>
            <a:srgbClr val="FFFFFF"/>
          </a:solidFill>
          <a:ln/>
        </p:spPr>
      </p:sp>
      <p:sp>
        <p:nvSpPr>
          <p:cNvPr id="35123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D73C4-A8F9-4FF1-B017-EB06DC42B3FE}" type="slidenum">
              <a:rPr lang="en-US" altLang="en-US" sz="1200"/>
              <a:pPr eaLnBrk="1" hangingPunct="1"/>
              <a:t>261</a:t>
            </a:fld>
            <a:endParaRPr lang="en-US" altLang="en-US" sz="1200"/>
          </a:p>
        </p:txBody>
      </p:sp>
      <p:sp>
        <p:nvSpPr>
          <p:cNvPr id="353283" name="Rectangle 2"/>
          <p:cNvSpPr>
            <a:spLocks noGrp="1" noRot="1" noChangeAspect="1" noChangeArrowheads="1"/>
          </p:cNvSpPr>
          <p:nvPr>
            <p:ph type="sldImg"/>
          </p:nvPr>
        </p:nvSpPr>
        <p:spPr>
          <a:xfrm>
            <a:off x="1103313" y="676275"/>
            <a:ext cx="4603750" cy="3452813"/>
          </a:xfrm>
          <a:solidFill>
            <a:srgbClr val="FFFFFF"/>
          </a:solidFill>
          <a:ln/>
        </p:spPr>
      </p:sp>
      <p:sp>
        <p:nvSpPr>
          <p:cNvPr id="35328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919158C-AB3C-475F-B341-B31B38EF0BC6}" type="slidenum">
              <a:rPr lang="en-US" altLang="en-US" sz="1200"/>
              <a:pPr eaLnBrk="1" hangingPunct="1"/>
              <a:t>262</a:t>
            </a:fld>
            <a:endParaRPr lang="en-US" altLang="en-US" sz="1200"/>
          </a:p>
        </p:txBody>
      </p:sp>
      <p:sp>
        <p:nvSpPr>
          <p:cNvPr id="355331" name="Rectangle 2"/>
          <p:cNvSpPr>
            <a:spLocks noGrp="1" noRot="1" noChangeAspect="1" noChangeArrowheads="1"/>
          </p:cNvSpPr>
          <p:nvPr>
            <p:ph type="sldImg"/>
          </p:nvPr>
        </p:nvSpPr>
        <p:spPr>
          <a:xfrm>
            <a:off x="1103313" y="676275"/>
            <a:ext cx="4603750" cy="3452813"/>
          </a:xfrm>
          <a:solidFill>
            <a:srgbClr val="FFFFFF"/>
          </a:solidFill>
          <a:ln/>
        </p:spPr>
      </p:sp>
      <p:sp>
        <p:nvSpPr>
          <p:cNvPr id="35533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C3918AB-E42E-4D34-A8FC-AE3DFA7307E3}" type="slidenum">
              <a:rPr lang="en-US" altLang="en-US" sz="1200"/>
              <a:pPr eaLnBrk="1" hangingPunct="1"/>
              <a:t>263</a:t>
            </a:fld>
            <a:endParaRPr lang="en-US" altLang="en-US" sz="1200"/>
          </a:p>
        </p:txBody>
      </p:sp>
      <p:sp>
        <p:nvSpPr>
          <p:cNvPr id="357379" name="Rectangle 2"/>
          <p:cNvSpPr>
            <a:spLocks noGrp="1" noRot="1" noChangeAspect="1" noChangeArrowheads="1"/>
          </p:cNvSpPr>
          <p:nvPr>
            <p:ph type="sldImg"/>
          </p:nvPr>
        </p:nvSpPr>
        <p:spPr>
          <a:xfrm>
            <a:off x="1103313" y="676275"/>
            <a:ext cx="4603750" cy="3452813"/>
          </a:xfrm>
          <a:solidFill>
            <a:srgbClr val="FFFFFF"/>
          </a:solidFill>
          <a:ln/>
        </p:spPr>
      </p:sp>
      <p:sp>
        <p:nvSpPr>
          <p:cNvPr id="35738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A49EA43-4742-4130-B2A9-52AB435BE983}" type="slidenum">
              <a:rPr lang="en-US" altLang="en-US" sz="1200"/>
              <a:pPr eaLnBrk="1" hangingPunct="1"/>
              <a:t>264</a:t>
            </a:fld>
            <a:endParaRPr lang="en-US" altLang="en-US" sz="1200"/>
          </a:p>
        </p:txBody>
      </p:sp>
      <p:sp>
        <p:nvSpPr>
          <p:cNvPr id="359427" name="Rectangle 2"/>
          <p:cNvSpPr>
            <a:spLocks noGrp="1" noRot="1" noChangeAspect="1" noChangeArrowheads="1"/>
          </p:cNvSpPr>
          <p:nvPr>
            <p:ph type="sldImg"/>
          </p:nvPr>
        </p:nvSpPr>
        <p:spPr>
          <a:xfrm>
            <a:off x="1103313" y="676275"/>
            <a:ext cx="4603750" cy="3452813"/>
          </a:xfrm>
          <a:solidFill>
            <a:srgbClr val="FFFFFF"/>
          </a:solidFill>
          <a:ln/>
        </p:spPr>
      </p:sp>
      <p:sp>
        <p:nvSpPr>
          <p:cNvPr id="35942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1071EB8-68EB-42DC-88BE-010DE910BDBF}" type="slidenum">
              <a:rPr lang="en-US" altLang="en-US" sz="1200"/>
              <a:pPr eaLnBrk="1" hangingPunct="1"/>
              <a:t>265</a:t>
            </a:fld>
            <a:endParaRPr lang="en-US" altLang="en-US" sz="1200"/>
          </a:p>
        </p:txBody>
      </p:sp>
      <p:sp>
        <p:nvSpPr>
          <p:cNvPr id="361475" name="Rectangle 2"/>
          <p:cNvSpPr>
            <a:spLocks noGrp="1" noRot="1" noChangeAspect="1" noChangeArrowheads="1"/>
          </p:cNvSpPr>
          <p:nvPr>
            <p:ph type="sldImg"/>
          </p:nvPr>
        </p:nvSpPr>
        <p:spPr>
          <a:xfrm>
            <a:off x="1103313" y="676275"/>
            <a:ext cx="4603750" cy="3452813"/>
          </a:xfrm>
          <a:solidFill>
            <a:srgbClr val="FFFFFF"/>
          </a:solidFill>
          <a:ln/>
        </p:spPr>
      </p:sp>
      <p:sp>
        <p:nvSpPr>
          <p:cNvPr id="36147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D99CA3-9023-4B02-BC28-4B419431A3BE}" type="slidenum">
              <a:rPr lang="en-US" altLang="en-US" sz="1200"/>
              <a:pPr eaLnBrk="1" hangingPunct="1"/>
              <a:t>266</a:t>
            </a:fld>
            <a:endParaRPr lang="en-US" altLang="en-US" sz="1200"/>
          </a:p>
        </p:txBody>
      </p:sp>
      <p:sp>
        <p:nvSpPr>
          <p:cNvPr id="363523" name="Rectangle 2"/>
          <p:cNvSpPr>
            <a:spLocks noGrp="1" noRot="1" noChangeAspect="1" noChangeArrowheads="1"/>
          </p:cNvSpPr>
          <p:nvPr>
            <p:ph type="sldImg"/>
          </p:nvPr>
        </p:nvSpPr>
        <p:spPr>
          <a:xfrm>
            <a:off x="1103313" y="676275"/>
            <a:ext cx="4603750" cy="3452813"/>
          </a:xfrm>
          <a:solidFill>
            <a:srgbClr val="FFFFFF"/>
          </a:solidFill>
          <a:ln/>
        </p:spPr>
      </p:sp>
      <p:sp>
        <p:nvSpPr>
          <p:cNvPr id="36352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C34D9AA-CE58-443B-B203-DE9B89A9D63C}" type="slidenum">
              <a:rPr lang="en-US" altLang="en-US" sz="1200"/>
              <a:pPr eaLnBrk="1" hangingPunct="1"/>
              <a:t>267</a:t>
            </a:fld>
            <a:endParaRPr lang="en-US" altLang="en-US" sz="1200"/>
          </a:p>
        </p:txBody>
      </p:sp>
      <p:sp>
        <p:nvSpPr>
          <p:cNvPr id="365571" name="Rectangle 2"/>
          <p:cNvSpPr>
            <a:spLocks noGrp="1" noRot="1" noChangeAspect="1" noChangeArrowheads="1"/>
          </p:cNvSpPr>
          <p:nvPr>
            <p:ph type="sldImg"/>
          </p:nvPr>
        </p:nvSpPr>
        <p:spPr>
          <a:xfrm>
            <a:off x="1103313" y="676275"/>
            <a:ext cx="4603750" cy="3452813"/>
          </a:xfrm>
          <a:solidFill>
            <a:srgbClr val="FFFFFF"/>
          </a:solidFill>
          <a:ln/>
        </p:spPr>
      </p:sp>
      <p:sp>
        <p:nvSpPr>
          <p:cNvPr id="36557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solidFill>
                  <a:prstClr val="black"/>
                </a:solidFill>
              </a:rPr>
              <a:pPr eaLnBrk="1" hangingPunct="1"/>
              <a:t>41</a:t>
            </a:fld>
            <a:endParaRPr lang="en-US" sz="1200">
              <a:solidFill>
                <a:prstClr val="black"/>
              </a:solidFill>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0B273B-1CE4-4042-A602-8C7340D81BD9}" type="slidenum">
              <a:rPr lang="en-US" altLang="en-US" sz="1200"/>
              <a:pPr eaLnBrk="1" hangingPunct="1"/>
              <a:t>268</a:t>
            </a:fld>
            <a:endParaRPr lang="en-US" altLang="en-US" sz="1200"/>
          </a:p>
        </p:txBody>
      </p:sp>
      <p:sp>
        <p:nvSpPr>
          <p:cNvPr id="367619" name="Rectangle 2"/>
          <p:cNvSpPr>
            <a:spLocks noGrp="1" noRot="1" noChangeAspect="1" noChangeArrowheads="1"/>
          </p:cNvSpPr>
          <p:nvPr>
            <p:ph type="sldImg"/>
          </p:nvPr>
        </p:nvSpPr>
        <p:spPr>
          <a:xfrm>
            <a:off x="1103313" y="676275"/>
            <a:ext cx="4603750" cy="3452813"/>
          </a:xfrm>
          <a:solidFill>
            <a:srgbClr val="FFFFFF"/>
          </a:solidFill>
          <a:ln/>
        </p:spPr>
      </p:sp>
      <p:sp>
        <p:nvSpPr>
          <p:cNvPr id="367620"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D37E4EB-0C0D-44B8-B16C-8CF49C9A538A}" type="slidenum">
              <a:rPr lang="en-US" altLang="en-US" sz="1200"/>
              <a:pPr eaLnBrk="1" hangingPunct="1"/>
              <a:t>269</a:t>
            </a:fld>
            <a:endParaRPr lang="en-US" altLang="en-US" sz="1200"/>
          </a:p>
        </p:txBody>
      </p:sp>
      <p:sp>
        <p:nvSpPr>
          <p:cNvPr id="369667" name="Rectangle 2"/>
          <p:cNvSpPr>
            <a:spLocks noGrp="1" noRot="1" noChangeAspect="1" noChangeArrowheads="1"/>
          </p:cNvSpPr>
          <p:nvPr>
            <p:ph type="sldImg"/>
          </p:nvPr>
        </p:nvSpPr>
        <p:spPr>
          <a:xfrm>
            <a:off x="1103313" y="676275"/>
            <a:ext cx="4603750" cy="3452813"/>
          </a:xfrm>
          <a:solidFill>
            <a:srgbClr val="FFFFFF"/>
          </a:solidFill>
          <a:ln/>
        </p:spPr>
      </p:sp>
      <p:sp>
        <p:nvSpPr>
          <p:cNvPr id="369668"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096B8C9-DEEA-468D-BA38-F61AABAFF3B5}" type="slidenum">
              <a:rPr lang="en-US" altLang="en-US" sz="1200"/>
              <a:pPr eaLnBrk="1" hangingPunct="1"/>
              <a:t>270</a:t>
            </a:fld>
            <a:endParaRPr lang="en-US" altLang="en-US" sz="1200"/>
          </a:p>
        </p:txBody>
      </p:sp>
      <p:sp>
        <p:nvSpPr>
          <p:cNvPr id="371715" name="Rectangle 2"/>
          <p:cNvSpPr>
            <a:spLocks noGrp="1" noRot="1" noChangeAspect="1" noChangeArrowheads="1"/>
          </p:cNvSpPr>
          <p:nvPr>
            <p:ph type="sldImg"/>
          </p:nvPr>
        </p:nvSpPr>
        <p:spPr>
          <a:xfrm>
            <a:off x="1103313" y="676275"/>
            <a:ext cx="4603750" cy="3452813"/>
          </a:xfrm>
          <a:solidFill>
            <a:srgbClr val="FFFFFF"/>
          </a:solidFill>
          <a:ln/>
        </p:spPr>
      </p:sp>
      <p:sp>
        <p:nvSpPr>
          <p:cNvPr id="371716"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3E6CEB5-F13D-4B7E-AA7A-5F928BCC8FE8}" type="slidenum">
              <a:rPr lang="en-US" altLang="en-US" sz="1200"/>
              <a:pPr eaLnBrk="1" hangingPunct="1"/>
              <a:t>271</a:t>
            </a:fld>
            <a:endParaRPr lang="en-US" altLang="en-US" sz="1200"/>
          </a:p>
        </p:txBody>
      </p:sp>
      <p:sp>
        <p:nvSpPr>
          <p:cNvPr id="373763" name="Rectangle 2"/>
          <p:cNvSpPr>
            <a:spLocks noGrp="1" noRot="1" noChangeAspect="1" noChangeArrowheads="1"/>
          </p:cNvSpPr>
          <p:nvPr>
            <p:ph type="sldImg"/>
          </p:nvPr>
        </p:nvSpPr>
        <p:spPr>
          <a:xfrm>
            <a:off x="1103313" y="676275"/>
            <a:ext cx="4603750" cy="3452813"/>
          </a:xfrm>
          <a:solidFill>
            <a:srgbClr val="FFFFFF"/>
          </a:solidFill>
          <a:ln/>
        </p:spPr>
      </p:sp>
      <p:sp>
        <p:nvSpPr>
          <p:cNvPr id="373764"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34CA718-28C2-444B-9F6C-6FA58E63026B}" type="slidenum">
              <a:rPr lang="en-US" altLang="en-US" sz="1200"/>
              <a:pPr eaLnBrk="1" hangingPunct="1"/>
              <a:t>272</a:t>
            </a:fld>
            <a:endParaRPr lang="en-US" altLang="en-US" sz="1200"/>
          </a:p>
        </p:txBody>
      </p:sp>
      <p:sp>
        <p:nvSpPr>
          <p:cNvPr id="375811" name="Rectangle 2"/>
          <p:cNvSpPr>
            <a:spLocks noGrp="1" noRot="1" noChangeAspect="1" noChangeArrowheads="1"/>
          </p:cNvSpPr>
          <p:nvPr>
            <p:ph type="sldImg"/>
          </p:nvPr>
        </p:nvSpPr>
        <p:spPr>
          <a:xfrm>
            <a:off x="1103313" y="676275"/>
            <a:ext cx="4603750" cy="3452813"/>
          </a:xfrm>
          <a:solidFill>
            <a:srgbClr val="FFFFFF"/>
          </a:solidFill>
          <a:ln/>
        </p:spPr>
      </p:sp>
      <p:sp>
        <p:nvSpPr>
          <p:cNvPr id="375812"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ltLang="en-US">
              <a:latin typeface="Times New Roman" pitchFamily="18"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B641812-A1ED-4C1E-9BDB-AF65A4B1ACC6}" type="slidenum">
              <a:rPr lang="en-US" altLang="en-US" sz="1200"/>
              <a:pPr eaLnBrk="1" hangingPunct="1"/>
              <a:t>273</a:t>
            </a:fld>
            <a:endParaRPr lang="en-US" altLang="en-US" sz="1200"/>
          </a:p>
        </p:txBody>
      </p:sp>
      <p:sp>
        <p:nvSpPr>
          <p:cNvPr id="377859" name="AutoShape 2"/>
          <p:cNvSpPr>
            <a:spLocks noGrp="1" noRot="1" noChangeAspect="1" noChangeArrowheads="1" noTextEdit="1"/>
          </p:cNvSpPr>
          <p:nvPr>
            <p:ph type="sldImg"/>
          </p:nvPr>
        </p:nvSpPr>
        <p:spPr>
          <a:xfrm>
            <a:off x="841375" y="241300"/>
            <a:ext cx="5233988" cy="3925888"/>
          </a:xfrm>
          <a:ln/>
        </p:spPr>
      </p:sp>
      <p:sp>
        <p:nvSpPr>
          <p:cNvPr id="377860"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endParaRPr lang="en-US" altLang="en-US">
              <a:latin typeface="Times New Roman" pitchFamily="18"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a:p>
            <a:r>
              <a:rPr lang="zh-CN" altLang="en-US" dirty="0"/>
              <a:t>像</a:t>
            </a:r>
            <a:r>
              <a:rPr lang="en-US" altLang="zh-CN" dirty="0"/>
              <a:t>《</a:t>
            </a:r>
            <a:r>
              <a:rPr lang="zh-CN" altLang="en-US" dirty="0"/>
              <a:t>魔法风云会</a:t>
            </a:r>
            <a:r>
              <a:rPr lang="en-US" altLang="zh-CN" dirty="0"/>
              <a:t>》</a:t>
            </a:r>
            <a:r>
              <a:rPr lang="zh-CN" altLang="en-US" dirty="0"/>
              <a:t>这样的游戏教人们成为巫师，杀死他们的对手。</a:t>
            </a:r>
          </a:p>
          <a:p>
            <a:r>
              <a:rPr lang="zh-CN" altLang="en-US" dirty="0"/>
              <a:t>像</a:t>
            </a:r>
            <a:r>
              <a:rPr lang="en-US" altLang="zh-CN" dirty="0"/>
              <a:t>《</a:t>
            </a:r>
            <a:r>
              <a:rPr lang="zh-CN" altLang="en-US" dirty="0"/>
              <a:t>龙与地下城</a:t>
            </a:r>
            <a:r>
              <a:rPr lang="en-US" altLang="zh-CN" dirty="0"/>
              <a:t>》</a:t>
            </a:r>
            <a:r>
              <a:rPr lang="zh-CN" altLang="en-US" dirty="0"/>
              <a:t>一样，这款著名的角色扮演游戏也是一款充满挑战的游戏，需要复杂的策略和精妙的操作。然而，这些策略是在黑暗的神秘背景下展开的。许多卡牌描绘了可怕和令人厌恶的生物。骷髅、血液和死亡的图像是常见的。卡牌中有骨巫师、死灵法师（展示舔刀上的血）、浪子巫师、黑暗仪式、残忍的欢愉、折磨、无尽的尖叫等。一张描绘多个骷髅的卡牌名为</a:t>
            </a:r>
            <a:r>
              <a:rPr lang="en-US" altLang="zh-CN" dirty="0"/>
              <a:t>《</a:t>
            </a:r>
            <a:r>
              <a:rPr lang="zh-CN" altLang="en-US" dirty="0"/>
              <a:t>凯尔多兰的亡者</a:t>
            </a:r>
            <a:r>
              <a:rPr lang="en-US" altLang="zh-CN" dirty="0"/>
              <a:t>》</a:t>
            </a:r>
            <a:r>
              <a:rPr lang="zh-CN" altLang="en-US" dirty="0"/>
              <a:t>，其上有这样一句话：“‘他们将杀死曾经深爱的人。’</a:t>
            </a:r>
            <a:r>
              <a:rPr lang="en-US" altLang="zh-CN" dirty="0"/>
              <a:t>——</a:t>
            </a:r>
            <a:r>
              <a:rPr lang="zh-CN" altLang="en-US" dirty="0"/>
              <a:t>死灵法师克里姆</a:t>
            </a:r>
            <a:r>
              <a:rPr lang="en-US" altLang="zh-CN" dirty="0"/>
              <a:t>·</a:t>
            </a:r>
            <a:r>
              <a:rPr lang="zh-CN" altLang="en-US" dirty="0"/>
              <a:t>杜尔。” 死灵法术是通过超自然和</a:t>
            </a:r>
            <a:r>
              <a:rPr lang="en-US" altLang="zh-CN" dirty="0"/>
              <a:t>/</a:t>
            </a:r>
            <a:r>
              <a:rPr lang="zh-CN" altLang="en-US" dirty="0"/>
              <a:t>或神秘技巧与死者沟通的方式。</a:t>
            </a:r>
          </a:p>
          <a:p>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255499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D04DDBC9-5C8D-47B8-9A6F-29A793C82CBF}" type="slidenum">
              <a:rPr lang="en-US" altLang="en-US" sz="1200"/>
              <a:pPr eaLnBrk="1" hangingPunct="1"/>
              <a:t>45</a:t>
            </a:fld>
            <a:endParaRPr lang="en-US" altLang="en-US" sz="120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1A26AB5-3715-4266-8D0D-E2EC964C0CF4}" type="slidenum">
              <a:rPr lang="en-US" altLang="en-US" sz="1200"/>
              <a:pPr eaLnBrk="1" hangingPunct="1"/>
              <a:t>46</a:t>
            </a:fld>
            <a:endParaRPr lang="en-US" altLang="en-US" sz="120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FAD46BE-A4A2-47B4-AF94-A99D315F50FC}" type="slidenum">
              <a:rPr lang="en-US" altLang="en-US" sz="1200"/>
              <a:pPr eaLnBrk="1" hangingPunct="1"/>
              <a:t>47</a:t>
            </a:fld>
            <a:endParaRPr lang="en-US" altLang="en-US" sz="120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68A83E-A428-4AEF-820F-8020A14D1A49}" type="slidenum">
              <a:rPr lang="en-US" altLang="en-US" sz="1200"/>
              <a:pPr eaLnBrk="1" hangingPunct="1"/>
              <a:t>48</a:t>
            </a:fld>
            <a:endParaRPr lang="en-US" altLang="en-US" sz="120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6CF04C6-2F0F-4767-A7FB-0CCC26DF8478}" type="slidenum">
              <a:rPr lang="en-US" altLang="en-US" sz="1200"/>
              <a:pPr eaLnBrk="1" hangingPunct="1"/>
              <a:t>49</a:t>
            </a:fld>
            <a:endParaRPr lang="en-US" altLang="en-US" sz="120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F7E4C61-D3A8-42A0-8AFC-C7D9BBB9FC53}" type="slidenum">
              <a:rPr lang="en-US" altLang="en-US" sz="1200"/>
              <a:pPr eaLnBrk="1" hangingPunct="1"/>
              <a:t>50</a:t>
            </a:fld>
            <a:endParaRPr lang="en-US" altLang="en-US" sz="120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F19081EA-039A-401C-B3D4-44858DD0A29D}" type="slidenum">
              <a:rPr lang="en-US" altLang="en-US" sz="1200"/>
              <a:pPr eaLnBrk="1" hangingPunct="1"/>
              <a:t>51</a:t>
            </a:fld>
            <a:endParaRPr lang="en-US" altLang="en-US" sz="120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DF890C6-7952-4337-8177-18A4F4B6E1E2}" type="slidenum">
              <a:rPr lang="en-US" altLang="en-US" sz="1200"/>
              <a:pPr eaLnBrk="1" hangingPunct="1"/>
              <a:t>52</a:t>
            </a:fld>
            <a:endParaRPr lang="en-US" altLang="en-US" sz="120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22647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9AFF7EC-9B48-4F78-A820-B1AB540C58DC}" type="slidenum">
              <a:rPr lang="en-US" altLang="en-US" sz="1200"/>
              <a:pPr eaLnBrk="1" hangingPunct="1"/>
              <a:t>53</a:t>
            </a:fld>
            <a:endParaRPr lang="en-US" altLang="en-US" sz="120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B5AFBA3-66BC-4D22-A087-B24F6D93C8BD}" type="slidenum">
              <a:rPr lang="en-US" altLang="en-US" sz="1200"/>
              <a:pPr eaLnBrk="1" hangingPunct="1"/>
              <a:t>54</a:t>
            </a:fld>
            <a:endParaRPr lang="en-US" altLang="en-US" sz="120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39F4A29-4E63-4805-8B72-9373E1EB81F0}" type="slidenum">
              <a:rPr lang="en-US" altLang="en-US" sz="1200"/>
              <a:pPr eaLnBrk="1" hangingPunct="1"/>
              <a:t>55</a:t>
            </a:fld>
            <a:endParaRPr lang="en-US" altLang="en-US" sz="120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A03F2FE-C88F-4055-AE19-8F181BB56979}" type="slidenum">
              <a:rPr lang="en-US" altLang="en-US" sz="1200"/>
              <a:pPr eaLnBrk="1" hangingPunct="1"/>
              <a:t>56</a:t>
            </a:fld>
            <a:endParaRPr lang="en-US" altLang="en-US" sz="120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1F9A469-F4A5-4C08-991F-D2FC57321622}" type="slidenum">
              <a:rPr lang="en-US" altLang="en-US" sz="1200"/>
              <a:pPr eaLnBrk="1" hangingPunct="1"/>
              <a:t>57</a:t>
            </a:fld>
            <a:endParaRPr lang="en-US" altLang="en-US" sz="120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B7603E3-820C-423C-9A2C-2E5BCEF4BEBB}" type="slidenum">
              <a:rPr lang="en-US" altLang="en-US" sz="1200"/>
              <a:pPr eaLnBrk="1" hangingPunct="1"/>
              <a:t>60</a:t>
            </a:fld>
            <a:endParaRPr lang="en-US" altLang="en-US" sz="120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7644BE3-C960-4354-9EE9-3C0B2B3431AD}" type="slidenum">
              <a:rPr lang="en-US" altLang="en-US" sz="1200"/>
              <a:pPr eaLnBrk="1" hangingPunct="1"/>
              <a:t>61</a:t>
            </a:fld>
            <a:endParaRPr lang="en-US" altLang="en-US" sz="120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8C7E41B-28B8-4C2F-B522-8DD187E6CDAF}" type="slidenum">
              <a:rPr lang="en-US" altLang="en-US" sz="1200"/>
              <a:pPr eaLnBrk="1" hangingPunct="1"/>
              <a:t>62</a:t>
            </a:fld>
            <a:endParaRPr lang="en-US" altLang="en-US" sz="120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F598C7F-9ABC-4982-BD65-631D16BFEE13}" type="slidenum">
              <a:rPr lang="en-US" altLang="en-US" sz="1200"/>
              <a:pPr eaLnBrk="1" hangingPunct="1"/>
              <a:t>63</a:t>
            </a:fld>
            <a:endParaRPr lang="en-US" altLang="en-US" sz="120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BC4179E-6697-4621-8767-66A351ECF69B}" type="slidenum">
              <a:rPr lang="en-US" altLang="en-US" sz="1200"/>
              <a:pPr eaLnBrk="1" hangingPunct="1"/>
              <a:t>64</a:t>
            </a:fld>
            <a:endParaRPr lang="en-US" altLang="en-US" sz="120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彼得提醒北亚的信徒，使他们记得自己对假教师特征及其未来毁灭的认识，并使他们铭记耶稣基督的恩典，以此来抵挡虚假教导，并激励他们在敬虔上成长。</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748511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B5CE0A6-D476-4B55-B8EB-E5065E5C862C}" type="slidenum">
              <a:rPr lang="en-US" altLang="en-US" sz="1200"/>
              <a:pPr eaLnBrk="1" hangingPunct="1"/>
              <a:t>65</a:t>
            </a:fld>
            <a:endParaRPr lang="en-US" altLang="en-US" sz="120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523CC05-641E-4E68-A792-4B2079DF6388}" type="slidenum">
              <a:rPr lang="en-US" altLang="en-US" sz="1200"/>
              <a:pPr eaLnBrk="1" hangingPunct="1"/>
              <a:t>67</a:t>
            </a:fld>
            <a:endParaRPr lang="en-US" altLang="en-US"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ACBFFC3-C972-430B-A53F-ED7FEAEEA46F}" type="slidenum">
              <a:rPr lang="en-US" altLang="en-US" sz="1200"/>
              <a:pPr eaLnBrk="1" hangingPunct="1"/>
              <a:t>69</a:t>
            </a:fld>
            <a:endParaRPr lang="en-US" altLang="en-US" sz="1200"/>
          </a:p>
        </p:txBody>
      </p:sp>
      <p:sp>
        <p:nvSpPr>
          <p:cNvPr id="215043" name="AutoShape 2"/>
          <p:cNvSpPr>
            <a:spLocks noGrp="1" noRot="1" noChangeAspect="1" noChangeArrowheads="1" noTextEdit="1"/>
          </p:cNvSpPr>
          <p:nvPr>
            <p:ph type="sldImg"/>
          </p:nvPr>
        </p:nvSpPr>
        <p:spPr>
          <a:xfrm>
            <a:off x="842963" y="239713"/>
            <a:ext cx="5237162" cy="3927475"/>
          </a:xfrm>
          <a:ln/>
        </p:spPr>
      </p:sp>
      <p:sp>
        <p:nvSpPr>
          <p:cNvPr id="215044" name="Rectangle 3"/>
          <p:cNvSpPr>
            <a:spLocks noGrp="1" noChangeArrowheads="1"/>
          </p:cNvSpPr>
          <p:nvPr>
            <p:ph type="body" idx="1"/>
          </p:nvPr>
        </p:nvSpPr>
        <p:spPr>
          <a:xfrm>
            <a:off x="395288" y="4306888"/>
            <a:ext cx="5988050" cy="4183062"/>
          </a:xfrm>
          <a:solidFill>
            <a:srgbClr val="FFFFFF"/>
          </a:solidFill>
          <a:ln>
            <a:solidFill>
              <a:srgbClr val="000000"/>
            </a:solidFill>
          </a:ln>
        </p:spPr>
        <p:txBody>
          <a:bodyPr/>
          <a:lstStyle/>
          <a:p>
            <a:pPr marL="112713" indent="-112713" defTabSz="1020763" eaLnBrk="1" hangingPunct="1"/>
            <a:endParaRPr lang="en-GB" altLang="en-US">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AAE67E5-3738-420D-AABB-B416304D5801}" type="slidenum">
              <a:rPr lang="en-US" altLang="en-US" sz="1200"/>
              <a:pPr eaLnBrk="1" hangingPunct="1"/>
              <a:t>70</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45939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42610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当然，我们都希望了解关于自己家庭的情况。</a:t>
            </a:r>
          </a:p>
          <a:p>
            <a:endParaRPr lang="en-US" dirty="0"/>
          </a:p>
        </p:txBody>
      </p:sp>
    </p:spTree>
    <p:extLst>
      <p:ext uri="{BB962C8B-B14F-4D97-AF65-F5344CB8AC3E}">
        <p14:creationId xmlns:p14="http://schemas.microsoft.com/office/powerpoint/2010/main" val="4008354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我想知道我的孙子和那只狗相处得怎么样。</a:t>
            </a:r>
          </a:p>
          <a:p>
            <a:endParaRPr lang="en-US" dirty="0"/>
          </a:p>
        </p:txBody>
      </p:sp>
    </p:spTree>
    <p:extLst>
      <p:ext uri="{BB962C8B-B14F-4D97-AF65-F5344CB8AC3E}">
        <p14:creationId xmlns:p14="http://schemas.microsoft.com/office/powerpoint/2010/main" val="356764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看起来他还需要学习一些关于狗狗亲吻的知识！</a:t>
            </a:r>
          </a:p>
          <a:p>
            <a:endParaRPr lang="en-US" dirty="0"/>
          </a:p>
        </p:txBody>
      </p:sp>
    </p:spTree>
    <p:extLst>
      <p:ext uri="{BB962C8B-B14F-4D97-AF65-F5344CB8AC3E}">
        <p14:creationId xmlns:p14="http://schemas.microsoft.com/office/powerpoint/2010/main" val="5502218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026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AE67E5-3738-420D-AABB-B416304D580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745466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79644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8388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a:p>
            <a:r>
              <a:rPr lang="zh-CN" altLang="en-US" dirty="0"/>
              <a:t>你可能已经听过很多关于在信仰中成长的信息。</a:t>
            </a:r>
            <a:endParaRPr lang="en-US" dirty="0"/>
          </a:p>
        </p:txBody>
      </p:sp>
    </p:spTree>
    <p:extLst>
      <p:ext uri="{BB962C8B-B14F-4D97-AF65-F5344CB8AC3E}">
        <p14:creationId xmlns:p14="http://schemas.microsoft.com/office/powerpoint/2010/main" val="17814002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a:p>
            <a:endParaRPr lang="en-US" dirty="0"/>
          </a:p>
          <a:p>
            <a:r>
              <a:rPr lang="zh-CN" altLang="en-US" b="1" dirty="0"/>
              <a:t>但彼得的重点是在恩典中成长。这是什么意思？</a:t>
            </a:r>
            <a:endParaRPr lang="zh-CN" altLang="en-US" dirty="0"/>
          </a:p>
          <a:p>
            <a:r>
              <a:rPr lang="zh-CN" altLang="en-US" b="1" dirty="0"/>
              <a:t>要翻译此幻灯片，请删除图片并翻译其下方的文本。</a:t>
            </a:r>
            <a:endParaRPr lang="zh-CN" altLang="en-US" dirty="0"/>
          </a:p>
          <a:p>
            <a:endParaRPr lang="en-US" dirty="0"/>
          </a:p>
        </p:txBody>
      </p:sp>
    </p:spTree>
    <p:extLst>
      <p:ext uri="{BB962C8B-B14F-4D97-AF65-F5344CB8AC3E}">
        <p14:creationId xmlns:p14="http://schemas.microsoft.com/office/powerpoint/2010/main" val="31691308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更进一步，彼得说，他的书信教导我们要在主耶稣基督的恩典和知识上成长。请用你自己的话，将这句话分享给你身边的邻座。</a:t>
            </a:r>
          </a:p>
          <a:p>
            <a:endParaRPr lang="en-US" dirty="0"/>
          </a:p>
        </p:txBody>
      </p:sp>
    </p:spTree>
    <p:extLst>
      <p:ext uri="{BB962C8B-B14F-4D97-AF65-F5344CB8AC3E}">
        <p14:creationId xmlns:p14="http://schemas.microsoft.com/office/powerpoint/2010/main" val="2123674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7468197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76685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465956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To answer this question, let’s see the context in which Peter wrote…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为了回答这个问题，让我们来看彼得写这封书信时的背景</a:t>
            </a:r>
            <a:r>
              <a:rPr lang="en-US" altLang="zh-CN" dirty="0"/>
              <a:t>……</a:t>
            </a:r>
          </a:p>
          <a:p>
            <a:endParaRPr lang="en-US" dirty="0">
              <a:cs typeface="ＭＳ Ｐゴシック" charset="0"/>
            </a:endParaRPr>
          </a:p>
        </p:txBody>
      </p:sp>
    </p:spTree>
    <p:extLst>
      <p:ext uri="{BB962C8B-B14F-4D97-AF65-F5344CB8AC3E}">
        <p14:creationId xmlns:p14="http://schemas.microsoft.com/office/powerpoint/2010/main" val="25190386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88</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225357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77833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
        <p:nvSpPr>
          <p:cNvPr id="181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B45381B-44EE-4663-8A5F-4155CD3944DF}" type="slidenum">
              <a:rPr lang="zh-CN" altLang="en-US" sz="1200"/>
              <a:pPr eaLnBrk="1" hangingPunct="1"/>
              <a:t>89</a:t>
            </a:fld>
            <a:endParaRPr lang="en-US" altLang="zh-CN" sz="1200"/>
          </a:p>
        </p:txBody>
      </p:sp>
    </p:spTree>
    <p:extLst>
      <p:ext uri="{BB962C8B-B14F-4D97-AF65-F5344CB8AC3E}">
        <p14:creationId xmlns:p14="http://schemas.microsoft.com/office/powerpoint/2010/main" val="3988186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日，罗马发生大火。六天后大火被扑灭时，超过</a:t>
            </a:r>
            <a:r>
              <a:rPr lang="en-US" altLang="zh-CN" b="1" dirty="0"/>
              <a:t>70%</a:t>
            </a:r>
            <a:r>
              <a:rPr lang="zh-CN" altLang="en-US" b="1" dirty="0"/>
              <a:t>的城市已成废墟。</a:t>
            </a:r>
            <a:endParaRPr lang="zh-CN" altLang="en-US" dirty="0"/>
          </a:p>
          <a:p>
            <a:r>
              <a:rPr lang="en-US" altLang="zh-CN" dirty="0"/>
              <a:t>—— </a:t>
            </a:r>
            <a:r>
              <a:rPr lang="zh-CN" altLang="en-US" dirty="0">
                <a:hlinkClick r:id="rId4"/>
              </a:rPr>
              <a:t>来源：国家地理</a:t>
            </a:r>
            <a:endParaRPr lang="zh-CN" altLang="en-US" dirty="0"/>
          </a:p>
          <a:p>
            <a:br>
              <a:rPr lang="zh-CN" altLang="en-US" dirty="0"/>
            </a:br>
            <a:endParaRPr lang="zh-CN" altLang="en-US" dirty="0"/>
          </a:p>
          <a:p>
            <a:r>
              <a:rPr lang="zh-CN" altLang="en-US" b="1" dirty="0"/>
              <a:t>六天后，大火终于得到控制，但在灾情尚未统计完成之前，火势再次复燃，并持续燃烧了三天。大火过后，罗马三分之二的城市被毁。</a:t>
            </a:r>
            <a:endParaRPr lang="zh-CN" altLang="en-US" dirty="0"/>
          </a:p>
          <a:p>
            <a:r>
              <a:rPr lang="en-US" altLang="zh-CN" dirty="0"/>
              <a:t>—— </a:t>
            </a:r>
            <a:r>
              <a:rPr lang="zh-CN" altLang="en-US" dirty="0">
                <a:hlinkClick r:id="rId5"/>
              </a:rPr>
              <a:t>来源：维基百科 </a:t>
            </a:r>
            <a:r>
              <a:rPr lang="en-US" altLang="zh-CN" dirty="0">
                <a:hlinkClick r:id="rId5"/>
              </a:rPr>
              <a:t>- </a:t>
            </a:r>
            <a:r>
              <a:rPr lang="zh-CN" altLang="en-US" dirty="0">
                <a:hlinkClick r:id="rId5"/>
              </a:rPr>
              <a:t>罗马大火</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20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这场大火起于罗马巨大的马克西穆斯竞技场（</a:t>
            </a:r>
            <a:r>
              <a:rPr lang="en-US" altLang="zh-CN" b="1" dirty="0"/>
              <a:t>Circus Maximus</a:t>
            </a:r>
            <a:r>
              <a:rPr lang="zh-CN" altLang="en-US" b="1" dirty="0"/>
              <a:t>），罗马如今是意大利的首都。大火最终在六天后被扑灭，罗马</a:t>
            </a:r>
            <a:r>
              <a:rPr lang="en-US" altLang="zh-CN" b="1" dirty="0"/>
              <a:t>14</a:t>
            </a:r>
            <a:r>
              <a:rPr lang="zh-CN" altLang="en-US" b="1" dirty="0"/>
              <a:t>个区中有</a:t>
            </a:r>
            <a:r>
              <a:rPr lang="en-US" altLang="zh-CN" b="1" dirty="0"/>
              <a:t>10</a:t>
            </a:r>
            <a:r>
              <a:rPr lang="zh-CN" altLang="en-US" b="1" dirty="0"/>
              <a:t>个被烧毁。</a:t>
            </a:r>
            <a:endParaRPr lang="zh-CN" altLang="en-US" dirty="0"/>
          </a:p>
          <a:p>
            <a:br>
              <a:rPr lang="zh-CN" altLang="en-US" dirty="0"/>
            </a:br>
            <a:endParaRPr lang="zh-CN" altLang="en-US" dirty="0"/>
          </a:p>
          <a:p>
            <a:r>
              <a:rPr lang="zh-CN" altLang="en-US" b="1" dirty="0"/>
              <a:t>古代历史学家将这场火灾归咎于罗马臭名昭著的皇帝尼禄（</a:t>
            </a:r>
            <a:r>
              <a:rPr lang="en-US" altLang="zh-CN" b="1" dirty="0"/>
              <a:t>Nero</a:t>
            </a:r>
            <a:r>
              <a:rPr lang="zh-CN" altLang="en-US" b="1" dirty="0"/>
              <a:t>）。有一位历史学家称，在大火燃烧罗马城时，尼禄正拉着小提琴（尽管小提琴直到一千年后才被发明！）。其他历史学家则认为，尼禄想要夷平罗马，以便修建一座新的宫殿。</a:t>
            </a:r>
            <a:r>
              <a:rPr lang="zh-CN" altLang="en-US" dirty="0"/>
              <a:t> 这座宏伟的宫殿计划占据罗马 </a:t>
            </a:r>
            <a:r>
              <a:rPr lang="en-US" altLang="zh-CN" b="1" dirty="0"/>
              <a:t>30%</a:t>
            </a:r>
            <a:r>
              <a:rPr lang="zh-CN" altLang="en-US" dirty="0"/>
              <a:t> 的土地！</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263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zh-CN" altLang="en-US" b="1" dirty="0"/>
              <a:t>尼禄将这场大火归咎于他认为是反叛的新兴教派</a:t>
            </a:r>
            <a:r>
              <a:rPr lang="en-US" altLang="zh-CN" b="1" dirty="0"/>
              <a:t>——</a:t>
            </a:r>
            <a:r>
              <a:rPr lang="zh-CN" altLang="en-US" b="1" dirty="0"/>
              <a:t>基督徒。</a:t>
            </a:r>
            <a:endParaRPr lang="zh-CN" altLang="en-US" dirty="0"/>
          </a:p>
          <a:p>
            <a:br>
              <a:rPr lang="zh-CN" altLang="en-US" dirty="0"/>
            </a:br>
            <a:endParaRPr lang="zh-CN" altLang="en-US" dirty="0"/>
          </a:p>
          <a:p>
            <a:r>
              <a:rPr lang="zh-CN" altLang="en-US" b="1" dirty="0"/>
              <a:t>大多数现代历史学家并不认为尼禄是罗马大火的罪魁祸首。</a:t>
            </a:r>
            <a:endParaRPr lang="zh-CN" altLang="en-US" dirty="0"/>
          </a:p>
          <a:p>
            <a:r>
              <a:rPr lang="zh-CN" altLang="en-US" dirty="0"/>
              <a:t>古代罗马是一个拥有超过两百万人口的城市，其中成千上万的人居住在贫民窟。这些贫民窟中充满了结构不稳固的木质公寓楼，一间公寓起火，整栋建筑很快就会被大火吞噬，甚至蔓延至整个街区。</a:t>
            </a:r>
          </a:p>
          <a:p>
            <a:br>
              <a:rPr lang="zh-CN" altLang="en-US" dirty="0"/>
            </a:br>
            <a:endParaRPr lang="zh-CN" altLang="en-US" dirty="0"/>
          </a:p>
          <a:p>
            <a:r>
              <a:rPr lang="zh-CN" altLang="en-US" b="1" dirty="0"/>
              <a:t>无论如何，大火使基督徒的生存变得极其艰难，尤其是在罗马。</a:t>
            </a:r>
            <a:endParaRPr lang="zh-CN" altLang="en-US" dirty="0"/>
          </a:p>
          <a:p>
            <a:r>
              <a:rPr lang="zh-CN" altLang="en-US" dirty="0"/>
              <a:t>基督徒很快就被投入斗兽场，供狮子和狗吞食，甚至被用作火把来照亮尼禄的夜间花园。</a:t>
            </a:r>
          </a:p>
          <a:p>
            <a:br>
              <a:rPr lang="zh-CN" altLang="en-US" dirty="0"/>
            </a:br>
            <a:endParaRPr lang="zh-CN" altLang="en-US" dirty="0"/>
          </a:p>
          <a:p>
            <a:r>
              <a:rPr lang="en-US" altLang="zh-CN" dirty="0"/>
              <a:t>—— </a:t>
            </a:r>
            <a:r>
              <a:rPr lang="zh-CN" altLang="en-US" b="1" dirty="0"/>
              <a:t>公元</a:t>
            </a:r>
            <a:r>
              <a:rPr lang="en-US" altLang="zh-CN" b="1" dirty="0"/>
              <a:t>64</a:t>
            </a:r>
            <a:r>
              <a:rPr lang="zh-CN" altLang="en-US" b="1" dirty="0"/>
              <a:t>年</a:t>
            </a:r>
            <a:r>
              <a:rPr lang="en-US" altLang="zh-CN" b="1" dirty="0"/>
              <a:t>7</a:t>
            </a:r>
            <a:r>
              <a:rPr lang="zh-CN" altLang="en-US" b="1" dirty="0"/>
              <a:t>月</a:t>
            </a:r>
            <a:r>
              <a:rPr lang="en-US" altLang="zh-CN" b="1" dirty="0"/>
              <a:t>19</a:t>
            </a:r>
            <a:r>
              <a:rPr lang="zh-CN" altLang="en-US" b="1" dirty="0"/>
              <a:t>日：罗马大火</a:t>
            </a:r>
            <a:endParaRPr lang="zh-CN" altLang="en-US" dirty="0"/>
          </a:p>
          <a:p>
            <a:r>
              <a:rPr lang="zh-CN" altLang="en-US" dirty="0">
                <a:hlinkClick r:id="rId3"/>
              </a:rPr>
              <a:t>来源：国家地理</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1521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94</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r>
              <a:rPr lang="zh-CN" altLang="en-US" b="1" dirty="0"/>
              <a:t>在公元</a:t>
            </a:r>
            <a:r>
              <a:rPr lang="en-US" altLang="zh-CN" b="1" dirty="0"/>
              <a:t>64</a:t>
            </a:r>
            <a:r>
              <a:rPr lang="zh-CN" altLang="en-US" b="1" dirty="0"/>
              <a:t>年，信徒离弃信仰的原因不是因为逼迫，而是由于缺乏知识。</a:t>
            </a:r>
            <a:endParaRPr lang="zh-CN" altLang="en-US" dirty="0"/>
          </a:p>
          <a:p>
            <a:r>
              <a:rPr lang="zh-CN" altLang="en-US" dirty="0"/>
              <a:t>彼得很可能在几个月前才将他的第一封书信寄给这些读者。</a:t>
            </a:r>
          </a:p>
          <a:p>
            <a:br>
              <a:rPr lang="zh-CN" altLang="en-US" dirty="0"/>
            </a:br>
            <a:endParaRPr lang="zh-CN" altLang="en-US" dirty="0"/>
          </a:p>
          <a:p>
            <a:r>
              <a:rPr lang="zh-CN" altLang="en-US" dirty="0"/>
              <a:t>事实上，新约书信在</a:t>
            </a:r>
            <a:r>
              <a:rPr lang="en-US" altLang="zh-CN" b="1" dirty="0"/>
              <a:t>60</a:t>
            </a:r>
            <a:r>
              <a:rPr lang="zh-CN" altLang="en-US" b="1" dirty="0"/>
              <a:t>年代</a:t>
            </a:r>
            <a:r>
              <a:rPr lang="zh-CN" altLang="en-US" dirty="0"/>
              <a:t>的写作数量比任何其他十年都要多。为什么？有两个原因：</a:t>
            </a:r>
          </a:p>
          <a:p>
            <a:r>
              <a:rPr lang="en-US" altLang="zh-CN" dirty="0"/>
              <a:t>1. </a:t>
            </a:r>
            <a:r>
              <a:rPr lang="zh-CN" altLang="en-US" dirty="0"/>
              <a:t>在</a:t>
            </a:r>
            <a:r>
              <a:rPr lang="en-US" altLang="zh-CN" dirty="0"/>
              <a:t>《</a:t>
            </a:r>
            <a:r>
              <a:rPr lang="zh-CN" altLang="en-US" dirty="0"/>
              <a:t>彼得前书</a:t>
            </a:r>
            <a:r>
              <a:rPr lang="en-US" altLang="zh-CN" dirty="0"/>
              <a:t>》</a:t>
            </a:r>
            <a:r>
              <a:rPr lang="zh-CN" altLang="en-US" dirty="0"/>
              <a:t>中，彼得劝勉信徒，在不公义的苦难中要坚立在神的恩典里</a:t>
            </a:r>
            <a:r>
              <a:rPr lang="en-US" altLang="zh-CN" dirty="0"/>
              <a:t>——</a:t>
            </a:r>
            <a:r>
              <a:rPr lang="zh-CN" altLang="en-US" dirty="0"/>
              <a:t>因为这是教会所经历的第一波大规模苦难。</a:t>
            </a:r>
          </a:p>
          <a:p>
            <a:r>
              <a:rPr lang="en-US" altLang="zh-CN" dirty="0"/>
              <a:t>2. </a:t>
            </a:r>
            <a:r>
              <a:rPr lang="zh-CN" altLang="en-US" b="1" dirty="0"/>
              <a:t>更重要的是，</a:t>
            </a:r>
            <a:r>
              <a:rPr lang="en-US" altLang="zh-CN" b="1" dirty="0"/>
              <a:t>60</a:t>
            </a:r>
            <a:r>
              <a:rPr lang="zh-CN" altLang="en-US" b="1" dirty="0"/>
              <a:t>年代</a:t>
            </a:r>
            <a:r>
              <a:rPr lang="zh-CN" altLang="en-US" dirty="0"/>
              <a:t>假教师的迅速</a:t>
            </a:r>
            <a:r>
              <a:rPr lang="zh-CN" altLang="en-US" b="1" dirty="0"/>
              <a:t>泛滥</a:t>
            </a:r>
            <a:r>
              <a:rPr lang="zh-CN" altLang="en-US" dirty="0"/>
              <a:t>，对教会带来了极大的挑战。</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altLang="en-US" dirty="0">
              <a:latin typeface="Times New Roman" pitchFamily="18" charset="0"/>
            </a:endParaRPr>
          </a:p>
        </p:txBody>
      </p:sp>
    </p:spTree>
    <p:extLst>
      <p:ext uri="{BB962C8B-B14F-4D97-AF65-F5344CB8AC3E}">
        <p14:creationId xmlns:p14="http://schemas.microsoft.com/office/powerpoint/2010/main" val="28987612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He himself waited until marriage for sex and later wrote </a:t>
            </a:r>
            <a:r>
              <a:rPr lang="en-US" i="1" dirty="0">
                <a:latin typeface="Arial" panose="020B0604020202020204" pitchFamily="34" charset="0"/>
                <a:cs typeface="Arial" panose="020B0604020202020204" pitchFamily="34" charset="0"/>
              </a:rPr>
              <a:t>Boy Meets Girl.</a:t>
            </a:r>
          </a:p>
          <a:p>
            <a:endParaRPr lang="en-US" i="1" dirty="0">
              <a:latin typeface="Arial" panose="020B0604020202020204" pitchFamily="34" charset="0"/>
              <a:cs typeface="Arial" panose="020B0604020202020204" pitchFamily="34" charset="0"/>
            </a:endParaRPr>
          </a:p>
          <a:p>
            <a:r>
              <a:rPr lang="zh-CN" altLang="en-US" dirty="0"/>
              <a:t>或许你听说过约书亚</a:t>
            </a:r>
            <a:r>
              <a:rPr lang="en-US" altLang="zh-CN" dirty="0"/>
              <a:t>·</a:t>
            </a:r>
            <a:r>
              <a:rPr lang="zh-CN" altLang="en-US" dirty="0"/>
              <a:t>哈里斯。</a:t>
            </a:r>
            <a:r>
              <a:rPr lang="en-US" altLang="zh-CN" b="1" dirty="0"/>
              <a:t>1997</a:t>
            </a:r>
            <a:r>
              <a:rPr lang="zh-CN" altLang="en-US" b="1" dirty="0"/>
              <a:t>年，</a:t>
            </a:r>
            <a:r>
              <a:rPr lang="en-US" altLang="zh-CN" b="1" dirty="0"/>
              <a:t>21</a:t>
            </a:r>
            <a:r>
              <a:rPr lang="zh-CN" altLang="en-US" b="1" dirty="0"/>
              <a:t>岁的他写了一本重要的书籍</a:t>
            </a:r>
            <a:r>
              <a:rPr lang="en-US" altLang="zh-CN" b="1" dirty="0"/>
              <a:t>《</a:t>
            </a:r>
            <a:r>
              <a:rPr lang="zh-CN" altLang="en-US" b="1" dirty="0"/>
              <a:t>我与约会告别</a:t>
            </a:r>
            <a:r>
              <a:rPr lang="en-US" altLang="zh-CN" b="1" dirty="0"/>
              <a:t>》</a:t>
            </a:r>
            <a:r>
              <a:rPr lang="zh-CN" altLang="en-US" b="1" dirty="0"/>
              <a:t>（</a:t>
            </a:r>
            <a:r>
              <a:rPr lang="en-US" altLang="zh-CN" b="1" dirty="0"/>
              <a:t>I Kissed Dating Goodbye</a:t>
            </a:r>
            <a:r>
              <a:rPr lang="zh-CN" altLang="en-US" b="1" dirty="0"/>
              <a:t>）</a:t>
            </a:r>
            <a:r>
              <a:rPr lang="zh-CN" altLang="en-US" dirty="0"/>
              <a:t>。</a:t>
            </a:r>
          </a:p>
          <a:p>
            <a:r>
              <a:rPr lang="zh-CN" altLang="en-US" dirty="0"/>
              <a:t>这本书大受欢迎，并被神大大使用来支持</a:t>
            </a:r>
            <a:r>
              <a:rPr lang="zh-CN" altLang="en-US" b="1" dirty="0"/>
              <a:t>贞洁运动</a:t>
            </a:r>
            <a:r>
              <a:rPr lang="zh-CN" altLang="en-US" dirty="0"/>
              <a:t>（</a:t>
            </a:r>
            <a:r>
              <a:rPr lang="en-US" altLang="zh-CN" dirty="0"/>
              <a:t>Purity Movement</a:t>
            </a:r>
            <a:r>
              <a:rPr lang="zh-CN" altLang="en-US" dirty="0"/>
              <a:t>）。</a:t>
            </a:r>
          </a:p>
          <a:p>
            <a:r>
              <a:rPr lang="zh-CN" altLang="en-US" dirty="0"/>
              <a:t>他本人也选择在婚后才发生性关系，并在后来写了**</a:t>
            </a:r>
            <a:r>
              <a:rPr lang="en-US" altLang="zh-CN" dirty="0"/>
              <a:t>《</a:t>
            </a:r>
            <a:r>
              <a:rPr lang="zh-CN" altLang="en-US" dirty="0"/>
              <a:t>男孩遇见女孩</a:t>
            </a:r>
            <a:r>
              <a:rPr lang="en-US" altLang="zh-CN" dirty="0"/>
              <a:t>》</a:t>
            </a:r>
            <a:r>
              <a:rPr lang="zh-CN" altLang="en-US" dirty="0"/>
              <a:t>（</a:t>
            </a:r>
            <a:r>
              <a:rPr lang="en-US" altLang="zh-CN" i="1" dirty="0"/>
              <a:t>Boy Meets Girl</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893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当神赐给他妻子香农和三个优秀的孩子时，这也在他自己的生命中实现了。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71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Yet in July 2019, Harris announced the breakup of his marriage.</a:t>
            </a:r>
          </a:p>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b="1" dirty="0"/>
              <a:t>约书亚</a:t>
            </a:r>
            <a:r>
              <a:rPr lang="en-US" altLang="zh-CN" b="1" dirty="0"/>
              <a:t>·</a:t>
            </a:r>
            <a:r>
              <a:rPr lang="zh-CN" altLang="en-US" b="1" dirty="0"/>
              <a:t>哈里斯（</a:t>
            </a:r>
            <a:r>
              <a:rPr lang="en-US" altLang="zh-CN" b="1" dirty="0"/>
              <a:t>Joshua Harris</a:t>
            </a:r>
            <a:r>
              <a:rPr lang="zh-CN" altLang="en-US" b="1" dirty="0"/>
              <a:t>），</a:t>
            </a:r>
            <a:r>
              <a:rPr lang="en-US" altLang="zh-CN" b="1" dirty="0"/>
              <a:t>《</a:t>
            </a:r>
            <a:r>
              <a:rPr lang="zh-CN" altLang="en-US" b="1" dirty="0"/>
              <a:t>不再约会</a:t>
            </a:r>
            <a:r>
              <a:rPr lang="en-US" altLang="zh-CN" b="1" dirty="0"/>
              <a:t>》</a:t>
            </a:r>
            <a:r>
              <a:rPr lang="zh-CN" altLang="en-US" b="1" dirty="0"/>
              <a:t>（</a:t>
            </a:r>
            <a:r>
              <a:rPr lang="en-US" altLang="zh-CN" b="1" i="1" dirty="0"/>
              <a:t>I Kissed Dating Goodbye</a:t>
            </a:r>
            <a:r>
              <a:rPr lang="zh-CN" altLang="en-US" b="1" dirty="0"/>
              <a:t>）一书的作者，正在与结婚</a:t>
            </a:r>
            <a:r>
              <a:rPr lang="en-US" altLang="zh-CN" b="1" dirty="0"/>
              <a:t>20</a:t>
            </a:r>
            <a:r>
              <a:rPr lang="zh-CN" altLang="en-US" b="1" dirty="0"/>
              <a:t>年的妻子分开，并且正在远离基督教信仰</a:t>
            </a:r>
            <a:r>
              <a:rPr lang="en-US" altLang="zh-CN" b="1" dirty="0"/>
              <a:t>……</a:t>
            </a:r>
            <a:endParaRPr lang="zh-CN" altLang="en-US" dirty="0"/>
          </a:p>
          <a:p>
            <a:endParaRPr lang="en-US" dirty="0">
              <a:cs typeface="ＭＳ Ｐゴシック" charset="0"/>
            </a:endParaRPr>
          </a:p>
        </p:txBody>
      </p:sp>
    </p:spTree>
    <p:extLst>
      <p:ext uri="{BB962C8B-B14F-4D97-AF65-F5344CB8AC3E}">
        <p14:creationId xmlns:p14="http://schemas.microsoft.com/office/powerpoint/2010/main" val="40553553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他还声称自己正在放弃信仰</a:t>
            </a:r>
            <a:r>
              <a:rPr lang="en-US" altLang="zh-CN" dirty="0"/>
              <a:t>【</a:t>
            </a:r>
            <a:r>
              <a:rPr lang="zh-CN" altLang="en-US" dirty="0"/>
              <a:t>参见上方第二段</a:t>
            </a:r>
            <a:r>
              <a:rPr lang="en-US" altLang="zh-CN" dirty="0"/>
              <a:t>】</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1754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他现在也开始挥舞彩虹旗了。比这更令人悲哀的是</a:t>
            </a:r>
            <a:r>
              <a:rPr lang="en-US" altLang="zh-CN"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37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095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r>
              <a:rPr lang="en-US" altLang="zh-CN" b="1" dirty="0"/>
              <a:t>《</a:t>
            </a:r>
            <a:r>
              <a:rPr lang="zh-CN" altLang="en-US" b="1" dirty="0"/>
              <a:t>友善无神论者</a:t>
            </a:r>
            <a:r>
              <a:rPr lang="en-US" altLang="zh-CN" b="1" dirty="0"/>
              <a:t>》</a:t>
            </a:r>
            <a:r>
              <a:rPr lang="zh-CN" altLang="en-US" b="1" dirty="0"/>
              <a:t>网站报道：</a:t>
            </a:r>
            <a:endParaRPr lang="zh-CN" altLang="en-US" dirty="0"/>
          </a:p>
          <a:p>
            <a:br>
              <a:rPr lang="zh-CN" altLang="en-US" dirty="0"/>
            </a:br>
            <a:endParaRPr lang="zh-CN" altLang="en-US" dirty="0"/>
          </a:p>
          <a:p>
            <a:r>
              <a:rPr lang="zh-CN" altLang="en-US" b="1" dirty="0"/>
              <a:t>“那个曾敦促基督徒拥抱‘纯洁’以获得幸福婚姻的人，如今却结束了自己的婚姻。”</a:t>
            </a:r>
            <a:endParaRPr lang="zh-CN" altLang="en-US" dirty="0"/>
          </a:p>
          <a:p>
            <a:r>
              <a:rPr lang="zh-CN" altLang="en-US" b="1" dirty="0"/>
              <a:t>“纯洁文化”倡导者约书亚</a:t>
            </a:r>
            <a:r>
              <a:rPr lang="en-US" altLang="zh-CN" b="1" dirty="0"/>
              <a:t>·</a:t>
            </a:r>
            <a:r>
              <a:rPr lang="zh-CN" altLang="en-US" b="1" dirty="0"/>
              <a:t>哈里斯宣布与妻子分居</a:t>
            </a:r>
            <a:endParaRPr lang="zh-CN" altLang="en-US" dirty="0"/>
          </a:p>
          <a:p>
            <a:br>
              <a:rPr lang="zh-CN" altLang="en-US" dirty="0"/>
            </a:br>
            <a:endParaRPr lang="zh-CN" altLang="en-US" dirty="0"/>
          </a:p>
          <a:p>
            <a:r>
              <a:rPr lang="zh-CN" altLang="en-US" b="1" dirty="0"/>
              <a:t>作者：</a:t>
            </a:r>
            <a:r>
              <a:rPr lang="en-US" altLang="zh-CN" b="1" dirty="0" err="1"/>
              <a:t>Sarahbeth</a:t>
            </a:r>
            <a:r>
              <a:rPr lang="en-US" altLang="zh-CN" b="1" dirty="0"/>
              <a:t> Caplin</a:t>
            </a:r>
            <a:endParaRPr lang="en-US" altLang="zh-CN" dirty="0"/>
          </a:p>
          <a:p>
            <a:r>
              <a:rPr lang="en-US" altLang="zh-CN" b="1" dirty="0"/>
              <a:t>2019</a:t>
            </a:r>
            <a:r>
              <a:rPr lang="zh-CN" altLang="en-US" b="1" dirty="0"/>
              <a:t>年</a:t>
            </a:r>
            <a:r>
              <a:rPr lang="en-US" altLang="zh-CN" b="1" dirty="0"/>
              <a:t>7</a:t>
            </a:r>
            <a:r>
              <a:rPr lang="zh-CN" altLang="en-US" b="1" dirty="0"/>
              <a:t>月</a:t>
            </a:r>
            <a:r>
              <a:rPr lang="en-US" altLang="zh-CN" b="1" dirty="0"/>
              <a:t>18</a:t>
            </a:r>
            <a:r>
              <a:rPr lang="zh-CN" altLang="en-US" b="1" dirty="0"/>
              <a:t>日</a:t>
            </a:r>
            <a:endParaRPr lang="zh-CN" altLang="en-US" dirty="0"/>
          </a:p>
          <a:p>
            <a:r>
              <a:rPr lang="zh-CN" altLang="en-US" dirty="0">
                <a:hlinkClick r:id="rId9"/>
              </a:rPr>
              <a:t>原文链接</a:t>
            </a:r>
            <a:endParaRPr lang="zh-CN" altLang="en-US" dirty="0"/>
          </a:p>
          <a:p>
            <a:br>
              <a:rPr lang="zh-CN" altLang="en-US" dirty="0"/>
            </a:br>
            <a:endParaRPr lang="zh-CN" altLang="en-US" dirty="0"/>
          </a:p>
          <a:p>
            <a:r>
              <a:rPr lang="zh-CN" altLang="en-US" dirty="0"/>
              <a:t>在一则无疑标志着一个时代终结的新闻中，</a:t>
            </a:r>
            <a:r>
              <a:rPr lang="zh-CN" altLang="en-US" b="1" dirty="0"/>
              <a:t>约书亚</a:t>
            </a:r>
            <a:r>
              <a:rPr lang="en-US" altLang="zh-CN" b="1" dirty="0"/>
              <a:t>·</a:t>
            </a:r>
            <a:r>
              <a:rPr lang="zh-CN" altLang="en-US" b="1" dirty="0"/>
              <a:t>哈里斯</a:t>
            </a:r>
            <a:r>
              <a:rPr lang="zh-CN" altLang="en-US" dirty="0"/>
              <a:t>宣布他与妻子香农（</a:t>
            </a:r>
            <a:r>
              <a:rPr lang="en-US" altLang="zh-CN" dirty="0"/>
              <a:t>Shannon</a:t>
            </a:r>
            <a:r>
              <a:rPr lang="zh-CN" altLang="en-US" dirty="0"/>
              <a:t>）正在分居。</a:t>
            </a:r>
          </a:p>
          <a:p>
            <a:br>
              <a:rPr lang="zh-CN" altLang="en-US" dirty="0"/>
            </a:br>
            <a:endParaRPr lang="zh-CN" altLang="en-US" dirty="0"/>
          </a:p>
          <a:p>
            <a:r>
              <a:rPr lang="zh-CN" altLang="en-US" dirty="0"/>
              <a:t>为什么这条新闻值得注意？因为</a:t>
            </a:r>
            <a:r>
              <a:rPr lang="zh-CN" altLang="en-US" b="1" dirty="0"/>
              <a:t>哈里斯是</a:t>
            </a:r>
            <a:r>
              <a:rPr lang="en-US" altLang="zh-CN" b="1" dirty="0"/>
              <a:t>1997</a:t>
            </a:r>
            <a:r>
              <a:rPr lang="zh-CN" altLang="en-US" b="1" dirty="0"/>
              <a:t>年出版的</a:t>
            </a:r>
            <a:r>
              <a:rPr lang="en-US" altLang="zh-CN" b="1" dirty="0"/>
              <a:t>《</a:t>
            </a:r>
            <a:r>
              <a:rPr lang="zh-CN" altLang="en-US" b="1" dirty="0"/>
              <a:t>不再约会</a:t>
            </a:r>
            <a:r>
              <a:rPr lang="en-US" altLang="zh-CN" b="1" dirty="0"/>
              <a:t>》</a:t>
            </a:r>
            <a:r>
              <a:rPr lang="zh-CN" altLang="en-US" b="1" dirty="0"/>
              <a:t>（</a:t>
            </a:r>
            <a:r>
              <a:rPr lang="en-US" altLang="zh-CN" b="1" dirty="0"/>
              <a:t>I Kissed Dating Goodbye</a:t>
            </a:r>
            <a:r>
              <a:rPr lang="zh-CN" altLang="en-US" b="1" dirty="0"/>
              <a:t>）一书的作者</a:t>
            </a:r>
            <a:r>
              <a:rPr lang="zh-CN" altLang="en-US" dirty="0"/>
              <a:t>，这本书在福音派基督徒群体中掀起了“</a:t>
            </a:r>
            <a:r>
              <a:rPr lang="zh-CN" altLang="en-US" b="1" dirty="0"/>
              <a:t>纯洁文化（</a:t>
            </a:r>
            <a:r>
              <a:rPr lang="en-US" altLang="zh-CN" b="1" dirty="0"/>
              <a:t>Purity Culture</a:t>
            </a:r>
            <a:r>
              <a:rPr lang="zh-CN" altLang="en-US" b="1" dirty="0"/>
              <a:t>）</a:t>
            </a:r>
            <a:r>
              <a:rPr lang="en-US" altLang="zh-CN" dirty="0"/>
              <a:t>”</a:t>
            </a:r>
            <a:r>
              <a:rPr lang="zh-CN" altLang="en-US" dirty="0"/>
              <a:t>运动。他在书出版几年后与香农结婚，并在</a:t>
            </a:r>
            <a:r>
              <a:rPr lang="en-US" altLang="zh-CN" dirty="0"/>
              <a:t>2000</a:t>
            </a:r>
            <a:r>
              <a:rPr lang="zh-CN" altLang="en-US" dirty="0"/>
              <a:t>年出版的</a:t>
            </a:r>
            <a:r>
              <a:rPr lang="en-US" altLang="zh-CN" dirty="0"/>
              <a:t>《</a:t>
            </a:r>
            <a:r>
              <a:rPr lang="zh-CN" altLang="en-US" dirty="0"/>
              <a:t>男孩遇见女孩：向求婚说你好</a:t>
            </a:r>
            <a:r>
              <a:rPr lang="en-US" altLang="zh-CN" dirty="0"/>
              <a:t>》</a:t>
            </a:r>
            <a:r>
              <a:rPr lang="zh-CN" altLang="en-US" dirty="0"/>
              <a:t>（</a:t>
            </a:r>
            <a:r>
              <a:rPr lang="en-US" altLang="zh-CN" i="1" dirty="0"/>
              <a:t>Boy Meets Girl: Say Hello to Courtship</a:t>
            </a:r>
            <a:r>
              <a:rPr lang="zh-CN" altLang="en-US" dirty="0"/>
              <a:t>）一书中写到了他们的关系。</a:t>
            </a:r>
          </a:p>
          <a:p>
            <a:br>
              <a:rPr lang="zh-CN" altLang="en-US" dirty="0"/>
            </a:br>
            <a:endParaRPr lang="zh-CN" altLang="en-US" dirty="0"/>
          </a:p>
          <a:p>
            <a:r>
              <a:rPr lang="zh-CN" altLang="en-US" b="1" dirty="0"/>
              <a:t>如今，那位曾敦促基督徒拥抱“纯洁”以获得幸福婚姻的人，正在结束自己的婚姻。</a:t>
            </a:r>
            <a:endParaRPr lang="zh-CN" altLang="en-US" dirty="0"/>
          </a:p>
          <a:p>
            <a:br>
              <a:rPr lang="zh-CN" altLang="en-US" dirty="0"/>
            </a:br>
            <a:endParaRPr lang="zh-CN" altLang="en-US" dirty="0"/>
          </a:p>
          <a:p>
            <a:r>
              <a:rPr lang="zh-CN" altLang="en-US" dirty="0"/>
              <a:t>我们并不是带着幸灾乐祸的心态来看待这件事。哈里斯夫妇育有三个孩子，他们都会受到这次分开的影响，而他们的私事也完全属于他们自己。我们并不知道他们分居的具体原因，事实上，这也不重要。</a:t>
            </a:r>
          </a:p>
          <a:p>
            <a:br>
              <a:rPr lang="zh-CN" altLang="en-US" dirty="0"/>
            </a:br>
            <a:endParaRPr lang="zh-CN" altLang="en-US" dirty="0"/>
          </a:p>
          <a:p>
            <a:r>
              <a:rPr lang="zh-CN" altLang="en-US" dirty="0"/>
              <a:t>但这件事仍然值得一提，因为</a:t>
            </a:r>
            <a:r>
              <a:rPr lang="zh-CN" altLang="en-US" b="1" dirty="0"/>
              <a:t>哈里斯最为人所知的身份，就是教导别人如何建立关系</a:t>
            </a:r>
            <a:r>
              <a:rPr lang="zh-CN" altLang="en-US" dirty="0"/>
              <a:t>。</a:t>
            </a:r>
          </a:p>
          <a:p>
            <a:br>
              <a:rPr lang="zh-CN" altLang="en-US" dirty="0"/>
            </a:br>
            <a:endParaRPr lang="zh-CN" altLang="en-US" dirty="0"/>
          </a:p>
          <a:p>
            <a:r>
              <a:rPr lang="zh-CN" altLang="en-US" dirty="0"/>
              <a:t>哈里斯的书出版时，他才 </a:t>
            </a:r>
            <a:r>
              <a:rPr lang="en-US" altLang="zh-CN" b="1" dirty="0"/>
              <a:t>21 </a:t>
            </a:r>
            <a:r>
              <a:rPr lang="zh-CN" altLang="en-US" b="1" dirty="0"/>
              <a:t>岁</a:t>
            </a:r>
            <a:r>
              <a:rPr lang="zh-CN" altLang="en-US" dirty="0"/>
              <a:t>，书中建议整个基督徒世代应该</a:t>
            </a:r>
            <a:r>
              <a:rPr lang="zh-CN" altLang="en-US" b="1" dirty="0"/>
              <a:t>用“求婚”（</a:t>
            </a:r>
            <a:r>
              <a:rPr lang="en-US" altLang="zh-CN" b="1" dirty="0"/>
              <a:t>courtship</a:t>
            </a:r>
            <a:r>
              <a:rPr lang="zh-CN" altLang="en-US" b="1" dirty="0"/>
              <a:t>）取代“约会”（</a:t>
            </a:r>
            <a:r>
              <a:rPr lang="en-US" altLang="zh-CN" b="1" dirty="0"/>
              <a:t>dating</a:t>
            </a:r>
            <a:r>
              <a:rPr lang="zh-CN" altLang="en-US" b="1" dirty="0"/>
              <a:t>）</a:t>
            </a:r>
            <a:r>
              <a:rPr lang="zh-CN" altLang="en-US" dirty="0"/>
              <a:t>，因为他认为</a:t>
            </a:r>
            <a:r>
              <a:rPr lang="zh-CN" altLang="en-US" b="1" dirty="0"/>
              <a:t>约会是一条“通往离婚的快车道”</a:t>
            </a:r>
            <a:r>
              <a:rPr lang="zh-CN" altLang="en-US" dirty="0"/>
              <a:t>。他还</a:t>
            </a:r>
            <a:r>
              <a:rPr lang="zh-CN" altLang="en-US" b="1" dirty="0"/>
              <a:t>反对“情感上的不忠”</a:t>
            </a:r>
            <a:r>
              <a:rPr lang="zh-CN" altLang="en-US" dirty="0"/>
              <a:t>，即爱上一个最终没有结婚的人。</a:t>
            </a:r>
          </a:p>
          <a:p>
            <a:br>
              <a:rPr lang="zh-CN" altLang="en-US" dirty="0"/>
            </a:br>
            <a:endParaRPr lang="zh-CN" altLang="en-US" dirty="0"/>
          </a:p>
          <a:p>
            <a:r>
              <a:rPr lang="zh-CN" altLang="en-US" dirty="0"/>
              <a:t>他的言论被无数的父母、青少年牧师和教会领袖接受，许多人甚至</a:t>
            </a:r>
            <a:r>
              <a:rPr lang="zh-CN" altLang="en-US" b="1" dirty="0"/>
              <a:t>把他的话当作“福音真理”</a:t>
            </a:r>
            <a:r>
              <a:rPr lang="zh-CN" altLang="en-US" dirty="0"/>
              <a:t>，结果，很多人在</a:t>
            </a:r>
            <a:r>
              <a:rPr lang="zh-CN" altLang="en-US" b="1" dirty="0"/>
              <a:t>极其年轻、没有任何恋爱经验的情况下，就与他们的初恋结婚</a:t>
            </a:r>
            <a:r>
              <a:rPr lang="zh-CN" altLang="en-US" dirty="0"/>
              <a:t>。</a:t>
            </a:r>
          </a:p>
          <a:p>
            <a:br>
              <a:rPr lang="zh-CN" altLang="en-US" dirty="0"/>
            </a:br>
            <a:endParaRPr lang="zh-CN" altLang="en-US" dirty="0"/>
          </a:p>
          <a:p>
            <a:r>
              <a:rPr lang="zh-CN" altLang="en-US" dirty="0"/>
              <a:t>几年前，哈里斯开始了一场“道歉之旅”，表示</a:t>
            </a:r>
            <a:r>
              <a:rPr lang="zh-CN" altLang="en-US" b="1" dirty="0"/>
              <a:t>他后悔毁掉了这么多人的生活</a:t>
            </a:r>
            <a:r>
              <a:rPr lang="zh-CN" altLang="en-US" dirty="0"/>
              <a:t>。然而，许多曾追随他的信徒认为他的道歉</a:t>
            </a:r>
            <a:r>
              <a:rPr lang="zh-CN" altLang="en-US" b="1" dirty="0"/>
              <a:t>空洞且缺乏诚意</a:t>
            </a:r>
            <a:r>
              <a:rPr lang="zh-CN" altLang="en-US" dirty="0"/>
              <a:t>。虽然他宣布</a:t>
            </a:r>
            <a:r>
              <a:rPr lang="en-US" altLang="zh-CN" dirty="0"/>
              <a:t>《</a:t>
            </a:r>
            <a:r>
              <a:rPr lang="zh-CN" altLang="en-US" dirty="0"/>
              <a:t>不再约会</a:t>
            </a:r>
            <a:r>
              <a:rPr lang="en-US" altLang="zh-CN" dirty="0"/>
              <a:t>》</a:t>
            </a:r>
            <a:r>
              <a:rPr lang="zh-CN" altLang="en-US" dirty="0"/>
              <a:t>将不再出版（或再版），但</a:t>
            </a:r>
            <a:r>
              <a:rPr lang="zh-CN" altLang="en-US" b="1" dirty="0"/>
              <a:t>他并未真正承认自己在原则上的错误</a:t>
            </a:r>
            <a:r>
              <a:rPr lang="zh-CN" altLang="en-US" dirty="0"/>
              <a:t>。他仍然</a:t>
            </a:r>
            <a:r>
              <a:rPr lang="zh-CN" altLang="en-US" b="1" dirty="0"/>
              <a:t>拒绝</a:t>
            </a:r>
            <a:r>
              <a:rPr lang="en-US" altLang="zh-CN" b="1" dirty="0"/>
              <a:t>LGBTQ</a:t>
            </a:r>
            <a:r>
              <a:rPr lang="zh-CN" altLang="en-US" b="1" dirty="0"/>
              <a:t>关系</a:t>
            </a:r>
            <a:r>
              <a:rPr lang="zh-CN" altLang="en-US" dirty="0"/>
              <a:t>，尽管他现在承认“约会”可能有其好处，即使它并不一定导致婚姻。但他</a:t>
            </a:r>
            <a:r>
              <a:rPr lang="zh-CN" altLang="en-US" b="1" dirty="0"/>
              <a:t>将错误归咎于人们对他建议的执行方式，而不是他的建议本身</a:t>
            </a:r>
            <a:r>
              <a:rPr lang="zh-CN" altLang="en-US" dirty="0"/>
              <a:t>。</a:t>
            </a:r>
          </a:p>
          <a:p>
            <a:br>
              <a:rPr lang="zh-CN" altLang="en-US" dirty="0"/>
            </a:br>
            <a:endParaRPr lang="zh-CN" altLang="en-US" dirty="0"/>
          </a:p>
          <a:p>
            <a:r>
              <a:rPr lang="zh-CN" altLang="en-US" b="1" dirty="0"/>
              <a:t>而如今，那位曾说服无数基督徒在真正了解自己之前就步入婚姻的人，即将再次成为单身。</a:t>
            </a:r>
            <a:endParaRPr lang="zh-CN" altLang="en-US" dirty="0"/>
          </a:p>
          <a:p>
            <a:br>
              <a:rPr lang="zh-CN" altLang="en-US" dirty="0"/>
            </a:br>
            <a:endParaRPr lang="zh-CN" altLang="en-US" dirty="0"/>
          </a:p>
          <a:p>
            <a:r>
              <a:rPr lang="zh-CN" altLang="en-US" dirty="0"/>
              <a:t>尽管很多人可能想要对这条新闻幸灾乐祸，但我们需要记住，</a:t>
            </a:r>
            <a:r>
              <a:rPr lang="zh-CN" altLang="en-US" b="1" dirty="0"/>
              <a:t>哈里斯自己也是被灌输这些观念的人</a:t>
            </a:r>
            <a:r>
              <a:rPr lang="zh-CN" altLang="en-US" dirty="0"/>
              <a:t>。虽然作为成年人，他要对自己所推广的有害思想负责，但</a:t>
            </a:r>
            <a:r>
              <a:rPr lang="zh-CN" altLang="en-US" b="1" dirty="0"/>
              <a:t>他自己也是在这个“纯洁文化”中长大的</a:t>
            </a:r>
            <a:r>
              <a:rPr lang="zh-CN" altLang="en-US" dirty="0"/>
              <a:t>。当他无意间成为这场运动的领袖时，他可能并不知道有其他选择。</a:t>
            </a:r>
          </a:p>
          <a:p>
            <a:br>
              <a:rPr lang="zh-CN" altLang="en-US" dirty="0"/>
            </a:br>
            <a:endParaRPr lang="zh-CN" altLang="en-US" dirty="0"/>
          </a:p>
          <a:p>
            <a:r>
              <a:rPr lang="zh-CN" altLang="en-US" dirty="0"/>
              <a:t>他的分居消息</a:t>
            </a:r>
            <a:r>
              <a:rPr lang="zh-CN" altLang="en-US" b="1" dirty="0"/>
              <a:t>验证了一个我们早已知道的事实</a:t>
            </a:r>
            <a:r>
              <a:rPr lang="zh-CN" altLang="en-US" dirty="0"/>
              <a:t>：</a:t>
            </a:r>
            <a:r>
              <a:rPr lang="zh-CN" altLang="en-US" b="1" dirty="0"/>
              <a:t>纯洁文化许下了它最终无法兑现的承诺。</a:t>
            </a:r>
            <a:endParaRPr lang="zh-CN" altLang="en-US" dirty="0"/>
          </a:p>
          <a:p>
            <a:br>
              <a:rPr lang="zh-CN" altLang="en-US" dirty="0"/>
            </a:br>
            <a:endParaRPr lang="zh-CN" altLang="en-US" dirty="0"/>
          </a:p>
          <a:p>
            <a:r>
              <a:rPr lang="en-US" altLang="zh-CN" dirty="0"/>
              <a:t>《</a:t>
            </a:r>
            <a:r>
              <a:rPr lang="zh-CN" altLang="en-US" dirty="0"/>
              <a:t>不再约会</a:t>
            </a:r>
            <a:r>
              <a:rPr lang="en-US" altLang="zh-CN" dirty="0"/>
              <a:t>》</a:t>
            </a:r>
            <a:r>
              <a:rPr lang="zh-CN" altLang="en-US" dirty="0"/>
              <a:t>的核心信息是：</a:t>
            </a:r>
            <a:r>
              <a:rPr lang="zh-CN" altLang="en-US" b="1" dirty="0"/>
              <a:t>“只要遵循这些规则，你的婚姻就会稳固，你的关系会比那些婚前有过恋爱经历的人更幸福、更成功。”</a:t>
            </a:r>
            <a:endParaRPr lang="zh-CN" altLang="en-US" dirty="0"/>
          </a:p>
          <a:p>
            <a:br>
              <a:rPr lang="zh-CN" altLang="en-US" dirty="0"/>
            </a:br>
            <a:endParaRPr lang="zh-CN" altLang="en-US" dirty="0"/>
          </a:p>
          <a:p>
            <a:r>
              <a:rPr lang="zh-CN" altLang="en-US" dirty="0"/>
              <a:t>但现实是，</a:t>
            </a:r>
            <a:r>
              <a:rPr lang="zh-CN" altLang="en-US" b="1" dirty="0"/>
              <a:t>人际关系的复杂性取决于其中的个体</a:t>
            </a:r>
            <a:r>
              <a:rPr lang="zh-CN" altLang="en-US" dirty="0"/>
              <a:t>。</a:t>
            </a:r>
          </a:p>
          <a:p>
            <a:r>
              <a:rPr lang="en-US" altLang="zh-CN" dirty="0"/>
              <a:t>• </a:t>
            </a:r>
            <a:r>
              <a:rPr lang="zh-CN" altLang="en-US" b="1" dirty="0"/>
              <a:t>守贞不会改变这一点</a:t>
            </a:r>
            <a:r>
              <a:rPr lang="zh-CN" altLang="en-US" dirty="0"/>
              <a:t>，</a:t>
            </a:r>
          </a:p>
          <a:p>
            <a:r>
              <a:rPr lang="en-US" altLang="zh-CN" dirty="0"/>
              <a:t>• </a:t>
            </a:r>
            <a:r>
              <a:rPr lang="zh-CN" altLang="en-US" b="1" dirty="0"/>
              <a:t>婚前恋爱也不会改变这一点</a:t>
            </a:r>
            <a:r>
              <a:rPr lang="zh-CN" altLang="en-US" dirty="0"/>
              <a:t>，</a:t>
            </a:r>
          </a:p>
          <a:p>
            <a:r>
              <a:rPr lang="en-US" altLang="zh-CN" dirty="0"/>
              <a:t>• </a:t>
            </a:r>
            <a:r>
              <a:rPr lang="zh-CN" altLang="en-US" b="1" dirty="0"/>
              <a:t>事实上，并不存在任何“万无一失”的规则。</a:t>
            </a:r>
            <a:endParaRPr lang="zh-CN" altLang="en-US" dirty="0"/>
          </a:p>
          <a:p>
            <a:br>
              <a:rPr lang="zh-CN" altLang="en-US" dirty="0"/>
            </a:br>
            <a:endParaRPr lang="zh-CN" altLang="en-US" dirty="0"/>
          </a:p>
          <a:p>
            <a:r>
              <a:rPr lang="zh-CN" altLang="en-US" dirty="0"/>
              <a:t>是时候让“纯洁文化”的倡导者们</a:t>
            </a:r>
            <a:r>
              <a:rPr lang="zh-CN" altLang="en-US" b="1" dirty="0"/>
              <a:t>更新他们的手册了</a:t>
            </a:r>
            <a:r>
              <a:rPr lang="zh-CN" altLang="en-US"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5421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今天，我们将看到三个关键点，帮助我们在恩典中成长，而不是陷入虚假教导。</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264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AE67E5-3738-420D-AABB-B416304D580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2378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237651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9376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109</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这里有谁想要更多的知识？请举手。</a:t>
            </a:r>
          </a:p>
          <a:p>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同学们，到目前为止，你们对自己的教育有什么看法？到了学期的这个阶段，有些学生才刚刚进入状态，而对另一些人来说，五月（或者毕业）似乎怎么都来得不够快。</a:t>
            </a:r>
          </a:p>
          <a:p>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Prospective students, you certainly already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p>
          <a:p>
            <a:endParaRPr lang="en-SG" sz="1200" kern="1200" dirty="0">
              <a:solidFill>
                <a:schemeClr val="tx1"/>
              </a:solidFill>
              <a:effectLst/>
              <a:latin typeface="Arial"/>
              <a:ea typeface="ＭＳ Ｐゴシック" charset="-128"/>
              <a:cs typeface="Arial"/>
            </a:endParaRPr>
          </a:p>
          <a:p>
            <a:r>
              <a:rPr lang="zh-CN" altLang="en-US" dirty="0"/>
              <a:t>准学生们，你们当然已经知道，</a:t>
            </a:r>
            <a:r>
              <a:rPr lang="zh-CN" altLang="en-US" b="1" dirty="0"/>
              <a:t>知识是无穷无尽的</a:t>
            </a:r>
            <a:r>
              <a:rPr lang="zh-CN" altLang="en-US" dirty="0"/>
              <a:t>。</a:t>
            </a:r>
            <a:br>
              <a:rPr lang="zh-CN" altLang="en-US" dirty="0"/>
            </a:br>
            <a:endParaRPr lang="zh-CN" altLang="en-US" dirty="0"/>
          </a:p>
          <a:p>
            <a:r>
              <a:rPr lang="zh-CN" altLang="en-US" dirty="0"/>
              <a:t>这一点是我的一位老师让我深刻意识到的。他对我说：</a:t>
            </a:r>
          </a:p>
          <a:p>
            <a:r>
              <a:rPr lang="zh-CN" altLang="en-US" b="1" dirty="0"/>
              <a:t>“我们授予你博士学位，是因为我们已经把你教育得超出了你的智商！”</a:t>
            </a:r>
            <a:br>
              <a:rPr lang="zh-CN" altLang="en-US" dirty="0"/>
            </a:br>
            <a:endParaRPr lang="zh-CN" altLang="en-US" dirty="0"/>
          </a:p>
          <a:p>
            <a:r>
              <a:rPr lang="zh-CN" altLang="en-US" dirty="0"/>
              <a:t>无论如何，人们对教育都有不同的看法。</a:t>
            </a:r>
          </a:p>
          <a:p>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Some love learning so they can pride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SBC to show off your knowledge, you will be disappointed</a:t>
            </a:r>
            <a:r>
              <a:rPr lang="en-SG" sz="1200" kern="1200" dirty="0">
                <a:solidFill>
                  <a:schemeClr val="tx1"/>
                </a:solidFill>
                <a:effectLst/>
                <a:latin typeface="Arial"/>
                <a:ea typeface="ＭＳ Ｐゴシック" charset="-128"/>
                <a:cs typeface="Arial"/>
              </a:rPr>
              <a:t>.</a:t>
            </a:r>
          </a:p>
          <a:p>
            <a:r>
              <a:rPr lang="zh-CN" altLang="en-US" dirty="0"/>
              <a:t>有些人热爱学习，是为了在别人面前炫耀自己的知识。</a:t>
            </a:r>
          </a:p>
          <a:p>
            <a:r>
              <a:rPr lang="zh-CN" altLang="en-US" dirty="0"/>
              <a:t>如果你打算来 </a:t>
            </a:r>
            <a:r>
              <a:rPr lang="zh-CN" altLang="en-US" b="1" dirty="0"/>
              <a:t>新加坡神学院</a:t>
            </a:r>
            <a:r>
              <a:rPr lang="en-US" altLang="zh-CN" dirty="0"/>
              <a:t> </a:t>
            </a:r>
            <a:r>
              <a:rPr lang="zh-CN" altLang="en-US" dirty="0"/>
              <a:t>只是为了炫耀你的学识，你会感到失望的。</a:t>
            </a:r>
          </a:p>
          <a:p>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75A966-DCCB-4887-A8D0-BF1BE298D4F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54337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p>
          <a:p>
            <a:r>
              <a:rPr lang="zh-CN" altLang="en-US" dirty="0"/>
              <a:t>另一些人则走向另一个极端，</a:t>
            </a:r>
            <a:r>
              <a:rPr lang="zh-CN" altLang="en-US" b="1" dirty="0"/>
              <a:t>反对知识</a:t>
            </a:r>
            <a:r>
              <a:rPr lang="zh-CN" altLang="en-US" dirty="0"/>
              <a:t>，认为教育是浪费时间。</a:t>
            </a:r>
          </a:p>
          <a:p>
            <a:r>
              <a:rPr lang="zh-CN" altLang="en-US" dirty="0"/>
              <a:t>嗯，我也不会鼓励这样的人来这里！</a:t>
            </a:r>
          </a:p>
          <a:p>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048D23FE-547C-45D5-B741-71310339BC08}" type="slidenum">
              <a:rPr lang="en-US" altLang="en-US" sz="1200"/>
              <a:pPr eaLnBrk="1" hangingPunct="1"/>
              <a:t>115</a:t>
            </a:fld>
            <a:endParaRPr lang="en-US" alt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353183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今天，我们将在前 </a:t>
            </a:r>
            <a:r>
              <a:rPr lang="en-US" altLang="zh-CN" b="1" dirty="0"/>
              <a:t>11</a:t>
            </a:r>
            <a:r>
              <a:rPr lang="zh-CN" altLang="en-US" dirty="0"/>
              <a:t> 节经文中看到 </a:t>
            </a:r>
            <a:r>
              <a:rPr lang="en-US" altLang="zh-CN" b="1" dirty="0"/>
              <a:t>5 </a:t>
            </a:r>
            <a:r>
              <a:rPr lang="zh-CN" altLang="en-US" b="1" dirty="0"/>
              <a:t>次</a:t>
            </a:r>
            <a:r>
              <a:rPr lang="zh-CN" altLang="en-US" dirty="0"/>
              <a:t> 与“知识”相关的词语！</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116</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However,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ll</a:t>
            </a:r>
            <a:r>
              <a:rPr lang="en-US" sz="1200" kern="1200" dirty="0">
                <a:solidFill>
                  <a:schemeClr val="tx1"/>
                </a:solidFill>
                <a:effectLst/>
                <a:latin typeface="Arial"/>
                <a:ea typeface="ＭＳ Ｐゴシック" charset="-128"/>
                <a:cs typeface="Arial"/>
              </a:rPr>
              <a:t> be on the test?</a:t>
            </a:r>
            <a:r>
              <a:rPr lang="en-SG" dirty="0">
                <a:effectLst/>
                <a:latin typeface="Arial"/>
                <a:cs typeface="Arial"/>
              </a:rPr>
              <a:t> </a:t>
            </a:r>
          </a:p>
          <a:p>
            <a:r>
              <a:rPr lang="zh-CN" altLang="en-US" dirty="0"/>
              <a:t>然而，尽管知识很重要，我们不可能学会一切</a:t>
            </a:r>
            <a:r>
              <a:rPr lang="en-US" altLang="zh-CN" dirty="0"/>
              <a:t>——</a:t>
            </a:r>
            <a:r>
              <a:rPr lang="zh-CN" altLang="en-US" dirty="0"/>
              <a:t>那么，</a:t>
            </a:r>
            <a:r>
              <a:rPr lang="zh-CN" altLang="en-US" b="1" dirty="0"/>
              <a:t>你真正需要知道的是什么？</a:t>
            </a:r>
            <a:endParaRPr lang="zh-CN" altLang="en-US" dirty="0"/>
          </a:p>
          <a:p>
            <a:r>
              <a:rPr lang="zh-CN" altLang="en-US" dirty="0"/>
              <a:t>考试会考什么呢？</a:t>
            </a:r>
          </a:p>
          <a:p>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ve</a:t>
            </a:r>
            <a:r>
              <a:rPr lang="en-US" sz="1200" kern="1200" dirty="0">
                <a:solidFill>
                  <a:schemeClr val="tx1"/>
                </a:solidFill>
                <a:effectLst/>
                <a:latin typeface="Arial"/>
                <a:ea typeface="ＭＳ Ｐゴシック" charset="-128"/>
                <a:cs typeface="Arial"/>
              </a:rPr>
              <a:t>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p>
          <a:p>
            <a:endParaRPr lang="en-SG" sz="1200" kern="1200" dirty="0">
              <a:solidFill>
                <a:schemeClr val="tx1"/>
              </a:solidFill>
              <a:effectLst/>
              <a:latin typeface="Arial"/>
              <a:ea typeface="ＭＳ Ｐゴシック" charset="-128"/>
              <a:cs typeface="Arial"/>
            </a:endParaRPr>
          </a:p>
          <a:p>
            <a:r>
              <a:rPr lang="zh-CN" altLang="en-US" dirty="0"/>
              <a:t>当你意识到世界上有这么多知识要学时，可能会感到不知所措。</a:t>
            </a:r>
          </a:p>
          <a:p>
            <a:r>
              <a:rPr lang="zh-CN" altLang="en-US" dirty="0"/>
              <a:t>你们这些神学院的学生来到 </a:t>
            </a:r>
            <a:r>
              <a:rPr lang="en-US" altLang="zh-CN" b="1" dirty="0"/>
              <a:t>SBC</a:t>
            </a:r>
            <a:r>
              <a:rPr lang="zh-CN" altLang="en-US" dirty="0"/>
              <a:t>，是为了找到问题的答案，</a:t>
            </a:r>
          </a:p>
          <a:p>
            <a:r>
              <a:rPr lang="zh-CN" altLang="en-US" dirty="0"/>
              <a:t>但现在，你们的问题清单反而变得更长了！</a:t>
            </a:r>
            <a:br>
              <a:rPr lang="zh-CN" altLang="en-US" dirty="0"/>
            </a:br>
            <a:endParaRPr lang="zh-CN" altLang="en-US" dirty="0"/>
          </a:p>
          <a:p>
            <a:r>
              <a:rPr lang="zh-CN" altLang="en-US" dirty="0"/>
              <a:t>那么，我们真正</a:t>
            </a:r>
            <a:r>
              <a:rPr lang="zh-CN" altLang="en-US" b="1" dirty="0"/>
              <a:t>需要知道的核心要点</a:t>
            </a:r>
            <a:r>
              <a:rPr lang="zh-CN" altLang="en-US" dirty="0"/>
              <a:t>是什么呢？</a:t>
            </a:r>
          </a:p>
          <a:p>
            <a:r>
              <a:rPr lang="zh-CN" altLang="en-US" dirty="0"/>
              <a:t>你们来对地方了，因为彼得在今天的经文中为你们提供了答案。</a:t>
            </a:r>
          </a:p>
          <a:p>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希腊人比当时任何社会都更追求</a:t>
            </a:r>
            <a:r>
              <a:rPr lang="zh-CN" altLang="en-US" b="1" dirty="0"/>
              <a:t>理想</a:t>
            </a:r>
            <a:r>
              <a:rPr lang="en-US" altLang="zh-CN" dirty="0"/>
              <a:t>——</a:t>
            </a:r>
            <a:r>
              <a:rPr lang="zh-CN" altLang="en-US" dirty="0"/>
              <a:t>他们寻求</a:t>
            </a:r>
            <a:r>
              <a:rPr lang="zh-CN" altLang="en-US" b="1" dirty="0"/>
              <a:t>完美的社会</a:t>
            </a:r>
            <a:r>
              <a:rPr lang="zh-CN" altLang="en-US" dirty="0"/>
              <a:t>（被认为是希腊民主）、</a:t>
            </a:r>
            <a:r>
              <a:rPr lang="zh-CN" altLang="en-US" b="1" dirty="0"/>
              <a:t>完美的思想</a:t>
            </a:r>
            <a:r>
              <a:rPr lang="zh-CN" altLang="en-US" dirty="0"/>
              <a:t>（被认为是希腊哲学）、以及</a:t>
            </a:r>
            <a:r>
              <a:rPr lang="zh-CN" altLang="en-US" b="1" dirty="0"/>
              <a:t>完美的身体</a:t>
            </a:r>
            <a:r>
              <a:rPr lang="zh-CN" altLang="en-US" dirty="0"/>
              <a:t>（因此有了希腊奥运会）。</a:t>
            </a:r>
          </a:p>
          <a:p>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在这样的背景下，彼得提供了</a:t>
            </a:r>
            <a:r>
              <a:rPr lang="zh-CN" altLang="en-US" b="1" dirty="0"/>
              <a:t>基于耶稣基督的、由神启示的完美知识版本</a:t>
            </a:r>
            <a:r>
              <a:rPr lang="zh-CN" altLang="en-US" dirty="0"/>
              <a:t>。</a:t>
            </a:r>
          </a:p>
          <a:p>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121</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err="1">
                <a:latin typeface="Arial"/>
                <a:ea typeface="ＭＳ Ｐゴシック" charset="0"/>
                <a:cs typeface="Arial"/>
              </a:rPr>
              <a:t>ll</a:t>
            </a:r>
            <a:r>
              <a:rPr lang="en-US" dirty="0">
                <a:latin typeface="Arial"/>
                <a:ea typeface="ＭＳ Ｐゴシック" charset="0"/>
                <a:cs typeface="Arial"/>
              </a:rPr>
              <a:t>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p>
          <a:p>
            <a:endParaRPr lang="en-US" altLang="zh-CN" dirty="0"/>
          </a:p>
          <a:p>
            <a:r>
              <a:rPr lang="zh-CN" altLang="en-US" dirty="0"/>
              <a:t>今天，我们将看到</a:t>
            </a:r>
            <a:r>
              <a:rPr lang="zh-CN" altLang="en-US" b="1" dirty="0"/>
              <a:t>神赐给我们的知识</a:t>
            </a:r>
            <a:r>
              <a:rPr lang="zh-CN" altLang="en-US" dirty="0"/>
              <a:t>，以及我们应当如何运用这些知识。</a:t>
            </a:r>
          </a:p>
          <a:p>
            <a:endParaRPr lang="zh-CN" altLang="en-US" dirty="0"/>
          </a:p>
          <a:p>
            <a:r>
              <a:rPr lang="zh-CN" altLang="en-US" dirty="0"/>
              <a:t>这篇信息的标题是 </a:t>
            </a:r>
            <a:r>
              <a:rPr lang="zh-CN" altLang="en-US" b="1" dirty="0"/>
              <a:t>“要知道什么，要去做什么”</a:t>
            </a:r>
            <a:r>
              <a:rPr lang="zh-CN" altLang="en-US" dirty="0"/>
              <a:t>，这是我们的两个主要重点。</a:t>
            </a:r>
          </a:p>
          <a:p>
            <a:r>
              <a:rPr lang="zh-CN" altLang="en-US" dirty="0"/>
              <a:t>我们需要知道的内容，以及需要付诸实践的行动，都包含在</a:t>
            </a:r>
            <a:r>
              <a:rPr lang="zh-CN" altLang="en-US" b="1" dirty="0"/>
              <a:t>彼得后书 </a:t>
            </a:r>
            <a:r>
              <a:rPr lang="en-US" altLang="zh-CN" b="1" dirty="0"/>
              <a:t>1:1-11</a:t>
            </a:r>
            <a:r>
              <a:rPr lang="zh-CN" altLang="en-US" dirty="0"/>
              <a:t> 的前十一节经文中。</a:t>
            </a:r>
          </a:p>
          <a:p>
            <a:pPr marL="112713" marR="0" indent="-112713" algn="l" defTabSz="1020763" rtl="0" eaLnBrk="1" fontAlgn="base" latinLnBrk="0" hangingPunct="1">
              <a:lnSpc>
                <a:spcPct val="100000"/>
              </a:lnSpc>
              <a:spcBef>
                <a:spcPct val="30000"/>
              </a:spcBef>
              <a:spcAft>
                <a:spcPct val="0"/>
              </a:spcAft>
              <a:buClrTx/>
              <a:buSzTx/>
              <a:buFontTx/>
              <a:buNone/>
              <a:tabLst/>
              <a:defRPr/>
            </a:pP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122</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So, first, know that…</a:t>
            </a:r>
            <a:r>
              <a:rPr lang="en-SG">
                <a:effectLst/>
                <a:latin typeface="Arial"/>
                <a:cs typeface="Arial"/>
              </a:rPr>
              <a:t> </a:t>
            </a:r>
            <a:endParaRPr lang="en-US">
              <a:latin typeface="Arial"/>
              <a:ea typeface="ＭＳ Ｐゴシック" charset="0"/>
              <a:cs typeface="Arial"/>
            </a:endParaRPr>
          </a:p>
          <a:p>
            <a:pPr marL="112713" indent="-112713" defTabSz="1020763" eaLnBrk="1" hangingPunct="1"/>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神在你对耶稣作为神的</a:t>
            </a:r>
            <a:r>
              <a:rPr lang="zh-CN" altLang="en-US" b="1" dirty="0"/>
              <a:t>知识和信心</a:t>
            </a:r>
            <a:r>
              <a:rPr lang="zh-CN" altLang="en-US" dirty="0"/>
              <a:t>中，赐给你一切所需。</a:t>
            </a:r>
          </a:p>
          <a:p>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33024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err="1">
                <a:solidFill>
                  <a:schemeClr val="tx1"/>
                </a:solidFill>
                <a:effectLst/>
                <a:latin typeface="Times New Roman" pitchFamily="26" charset="0"/>
                <a:ea typeface="ＭＳ Ｐゴシック" charset="-128"/>
                <a:cs typeface="ＭＳ Ｐゴシック" charset="-128"/>
              </a:rPr>
              <a:t>Gangel</a:t>
            </a:r>
            <a:r>
              <a:rPr lang="en-US" sz="1200" kern="1200" dirty="0">
                <a:solidFill>
                  <a:schemeClr val="tx1"/>
                </a:solidFill>
                <a:effectLst/>
                <a:latin typeface="Times New Roman" pitchFamily="26" charset="0"/>
                <a:ea typeface="ＭＳ Ｐゴシック" charset="-128"/>
                <a:cs typeface="ＭＳ Ｐゴシック" charset="-128"/>
              </a:rPr>
              <a:t>,</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en-US" altLang="zh-CN" b="1" dirty="0"/>
              <a:t>1. </a:t>
            </a:r>
            <a:r>
              <a:rPr lang="zh-CN" altLang="en-US" b="1" dirty="0"/>
              <a:t>因着基督的神性，神赐给你与使徒同样的信心。</a:t>
            </a:r>
            <a:endParaRPr lang="zh-CN" altLang="en-US" dirty="0"/>
          </a:p>
          <a:p>
            <a:endParaRPr lang="zh-CN" altLang="en-US" dirty="0"/>
          </a:p>
          <a:p>
            <a:r>
              <a:rPr lang="zh-CN" altLang="en-US" b="1" dirty="0"/>
              <a:t>彼得指出，他的读者拥有与“我们”相同的信心（</a:t>
            </a:r>
            <a:r>
              <a:rPr lang="en-US" altLang="zh-CN" b="1" dirty="0"/>
              <a:t>1a</a:t>
            </a:r>
            <a:r>
              <a:rPr lang="zh-CN" altLang="en-US" b="1" dirty="0"/>
              <a:t>）。</a:t>
            </a:r>
            <a:endParaRPr lang="en-US" altLang="zh-CN" dirty="0"/>
          </a:p>
          <a:p>
            <a:r>
              <a:rPr lang="zh-CN" altLang="en-US" dirty="0"/>
              <a:t>在这句话中，我们可以感受到极大的谦卑</a:t>
            </a:r>
            <a:r>
              <a:rPr lang="en-US" altLang="zh-CN" dirty="0"/>
              <a:t>——</a:t>
            </a:r>
            <a:r>
              <a:rPr lang="zh-CN" altLang="en-US" b="1" dirty="0"/>
              <a:t>伟大的使徒彼得将自己与那些谦卑的读者置于同等地位</a:t>
            </a:r>
            <a:r>
              <a:rPr lang="zh-CN" altLang="en-US" dirty="0"/>
              <a:t>。</a:t>
            </a:r>
          </a:p>
          <a:p>
            <a:endParaRPr lang="zh-CN" altLang="en-US" dirty="0"/>
          </a:p>
          <a:p>
            <a:r>
              <a:rPr lang="zh-CN" altLang="en-US" dirty="0"/>
              <a:t>在这个**前诺斯底主义（</a:t>
            </a:r>
            <a:r>
              <a:rPr lang="en-US" altLang="zh-CN" dirty="0"/>
              <a:t>pre-Gnostic</a:t>
            </a:r>
            <a:r>
              <a:rPr lang="zh-CN" altLang="en-US" dirty="0"/>
              <a:t>）**的世界里，许多教师以自诩为特权阶层，</a:t>
            </a:r>
            <a:r>
              <a:rPr lang="zh-CN" altLang="en-US" b="1" dirty="0"/>
              <a:t>自豪于他们所谓的“秘密知识”</a:t>
            </a:r>
            <a:r>
              <a:rPr lang="zh-CN" altLang="en-US" dirty="0"/>
              <a:t>。</a:t>
            </a:r>
          </a:p>
          <a:p>
            <a:r>
              <a:rPr lang="zh-CN" altLang="en-US" dirty="0"/>
              <a:t>然而，彼得却说：</a:t>
            </a:r>
            <a:r>
              <a:rPr lang="zh-CN" altLang="en-US" b="1" dirty="0"/>
              <a:t>耶稣基督所赐的公义，使我们都拥有“同样的信心”！</a:t>
            </a:r>
            <a:r>
              <a:rPr lang="zh-CN" altLang="en-US" dirty="0"/>
              <a:t> </a:t>
            </a:r>
            <a:r>
              <a:rPr lang="zh-CN" altLang="en-US" b="1" dirty="0"/>
              <a:t>哇！</a:t>
            </a:r>
            <a:br>
              <a:rPr lang="zh-CN" altLang="en-US" dirty="0"/>
            </a:br>
            <a:endParaRPr lang="zh-CN" altLang="en-US" dirty="0"/>
          </a:p>
          <a:p>
            <a:r>
              <a:rPr lang="zh-CN" altLang="en-US" dirty="0"/>
              <a:t>此外，</a:t>
            </a:r>
            <a:r>
              <a:rPr lang="zh-CN" altLang="en-US" b="1" dirty="0"/>
              <a:t>“我们的神与救主”（</a:t>
            </a:r>
            <a:r>
              <a:rPr lang="en-US" altLang="zh-CN" b="1" dirty="0"/>
              <a:t>1b</a:t>
            </a:r>
            <a:r>
              <a:rPr lang="zh-CN" altLang="en-US" b="1" dirty="0"/>
              <a:t>）</a:t>
            </a:r>
            <a:r>
              <a:rPr lang="en-US" altLang="zh-CN" dirty="0"/>
              <a:t> </a:t>
            </a:r>
            <a:r>
              <a:rPr lang="zh-CN" altLang="en-US" dirty="0"/>
              <a:t>这一短语也</a:t>
            </a:r>
            <a:r>
              <a:rPr lang="zh-CN" altLang="en-US" b="1" dirty="0"/>
              <a:t>直接教导了基督的神性</a:t>
            </a:r>
            <a:r>
              <a:rPr lang="zh-CN" altLang="en-US" dirty="0"/>
              <a:t>。</a:t>
            </a:r>
            <a:br>
              <a:rPr lang="zh-CN" altLang="en-US" dirty="0"/>
            </a:br>
            <a:endParaRPr lang="zh-CN" altLang="en-US" dirty="0"/>
          </a:p>
          <a:p>
            <a:r>
              <a:rPr lang="zh-CN" altLang="en-US" dirty="0"/>
              <a:t>“这里的语法清楚地表明，‘神与救主’（</a:t>
            </a:r>
            <a:r>
              <a:rPr lang="en-US" altLang="zh-CN" dirty="0"/>
              <a:t>God and Savior</a:t>
            </a:r>
            <a:r>
              <a:rPr lang="zh-CN" altLang="en-US" dirty="0"/>
              <a:t>）是指</a:t>
            </a:r>
            <a:r>
              <a:rPr lang="zh-CN" altLang="en-US" b="1" dirty="0"/>
              <a:t>同一位</a:t>
            </a:r>
            <a:r>
              <a:rPr lang="zh-CN" altLang="en-US" dirty="0"/>
              <a:t>（而非两位）</a:t>
            </a:r>
            <a:r>
              <a:rPr lang="en-US" altLang="zh-CN" dirty="0"/>
              <a:t>——</a:t>
            </a:r>
            <a:r>
              <a:rPr lang="zh-CN" altLang="en-US" dirty="0"/>
              <a:t>换句话说，</a:t>
            </a:r>
            <a:r>
              <a:rPr lang="zh-CN" altLang="en-US" b="1" dirty="0"/>
              <a:t>希腊文中‘神’与‘救主’之间共用一个冠词，表明它们是同一位实体</a:t>
            </a:r>
            <a:r>
              <a:rPr lang="zh-CN" altLang="en-US" dirty="0"/>
              <a:t>。这一段经文可以与新约中的伟大基督论经文并列，明确教导</a:t>
            </a:r>
            <a:r>
              <a:rPr lang="zh-CN" altLang="en-US" b="1" dirty="0"/>
              <a:t>耶稣基督在本质上与天父神同等</a:t>
            </a:r>
            <a:r>
              <a:rPr lang="zh-CN" altLang="en-US" dirty="0"/>
              <a:t>。”（</a:t>
            </a:r>
            <a:r>
              <a:rPr lang="en-US" altLang="zh-CN" dirty="0" err="1"/>
              <a:t>Gangel</a:t>
            </a:r>
            <a:r>
              <a:rPr lang="zh-CN" altLang="en-US" dirty="0"/>
              <a:t>，</a:t>
            </a:r>
            <a:r>
              <a:rPr lang="en-US" altLang="zh-CN" dirty="0"/>
              <a:t>《</a:t>
            </a:r>
            <a:r>
              <a:rPr lang="zh-CN" altLang="en-US" dirty="0"/>
              <a:t>圣经知识注释</a:t>
            </a:r>
            <a:r>
              <a:rPr lang="en-US" altLang="zh-CN" dirty="0"/>
              <a:t>》</a:t>
            </a:r>
            <a:r>
              <a:rPr lang="zh-CN" altLang="en-US" dirty="0"/>
              <a:t>（</a:t>
            </a:r>
            <a:r>
              <a:rPr lang="en-US" altLang="zh-CN" dirty="0"/>
              <a:t>BKC</a:t>
            </a:r>
            <a:r>
              <a:rPr lang="zh-CN" altLang="en-US" dirty="0"/>
              <a:t>），第</a:t>
            </a:r>
            <a:r>
              <a:rPr lang="en-US" altLang="zh-CN" dirty="0"/>
              <a:t>2</a:t>
            </a:r>
            <a:r>
              <a:rPr lang="zh-CN" altLang="en-US" dirty="0"/>
              <a:t>卷，第</a:t>
            </a:r>
            <a:r>
              <a:rPr lang="en-US" altLang="zh-CN" dirty="0"/>
              <a:t>863-864</a:t>
            </a:r>
            <a:r>
              <a:rPr lang="zh-CN" altLang="en-US" dirty="0"/>
              <a:t>页）</a:t>
            </a:r>
            <a:br>
              <a:rPr lang="zh-CN" altLang="en-US" dirty="0"/>
            </a:br>
            <a:endParaRPr lang="zh-CN" altLang="en-US" dirty="0"/>
          </a:p>
          <a:p>
            <a:r>
              <a:rPr lang="zh-CN" altLang="en-US" b="1" dirty="0"/>
              <a:t>我们需要明白，我们的信心是建立在耶稣作为神的身份上，而不仅仅是把祂当作一位知识的教师。</a:t>
            </a:r>
            <a:endParaRPr lang="zh-CN" altLang="en-US" dirty="0"/>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神向我们显明基督的位格，使我们得着恩典和平安（</a:t>
            </a:r>
            <a:r>
              <a:rPr lang="en-US" altLang="zh-CN" b="1" dirty="0"/>
              <a:t>2</a:t>
            </a:r>
            <a:r>
              <a:rPr lang="zh-CN" altLang="en-US" b="1" dirty="0"/>
              <a:t>）。</a:t>
            </a:r>
            <a:endParaRPr lang="zh-CN" altLang="en-US" dirty="0"/>
          </a:p>
          <a:p>
            <a:br>
              <a:rPr lang="zh-CN" altLang="en-US" dirty="0"/>
            </a:br>
            <a:endParaRPr lang="zh-CN" altLang="en-US" dirty="0"/>
          </a:p>
          <a:p>
            <a:r>
              <a:rPr lang="zh-CN" altLang="en-US" dirty="0"/>
              <a:t>这里的“知识”一词意味着</a:t>
            </a:r>
            <a:r>
              <a:rPr lang="zh-CN" altLang="en-US" b="1" dirty="0"/>
              <a:t>一种亲密、个人的关系</a:t>
            </a:r>
            <a:r>
              <a:rPr lang="zh-CN" altLang="en-US" dirty="0"/>
              <a:t>。</a:t>
            </a:r>
          </a:p>
          <a:p>
            <a:r>
              <a:rPr lang="en-US" altLang="zh-CN" dirty="0"/>
              <a:t>• </a:t>
            </a:r>
            <a:r>
              <a:rPr lang="zh-CN" altLang="en-US" b="1" dirty="0"/>
              <a:t>我们需要知道，恩典在基督里（</a:t>
            </a:r>
            <a:r>
              <a:rPr lang="en-US" altLang="zh-CN" b="1" dirty="0"/>
              <a:t>2a</a:t>
            </a:r>
            <a:r>
              <a:rPr lang="zh-CN" altLang="en-US" b="1" dirty="0"/>
              <a:t>）。</a:t>
            </a:r>
            <a:endParaRPr lang="en-US" altLang="zh-CN" dirty="0"/>
          </a:p>
          <a:p>
            <a:r>
              <a:rPr lang="en-US" altLang="zh-CN" dirty="0"/>
              <a:t>• </a:t>
            </a:r>
            <a:r>
              <a:rPr lang="zh-CN" altLang="en-US" b="1" dirty="0"/>
              <a:t>我们需要知道，唯独基督赐给我们平安（</a:t>
            </a:r>
            <a:r>
              <a:rPr lang="en-US" altLang="zh-CN" b="1" dirty="0"/>
              <a:t>2b</a:t>
            </a:r>
            <a:r>
              <a:rPr lang="zh-CN" altLang="en-US" b="1" dirty="0"/>
              <a:t>）。</a:t>
            </a:r>
            <a:endParaRPr lang="en-US" altLang="zh-CN" dirty="0"/>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a:p>
            <a:r>
              <a:rPr lang="zh-CN" altLang="en-US" b="1" dirty="0"/>
              <a:t>神赐给你基督的能力，使你过敬虔的生活（</a:t>
            </a:r>
            <a:r>
              <a:rPr lang="en-US" altLang="zh-CN" b="1" dirty="0"/>
              <a:t>3</a:t>
            </a:r>
            <a:r>
              <a:rPr lang="zh-CN" altLang="en-US" b="1" dirty="0"/>
              <a:t>）。</a:t>
            </a:r>
            <a:endParaRPr lang="zh-CN" altLang="en-US" dirty="0"/>
          </a:p>
          <a:p>
            <a:br>
              <a:rPr lang="zh-CN" altLang="en-US" dirty="0"/>
            </a:br>
            <a:endParaRPr lang="zh-CN" altLang="en-US" dirty="0"/>
          </a:p>
          <a:p>
            <a:r>
              <a:rPr lang="zh-CN" altLang="en-US" dirty="0"/>
              <a:t>我们常常以为自己缺少某种通往敬虔的伟大秘诀。</a:t>
            </a:r>
          </a:p>
          <a:p>
            <a:r>
              <a:rPr lang="zh-CN" altLang="en-US" dirty="0"/>
              <a:t>然而，</a:t>
            </a:r>
            <a:r>
              <a:rPr lang="zh-CN" altLang="en-US" b="1" dirty="0"/>
              <a:t>彼得告诉我们，我们已经拥有一切所需！</a:t>
            </a:r>
            <a:br>
              <a:rPr lang="zh-CN" altLang="en-US" dirty="0"/>
            </a:br>
            <a:endParaRPr lang="zh-CN" altLang="en-US" dirty="0"/>
          </a:p>
          <a:p>
            <a:r>
              <a:rPr lang="zh-CN" altLang="en-US" dirty="0"/>
              <a:t>如果我们已经</a:t>
            </a:r>
            <a:r>
              <a:rPr lang="zh-CN" altLang="en-US" b="1" dirty="0"/>
              <a:t>具备敬虔生活所需的一切</a:t>
            </a:r>
            <a:r>
              <a:rPr lang="zh-CN" altLang="en-US" dirty="0"/>
              <a:t>（</a:t>
            </a:r>
            <a:r>
              <a:rPr lang="en-US" altLang="zh-CN" dirty="0"/>
              <a:t>3</a:t>
            </a:r>
            <a:r>
              <a:rPr lang="zh-CN" altLang="en-US" dirty="0"/>
              <a:t>），那么为什么彼得仍然</a:t>
            </a:r>
            <a:r>
              <a:rPr lang="zh-CN" altLang="en-US" b="1" dirty="0"/>
              <a:t>希望他的读者得到更多的恩典与平安</a:t>
            </a:r>
            <a:r>
              <a:rPr lang="zh-CN" altLang="en-US" dirty="0"/>
              <a:t>（</a:t>
            </a:r>
            <a:r>
              <a:rPr lang="en-US" altLang="zh-CN" dirty="0"/>
              <a:t>2</a:t>
            </a:r>
            <a:r>
              <a:rPr lang="zh-CN" altLang="en-US" dirty="0"/>
              <a:t>）呢？</a:t>
            </a:r>
          </a:p>
          <a:p>
            <a:endParaRPr lang="zh-CN" altLang="en-US" dirty="0"/>
          </a:p>
          <a:p>
            <a:r>
              <a:rPr lang="zh-CN" altLang="en-US" dirty="0"/>
              <a:t>显然，</a:t>
            </a:r>
            <a:r>
              <a:rPr lang="zh-CN" altLang="en-US" b="1" dirty="0"/>
              <a:t>我们并没有完全运用或领取神为我们预备的一切！</a:t>
            </a:r>
            <a:endParaRPr lang="zh-CN" altLang="en-US" dirty="0"/>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我们就像一台</a:t>
            </a:r>
            <a:r>
              <a:rPr lang="zh-CN" altLang="en-US" b="1" dirty="0"/>
              <a:t>功能强大的电脑</a:t>
            </a:r>
            <a:r>
              <a:rPr lang="zh-CN" altLang="en-US" dirty="0"/>
              <a:t>，但使用者却</a:t>
            </a:r>
            <a:r>
              <a:rPr lang="zh-CN" altLang="en-US" b="1" dirty="0"/>
              <a:t>不知道如何运用</a:t>
            </a:r>
            <a:r>
              <a:rPr lang="zh-CN" altLang="en-US" dirty="0"/>
              <a:t>它的全部能力。</a:t>
            </a:r>
          </a:p>
          <a:p>
            <a:endParaRPr lang="en-US" dirty="0"/>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130</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p>
          <a:p>
            <a:endParaRPr lang="en-SG" dirty="0">
              <a:effectLst/>
              <a:latin typeface="Arial"/>
              <a:cs typeface="Arial"/>
            </a:endParaRPr>
          </a:p>
          <a:p>
            <a:r>
              <a:rPr lang="zh-CN" altLang="en-US" b="1" dirty="0"/>
              <a:t>神赐给你基督的应许，使你过敬虔的生活（</a:t>
            </a:r>
            <a:r>
              <a:rPr lang="en-US" altLang="zh-CN" b="1" dirty="0"/>
              <a:t>4</a:t>
            </a:r>
            <a:r>
              <a:rPr lang="zh-CN" altLang="en-US" b="1" dirty="0"/>
              <a:t>）。</a:t>
            </a:r>
            <a:endParaRPr lang="zh-CN" altLang="en-US" dirty="0"/>
          </a:p>
          <a:p>
            <a:r>
              <a:rPr lang="zh-CN" altLang="en-US" b="1" dirty="0"/>
              <a:t>神赐下哪些具体的应许，来帮助我们效法基督（</a:t>
            </a:r>
            <a:r>
              <a:rPr lang="en-US" altLang="zh-CN" b="1" dirty="0"/>
              <a:t>4</a:t>
            </a:r>
            <a:r>
              <a:rPr lang="zh-CN" altLang="en-US" b="1" dirty="0"/>
              <a:t>）？</a:t>
            </a:r>
            <a:endParaRPr lang="zh-CN" altLang="en-US" dirty="0"/>
          </a:p>
          <a:p>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fld id="{866B458C-72C4-49D8-B93C-03D904112F0F}" type="slidenum">
              <a:rPr lang="en-US" altLang="en-US"/>
              <a:pPr/>
              <a:t>‹#›</a:t>
            </a:fld>
            <a:endParaRPr lang="en-US" altLang="en-US"/>
          </a:p>
        </p:txBody>
      </p:sp>
    </p:spTree>
    <p:extLst>
      <p:ext uri="{BB962C8B-B14F-4D97-AF65-F5344CB8AC3E}">
        <p14:creationId xmlns:p14="http://schemas.microsoft.com/office/powerpoint/2010/main" val="12286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663AAD7D-403A-40F2-A83A-1616D2E609B8}" type="slidenum">
              <a:rPr lang="en-US" altLang="en-US"/>
              <a:pPr/>
              <a:t>‹#›</a:t>
            </a:fld>
            <a:endParaRPr lang="en-US" altLang="en-US" sz="1400"/>
          </a:p>
        </p:txBody>
      </p:sp>
    </p:spTree>
    <p:extLst>
      <p:ext uri="{BB962C8B-B14F-4D97-AF65-F5344CB8AC3E}">
        <p14:creationId xmlns:p14="http://schemas.microsoft.com/office/powerpoint/2010/main" val="871679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a:lvl1pPr>
          </a:lstStyle>
          <a:p>
            <a:r>
              <a:rPr lang="en-US"/>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endParaRPr lang="en-US" alt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endParaRPr lang="en-US" alt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fld id="{E5E938AA-F0FA-45F8-8F07-26FFB2FE61DD}" type="slidenum">
              <a:rPr lang="en-US" altLang="en-US"/>
              <a:pPr/>
              <a:t>‹#›</a:t>
            </a:fld>
            <a:endParaRPr lang="en-US" altLang="en-US"/>
          </a:p>
        </p:txBody>
      </p:sp>
    </p:spTree>
    <p:extLst>
      <p:ext uri="{BB962C8B-B14F-4D97-AF65-F5344CB8AC3E}">
        <p14:creationId xmlns:p14="http://schemas.microsoft.com/office/powerpoint/2010/main" val="484913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E3798FC4-BF1D-4056-A49E-A21D2A40203D}" type="slidenum">
              <a:rPr lang="en-US" altLang="en-US"/>
              <a:pPr/>
              <a:t>‹#›</a:t>
            </a:fld>
            <a:endParaRPr lang="en-US" altLang="en-US"/>
          </a:p>
        </p:txBody>
      </p:sp>
    </p:spTree>
    <p:extLst>
      <p:ext uri="{BB962C8B-B14F-4D97-AF65-F5344CB8AC3E}">
        <p14:creationId xmlns:p14="http://schemas.microsoft.com/office/powerpoint/2010/main" val="6671865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92A81479-A2BD-46F6-812D-8024D1F2BDB4}" type="slidenum">
              <a:rPr lang="en-US" altLang="en-US"/>
              <a:pPr/>
              <a:t>‹#›</a:t>
            </a:fld>
            <a:endParaRPr lang="en-US" altLang="en-US"/>
          </a:p>
        </p:txBody>
      </p:sp>
    </p:spTree>
    <p:extLst>
      <p:ext uri="{BB962C8B-B14F-4D97-AF65-F5344CB8AC3E}">
        <p14:creationId xmlns:p14="http://schemas.microsoft.com/office/powerpoint/2010/main" val="3082885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DE7DD070-C3E7-45CD-B272-BA07BD7979CF}" type="slidenum">
              <a:rPr lang="en-US" altLang="en-US"/>
              <a:pPr/>
              <a:t>‹#›</a:t>
            </a:fld>
            <a:endParaRPr lang="en-US" altLang="en-US"/>
          </a:p>
        </p:txBody>
      </p:sp>
    </p:spTree>
    <p:extLst>
      <p:ext uri="{BB962C8B-B14F-4D97-AF65-F5344CB8AC3E}">
        <p14:creationId xmlns:p14="http://schemas.microsoft.com/office/powerpoint/2010/main" val="2177226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endParaRPr lang="en-US" altLang="en-US"/>
          </a:p>
        </p:txBody>
      </p:sp>
      <p:sp>
        <p:nvSpPr>
          <p:cNvPr id="8" name="Rectangle 11"/>
          <p:cNvSpPr>
            <a:spLocks noGrp="1" noChangeArrowheads="1"/>
          </p:cNvSpPr>
          <p:nvPr>
            <p:ph type="ftr" sz="quarter" idx="11"/>
          </p:nvPr>
        </p:nvSpPr>
        <p:spPr>
          <a:ln/>
        </p:spPr>
        <p:txBody>
          <a:bodyPr/>
          <a:lstStyle>
            <a:lvl1pPr>
              <a:defRPr/>
            </a:lvl1pPr>
          </a:lstStyle>
          <a:p>
            <a:endParaRPr lang="en-US" altLang="en-US"/>
          </a:p>
        </p:txBody>
      </p:sp>
      <p:sp>
        <p:nvSpPr>
          <p:cNvPr id="9" name="Rectangle 12"/>
          <p:cNvSpPr>
            <a:spLocks noGrp="1" noChangeArrowheads="1"/>
          </p:cNvSpPr>
          <p:nvPr>
            <p:ph type="sldNum" sz="quarter" idx="12"/>
          </p:nvPr>
        </p:nvSpPr>
        <p:spPr>
          <a:ln/>
        </p:spPr>
        <p:txBody>
          <a:bodyPr/>
          <a:lstStyle>
            <a:lvl1pPr>
              <a:defRPr/>
            </a:lvl1pPr>
          </a:lstStyle>
          <a:p>
            <a:fld id="{CAC77683-31F5-4F25-97B9-EB572B32AE3C}" type="slidenum">
              <a:rPr lang="en-US" altLang="en-US"/>
              <a:pPr/>
              <a:t>‹#›</a:t>
            </a:fld>
            <a:endParaRPr lang="en-US" altLang="en-US"/>
          </a:p>
        </p:txBody>
      </p:sp>
    </p:spTree>
    <p:extLst>
      <p:ext uri="{BB962C8B-B14F-4D97-AF65-F5344CB8AC3E}">
        <p14:creationId xmlns:p14="http://schemas.microsoft.com/office/powerpoint/2010/main" val="1236819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endParaRPr lang="en-US" altLang="en-US"/>
          </a:p>
        </p:txBody>
      </p:sp>
      <p:sp>
        <p:nvSpPr>
          <p:cNvPr id="4" name="Rectangle 11"/>
          <p:cNvSpPr>
            <a:spLocks noGrp="1" noChangeArrowheads="1"/>
          </p:cNvSpPr>
          <p:nvPr>
            <p:ph type="ftr" sz="quarter" idx="11"/>
          </p:nvPr>
        </p:nvSpPr>
        <p:spPr>
          <a:ln/>
        </p:spPr>
        <p:txBody>
          <a:bodyPr/>
          <a:lstStyle>
            <a:lvl1pPr>
              <a:defRPr/>
            </a:lvl1pPr>
          </a:lstStyle>
          <a:p>
            <a:endParaRPr lang="en-US" altLang="en-US"/>
          </a:p>
        </p:txBody>
      </p:sp>
      <p:sp>
        <p:nvSpPr>
          <p:cNvPr id="5" name="Rectangle 12"/>
          <p:cNvSpPr>
            <a:spLocks noGrp="1" noChangeArrowheads="1"/>
          </p:cNvSpPr>
          <p:nvPr>
            <p:ph type="sldNum" sz="quarter" idx="12"/>
          </p:nvPr>
        </p:nvSpPr>
        <p:spPr>
          <a:ln/>
        </p:spPr>
        <p:txBody>
          <a:bodyPr/>
          <a:lstStyle>
            <a:lvl1pPr>
              <a:defRPr/>
            </a:lvl1pPr>
          </a:lstStyle>
          <a:p>
            <a:fld id="{2BD2E897-DE4D-41AC-8FBD-2F1303AA5AA4}" type="slidenum">
              <a:rPr lang="en-US" altLang="en-US"/>
              <a:pPr/>
              <a:t>‹#›</a:t>
            </a:fld>
            <a:endParaRPr lang="en-US" altLang="en-US"/>
          </a:p>
        </p:txBody>
      </p:sp>
    </p:spTree>
    <p:extLst>
      <p:ext uri="{BB962C8B-B14F-4D97-AF65-F5344CB8AC3E}">
        <p14:creationId xmlns:p14="http://schemas.microsoft.com/office/powerpoint/2010/main" val="34548375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endParaRPr lang="en-US" altLang="en-US"/>
          </a:p>
        </p:txBody>
      </p:sp>
      <p:sp>
        <p:nvSpPr>
          <p:cNvPr id="3" name="Rectangle 11"/>
          <p:cNvSpPr>
            <a:spLocks noGrp="1" noChangeArrowheads="1"/>
          </p:cNvSpPr>
          <p:nvPr>
            <p:ph type="ftr" sz="quarter" idx="11"/>
          </p:nvPr>
        </p:nvSpPr>
        <p:spPr>
          <a:ln/>
        </p:spPr>
        <p:txBody>
          <a:bodyPr/>
          <a:lstStyle>
            <a:lvl1pPr>
              <a:defRPr/>
            </a:lvl1pPr>
          </a:lstStyle>
          <a:p>
            <a:endParaRPr lang="en-US" altLang="en-US"/>
          </a:p>
        </p:txBody>
      </p:sp>
      <p:sp>
        <p:nvSpPr>
          <p:cNvPr id="4" name="Rectangle 12"/>
          <p:cNvSpPr>
            <a:spLocks noGrp="1" noChangeArrowheads="1"/>
          </p:cNvSpPr>
          <p:nvPr>
            <p:ph type="sldNum" sz="quarter" idx="12"/>
          </p:nvPr>
        </p:nvSpPr>
        <p:spPr>
          <a:ln/>
        </p:spPr>
        <p:txBody>
          <a:bodyPr/>
          <a:lstStyle>
            <a:lvl1pPr>
              <a:defRPr/>
            </a:lvl1pPr>
          </a:lstStyle>
          <a:p>
            <a:fld id="{F75EB956-543A-47EA-B813-9446C2C32D54}" type="slidenum">
              <a:rPr lang="en-US" altLang="en-US"/>
              <a:pPr/>
              <a:t>‹#›</a:t>
            </a:fld>
            <a:endParaRPr lang="en-US" altLang="en-US"/>
          </a:p>
        </p:txBody>
      </p:sp>
    </p:spTree>
    <p:extLst>
      <p:ext uri="{BB962C8B-B14F-4D97-AF65-F5344CB8AC3E}">
        <p14:creationId xmlns:p14="http://schemas.microsoft.com/office/powerpoint/2010/main" val="265896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1E38C3E8-C653-4006-B879-3A99E25A3748}" type="slidenum">
              <a:rPr lang="en-US" altLang="en-US"/>
              <a:pPr/>
              <a:t>‹#›</a:t>
            </a:fld>
            <a:endParaRPr lang="en-US" altLang="en-US"/>
          </a:p>
        </p:txBody>
      </p:sp>
    </p:spTree>
    <p:extLst>
      <p:ext uri="{BB962C8B-B14F-4D97-AF65-F5344CB8AC3E}">
        <p14:creationId xmlns:p14="http://schemas.microsoft.com/office/powerpoint/2010/main" val="3047974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EA37B96C-0A6E-41F3-A50F-154BA3392B6A}" type="slidenum">
              <a:rPr lang="en-US" altLang="en-US"/>
              <a:pPr/>
              <a:t>‹#›</a:t>
            </a:fld>
            <a:endParaRPr lang="en-US" altLang="en-US"/>
          </a:p>
        </p:txBody>
      </p:sp>
    </p:spTree>
    <p:extLst>
      <p:ext uri="{BB962C8B-B14F-4D97-AF65-F5344CB8AC3E}">
        <p14:creationId xmlns:p14="http://schemas.microsoft.com/office/powerpoint/2010/main" val="1667919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87BB7DD4-7B5F-4818-8A51-68C08FD84485}" type="slidenum">
              <a:rPr lang="en-US" altLang="en-US"/>
              <a:pPr/>
              <a:t>‹#›</a:t>
            </a:fld>
            <a:endParaRPr lang="en-US" altLang="en-US"/>
          </a:p>
        </p:txBody>
      </p:sp>
    </p:spTree>
    <p:extLst>
      <p:ext uri="{BB962C8B-B14F-4D97-AF65-F5344CB8AC3E}">
        <p14:creationId xmlns:p14="http://schemas.microsoft.com/office/powerpoint/2010/main" val="10142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975D64F7-F429-400C-9DC1-A95813BBE42F}" type="slidenum">
              <a:rPr lang="en-US" altLang="en-US"/>
              <a:pPr/>
              <a:t>‹#›</a:t>
            </a:fld>
            <a:endParaRPr lang="en-US" altLang="en-US" sz="1400"/>
          </a:p>
        </p:txBody>
      </p:sp>
    </p:spTree>
    <p:extLst>
      <p:ext uri="{BB962C8B-B14F-4D97-AF65-F5344CB8AC3E}">
        <p14:creationId xmlns:p14="http://schemas.microsoft.com/office/powerpoint/2010/main" val="3727053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67359452-E21E-4641-83BA-6D407F9821C1}" type="slidenum">
              <a:rPr lang="en-US" altLang="en-US"/>
              <a:pPr/>
              <a:t>‹#›</a:t>
            </a:fld>
            <a:endParaRPr lang="en-US" altLang="en-US"/>
          </a:p>
        </p:txBody>
      </p:sp>
    </p:spTree>
    <p:extLst>
      <p:ext uri="{BB962C8B-B14F-4D97-AF65-F5344CB8AC3E}">
        <p14:creationId xmlns:p14="http://schemas.microsoft.com/office/powerpoint/2010/main" val="3674750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5D0023-3F25-47C0-A6EB-01F75A2634E1}" type="slidenum">
              <a:rPr lang="en-US" altLang="en-US"/>
              <a:pPr/>
              <a:t>‹#›</a:t>
            </a:fld>
            <a:endParaRPr lang="en-US" altLang="en-US"/>
          </a:p>
        </p:txBody>
      </p:sp>
    </p:spTree>
    <p:extLst>
      <p:ext uri="{BB962C8B-B14F-4D97-AF65-F5344CB8AC3E}">
        <p14:creationId xmlns:p14="http://schemas.microsoft.com/office/powerpoint/2010/main" val="30799518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BFC3A00-A7CF-4F29-BF30-C61BDC7B8A41}" type="slidenum">
              <a:rPr lang="en-US" altLang="en-US"/>
              <a:pPr/>
              <a:t>‹#›</a:t>
            </a:fld>
            <a:endParaRPr lang="en-US" altLang="en-US"/>
          </a:p>
        </p:txBody>
      </p:sp>
    </p:spTree>
    <p:extLst>
      <p:ext uri="{BB962C8B-B14F-4D97-AF65-F5344CB8AC3E}">
        <p14:creationId xmlns:p14="http://schemas.microsoft.com/office/powerpoint/2010/main" val="10043025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343ABA-9A8E-4DF3-914D-05090DF636E0}" type="slidenum">
              <a:rPr lang="en-US" altLang="en-US"/>
              <a:pPr/>
              <a:t>‹#›</a:t>
            </a:fld>
            <a:endParaRPr lang="en-US" altLang="en-US"/>
          </a:p>
        </p:txBody>
      </p:sp>
    </p:spTree>
    <p:extLst>
      <p:ext uri="{BB962C8B-B14F-4D97-AF65-F5344CB8AC3E}">
        <p14:creationId xmlns:p14="http://schemas.microsoft.com/office/powerpoint/2010/main" val="31923874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4D87ED3-8CB7-4445-BB6C-DC34B97A5CAB}" type="slidenum">
              <a:rPr lang="en-US" altLang="en-US"/>
              <a:pPr/>
              <a:t>‹#›</a:t>
            </a:fld>
            <a:endParaRPr lang="en-US" altLang="en-US"/>
          </a:p>
        </p:txBody>
      </p:sp>
    </p:spTree>
    <p:extLst>
      <p:ext uri="{BB962C8B-B14F-4D97-AF65-F5344CB8AC3E}">
        <p14:creationId xmlns:p14="http://schemas.microsoft.com/office/powerpoint/2010/main" val="3218095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7C16995-83B4-4961-8C4B-CBD256AD1E0A}" type="slidenum">
              <a:rPr lang="en-US" altLang="en-US"/>
              <a:pPr/>
              <a:t>‹#›</a:t>
            </a:fld>
            <a:endParaRPr lang="en-US" altLang="en-US"/>
          </a:p>
        </p:txBody>
      </p:sp>
    </p:spTree>
    <p:extLst>
      <p:ext uri="{BB962C8B-B14F-4D97-AF65-F5344CB8AC3E}">
        <p14:creationId xmlns:p14="http://schemas.microsoft.com/office/powerpoint/2010/main" val="4168910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29EC983-7215-44A3-8D84-EC921D5AADD7}" type="slidenum">
              <a:rPr lang="en-US" altLang="en-US"/>
              <a:pPr/>
              <a:t>‹#›</a:t>
            </a:fld>
            <a:endParaRPr lang="en-US" altLang="en-US"/>
          </a:p>
        </p:txBody>
      </p:sp>
    </p:spTree>
    <p:extLst>
      <p:ext uri="{BB962C8B-B14F-4D97-AF65-F5344CB8AC3E}">
        <p14:creationId xmlns:p14="http://schemas.microsoft.com/office/powerpoint/2010/main" val="6083363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ABECD6C-D796-476E-8EE9-8B220A0CBFF6}" type="slidenum">
              <a:rPr lang="en-US" altLang="en-US"/>
              <a:pPr/>
              <a:t>‹#›</a:t>
            </a:fld>
            <a:endParaRPr lang="en-US" altLang="en-US"/>
          </a:p>
        </p:txBody>
      </p:sp>
    </p:spTree>
    <p:extLst>
      <p:ext uri="{BB962C8B-B14F-4D97-AF65-F5344CB8AC3E}">
        <p14:creationId xmlns:p14="http://schemas.microsoft.com/office/powerpoint/2010/main" val="3432098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7754CA5-E417-417C-8FFB-F02561A7743F}" type="slidenum">
              <a:rPr lang="en-US" altLang="en-US"/>
              <a:pPr/>
              <a:t>‹#›</a:t>
            </a:fld>
            <a:endParaRPr lang="en-US" altLang="en-US"/>
          </a:p>
        </p:txBody>
      </p:sp>
    </p:spTree>
    <p:extLst>
      <p:ext uri="{BB962C8B-B14F-4D97-AF65-F5344CB8AC3E}">
        <p14:creationId xmlns:p14="http://schemas.microsoft.com/office/powerpoint/2010/main" val="36607200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A8FAE69-276D-48F5-A4A2-487A0D8714D2}" type="slidenum">
              <a:rPr lang="en-US" altLang="en-US"/>
              <a:pPr/>
              <a:t>‹#›</a:t>
            </a:fld>
            <a:endParaRPr lang="en-US" altLang="en-US"/>
          </a:p>
        </p:txBody>
      </p:sp>
    </p:spTree>
    <p:extLst>
      <p:ext uri="{BB962C8B-B14F-4D97-AF65-F5344CB8AC3E}">
        <p14:creationId xmlns:p14="http://schemas.microsoft.com/office/powerpoint/2010/main" val="10790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761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3761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05783923-99BD-401D-AB02-00E6B62C58A9}" type="slidenum">
              <a:rPr lang="en-US" altLang="en-US"/>
              <a:pPr/>
              <a:t>‹#›</a:t>
            </a:fld>
            <a:endParaRPr lang="en-US" altLang="en-US"/>
          </a:p>
        </p:txBody>
      </p:sp>
    </p:spTree>
    <p:extLst>
      <p:ext uri="{BB962C8B-B14F-4D97-AF65-F5344CB8AC3E}">
        <p14:creationId xmlns:p14="http://schemas.microsoft.com/office/powerpoint/2010/main" val="3085878273"/>
      </p:ext>
    </p:extLst>
  </p:cSld>
  <p:clrMapOvr>
    <a:masterClrMapping/>
  </p:clrMapOvr>
  <p:transition advClick="0" advTm="5000">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9896121-6A8C-40E4-990F-4B608C063D33}" type="slidenum">
              <a:rPr lang="en-US" altLang="en-US"/>
              <a:pPr/>
              <a:t>‹#›</a:t>
            </a:fld>
            <a:endParaRPr lang="en-US" altLang="en-US"/>
          </a:p>
        </p:txBody>
      </p:sp>
    </p:spTree>
    <p:extLst>
      <p:ext uri="{BB962C8B-B14F-4D97-AF65-F5344CB8AC3E}">
        <p14:creationId xmlns:p14="http://schemas.microsoft.com/office/powerpoint/2010/main" val="1482199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7267865-AE3D-48C9-8427-DCA56EAA22D8}" type="slidenum">
              <a:rPr lang="en-US" altLang="en-US"/>
              <a:pPr/>
              <a:t>‹#›</a:t>
            </a:fld>
            <a:endParaRPr lang="en-US" altLang="en-US"/>
          </a:p>
        </p:txBody>
      </p:sp>
    </p:spTree>
    <p:extLst>
      <p:ext uri="{BB962C8B-B14F-4D97-AF65-F5344CB8AC3E}">
        <p14:creationId xmlns:p14="http://schemas.microsoft.com/office/powerpoint/2010/main" val="3332855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16FB1DC-95BA-406A-B08A-09672332EC74}" type="slidenum">
              <a:rPr lang="en-US" altLang="en-US"/>
              <a:pPr/>
              <a:t>‹#›</a:t>
            </a:fld>
            <a:endParaRPr lang="en-US" altLang="en-US"/>
          </a:p>
        </p:txBody>
      </p:sp>
    </p:spTree>
    <p:extLst>
      <p:ext uri="{BB962C8B-B14F-4D97-AF65-F5344CB8AC3E}">
        <p14:creationId xmlns:p14="http://schemas.microsoft.com/office/powerpoint/2010/main" val="4334011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55F52C-8FF9-41A3-AE33-7F5CC396E829}" type="slidenum">
              <a:rPr lang="en-US" altLang="en-US"/>
              <a:pPr/>
              <a:t>‹#›</a:t>
            </a:fld>
            <a:endParaRPr lang="en-US" altLang="en-US"/>
          </a:p>
        </p:txBody>
      </p:sp>
    </p:spTree>
    <p:extLst>
      <p:ext uri="{BB962C8B-B14F-4D97-AF65-F5344CB8AC3E}">
        <p14:creationId xmlns:p14="http://schemas.microsoft.com/office/powerpoint/2010/main" val="6421073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D40A728-C181-49DF-9345-8C767049418E}" type="slidenum">
              <a:rPr lang="en-US" altLang="en-US"/>
              <a:pPr/>
              <a:t>‹#›</a:t>
            </a:fld>
            <a:endParaRPr lang="en-US" altLang="en-US"/>
          </a:p>
        </p:txBody>
      </p:sp>
    </p:spTree>
    <p:extLst>
      <p:ext uri="{BB962C8B-B14F-4D97-AF65-F5344CB8AC3E}">
        <p14:creationId xmlns:p14="http://schemas.microsoft.com/office/powerpoint/2010/main" val="2785318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22F06C42-5312-442C-87C1-825A14B59EA2}" type="slidenum">
              <a:rPr lang="en-US" altLang="en-US"/>
              <a:pPr/>
              <a:t>‹#›</a:t>
            </a:fld>
            <a:endParaRPr lang="en-US" altLang="en-US"/>
          </a:p>
        </p:txBody>
      </p:sp>
    </p:spTree>
    <p:extLst>
      <p:ext uri="{BB962C8B-B14F-4D97-AF65-F5344CB8AC3E}">
        <p14:creationId xmlns:p14="http://schemas.microsoft.com/office/powerpoint/2010/main" val="4238148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E54393-A843-4B39-806A-BFEDCAD473E2}" type="slidenum">
              <a:rPr lang="en-US" altLang="en-US"/>
              <a:pPr/>
              <a:t>‹#›</a:t>
            </a:fld>
            <a:endParaRPr lang="en-US" altLang="en-US"/>
          </a:p>
        </p:txBody>
      </p:sp>
    </p:spTree>
    <p:extLst>
      <p:ext uri="{BB962C8B-B14F-4D97-AF65-F5344CB8AC3E}">
        <p14:creationId xmlns:p14="http://schemas.microsoft.com/office/powerpoint/2010/main" val="9428924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797B519-D3EA-4CC3-98E6-31C3B6371474}" type="slidenum">
              <a:rPr lang="en-US" altLang="en-US"/>
              <a:pPr/>
              <a:t>‹#›</a:t>
            </a:fld>
            <a:endParaRPr lang="en-US" altLang="en-US"/>
          </a:p>
        </p:txBody>
      </p:sp>
    </p:spTree>
    <p:extLst>
      <p:ext uri="{BB962C8B-B14F-4D97-AF65-F5344CB8AC3E}">
        <p14:creationId xmlns:p14="http://schemas.microsoft.com/office/powerpoint/2010/main" val="26873798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0B8289F-7387-46EC-9FE1-5D3FC50CD68A}" type="slidenum">
              <a:rPr lang="en-US" altLang="en-US"/>
              <a:pPr/>
              <a:t>‹#›</a:t>
            </a:fld>
            <a:endParaRPr lang="en-US" altLang="en-US"/>
          </a:p>
        </p:txBody>
      </p:sp>
    </p:spTree>
    <p:extLst>
      <p:ext uri="{BB962C8B-B14F-4D97-AF65-F5344CB8AC3E}">
        <p14:creationId xmlns:p14="http://schemas.microsoft.com/office/powerpoint/2010/main" val="3208053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EC011B9-70BA-42B6-BEF8-4DC1186F3412}" type="slidenum">
              <a:rPr lang="en-US" altLang="en-US"/>
              <a:pPr/>
              <a:t>‹#›</a:t>
            </a:fld>
            <a:endParaRPr lang="en-US" altLang="en-US"/>
          </a:p>
        </p:txBody>
      </p:sp>
    </p:spTree>
    <p:extLst>
      <p:ext uri="{BB962C8B-B14F-4D97-AF65-F5344CB8AC3E}">
        <p14:creationId xmlns:p14="http://schemas.microsoft.com/office/powerpoint/2010/main" val="398680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9B7870A4-DDA1-488C-A592-009BABF1F191}" type="slidenum">
              <a:rPr lang="en-US" altLang="en-US"/>
              <a:pPr/>
              <a:t>‹#›</a:t>
            </a:fld>
            <a:endParaRPr lang="en-US" altLang="en-US"/>
          </a:p>
        </p:txBody>
      </p:sp>
    </p:spTree>
    <p:extLst>
      <p:ext uri="{BB962C8B-B14F-4D97-AF65-F5344CB8AC3E}">
        <p14:creationId xmlns:p14="http://schemas.microsoft.com/office/powerpoint/2010/main" val="2377520356"/>
      </p:ext>
    </p:extLst>
  </p:cSld>
  <p:clrMapOvr>
    <a:masterClrMapping/>
  </p:clrMapOvr>
  <p:transition advClick="0" advTm="5000">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EE5DDDB-F1A2-46B8-8B80-DA08F0C2A07D}" type="slidenum">
              <a:rPr lang="en-US" altLang="en-US"/>
              <a:pPr/>
              <a:t>‹#›</a:t>
            </a:fld>
            <a:endParaRPr lang="en-US" altLang="en-US"/>
          </a:p>
        </p:txBody>
      </p:sp>
    </p:spTree>
    <p:extLst>
      <p:ext uri="{BB962C8B-B14F-4D97-AF65-F5344CB8AC3E}">
        <p14:creationId xmlns:p14="http://schemas.microsoft.com/office/powerpoint/2010/main" val="27191790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B17FD58-63A8-498B-9B3B-44BF0AAF46EC}" type="slidenum">
              <a:rPr lang="en-US" altLang="en-US"/>
              <a:pPr/>
              <a:t>‹#›</a:t>
            </a:fld>
            <a:endParaRPr lang="en-US" altLang="en-US"/>
          </a:p>
        </p:txBody>
      </p:sp>
    </p:spTree>
    <p:extLst>
      <p:ext uri="{BB962C8B-B14F-4D97-AF65-F5344CB8AC3E}">
        <p14:creationId xmlns:p14="http://schemas.microsoft.com/office/powerpoint/2010/main" val="32412272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99F68E-1CE0-4372-A07B-CE4FE8BDB269}" type="slidenum">
              <a:rPr lang="en-US" altLang="en-US"/>
              <a:pPr/>
              <a:t>‹#›</a:t>
            </a:fld>
            <a:endParaRPr lang="en-US" altLang="en-US"/>
          </a:p>
        </p:txBody>
      </p:sp>
    </p:spTree>
    <p:extLst>
      <p:ext uri="{BB962C8B-B14F-4D97-AF65-F5344CB8AC3E}">
        <p14:creationId xmlns:p14="http://schemas.microsoft.com/office/powerpoint/2010/main" val="18942346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2BED634-12FC-435B-80B1-D9E1E6157A05}" type="slidenum">
              <a:rPr lang="en-US" altLang="en-US"/>
              <a:pPr/>
              <a:t>‹#›</a:t>
            </a:fld>
            <a:endParaRPr lang="en-US" altLang="en-US"/>
          </a:p>
        </p:txBody>
      </p:sp>
    </p:spTree>
    <p:extLst>
      <p:ext uri="{BB962C8B-B14F-4D97-AF65-F5344CB8AC3E}">
        <p14:creationId xmlns:p14="http://schemas.microsoft.com/office/powerpoint/2010/main" val="3530496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DE2090B-6EB7-4D24-813B-EAFEBE6C66A4}" type="slidenum">
              <a:rPr lang="en-US" altLang="en-US"/>
              <a:pPr/>
              <a:t>‹#›</a:t>
            </a:fld>
            <a:endParaRPr lang="en-US" altLang="en-US"/>
          </a:p>
        </p:txBody>
      </p:sp>
    </p:spTree>
    <p:extLst>
      <p:ext uri="{BB962C8B-B14F-4D97-AF65-F5344CB8AC3E}">
        <p14:creationId xmlns:p14="http://schemas.microsoft.com/office/powerpoint/2010/main" val="39437964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05E811A-33D0-49C6-AE21-E514E32E0EEA}" type="slidenum">
              <a:rPr lang="en-US" altLang="en-US"/>
              <a:pPr/>
              <a:t>‹#›</a:t>
            </a:fld>
            <a:endParaRPr lang="en-US" altLang="en-US"/>
          </a:p>
        </p:txBody>
      </p:sp>
    </p:spTree>
    <p:extLst>
      <p:ext uri="{BB962C8B-B14F-4D97-AF65-F5344CB8AC3E}">
        <p14:creationId xmlns:p14="http://schemas.microsoft.com/office/powerpoint/2010/main" val="3043217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92521D3-7BB9-401B-AA18-4535DE418531}" type="slidenum">
              <a:rPr lang="en-US" altLang="en-US"/>
              <a:pPr/>
              <a:t>‹#›</a:t>
            </a:fld>
            <a:endParaRPr lang="en-US" altLang="en-US"/>
          </a:p>
        </p:txBody>
      </p:sp>
    </p:spTree>
    <p:extLst>
      <p:ext uri="{BB962C8B-B14F-4D97-AF65-F5344CB8AC3E}">
        <p14:creationId xmlns:p14="http://schemas.microsoft.com/office/powerpoint/2010/main" val="9725719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2"/>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3"/>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070B60-91F3-40FA-8536-FCC3377DAEB8}" type="slidenum">
              <a:rPr lang="en-US" altLang="en-US"/>
              <a:pPr/>
              <a:t>‹#›</a:t>
            </a:fld>
            <a:endParaRPr lang="en-US" altLang="en-US"/>
          </a:p>
        </p:txBody>
      </p:sp>
    </p:spTree>
    <p:extLst>
      <p:ext uri="{BB962C8B-B14F-4D97-AF65-F5344CB8AC3E}">
        <p14:creationId xmlns:p14="http://schemas.microsoft.com/office/powerpoint/2010/main" val="11924475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B54867D-CD6E-4BE8-880B-17BDDA7BF81D}" type="slidenum">
              <a:rPr lang="en-US" altLang="en-US"/>
              <a:pPr/>
              <a:t>‹#›</a:t>
            </a:fld>
            <a:endParaRPr lang="en-US" altLang="en-US"/>
          </a:p>
        </p:txBody>
      </p:sp>
    </p:spTree>
    <p:extLst>
      <p:ext uri="{BB962C8B-B14F-4D97-AF65-F5344CB8AC3E}">
        <p14:creationId xmlns:p14="http://schemas.microsoft.com/office/powerpoint/2010/main" val="16212165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5294CA8-C442-4D42-993D-F7335B411572}" type="slidenum">
              <a:rPr lang="en-US" altLang="en-US"/>
              <a:pPr/>
              <a:t>‹#›</a:t>
            </a:fld>
            <a:endParaRPr lang="en-US" altLang="en-US"/>
          </a:p>
        </p:txBody>
      </p:sp>
    </p:spTree>
    <p:extLst>
      <p:ext uri="{BB962C8B-B14F-4D97-AF65-F5344CB8AC3E}">
        <p14:creationId xmlns:p14="http://schemas.microsoft.com/office/powerpoint/2010/main" val="158762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32E81A8F-AE2E-4ABB-914F-BED361852DA2}" type="slidenum">
              <a:rPr lang="en-US" altLang="en-US"/>
              <a:pPr/>
              <a:t>‹#›</a:t>
            </a:fld>
            <a:endParaRPr lang="en-US" altLang="en-US"/>
          </a:p>
        </p:txBody>
      </p:sp>
    </p:spTree>
    <p:extLst>
      <p:ext uri="{BB962C8B-B14F-4D97-AF65-F5344CB8AC3E}">
        <p14:creationId xmlns:p14="http://schemas.microsoft.com/office/powerpoint/2010/main" val="3149023135"/>
      </p:ext>
    </p:extLst>
  </p:cSld>
  <p:clrMapOvr>
    <a:masterClrMapping/>
  </p:clrMapOvr>
  <p:transition advClick="0" advTm="5000">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6501655-91F3-4091-AF91-A9CE49F5738F}" type="slidenum">
              <a:rPr lang="en-US" altLang="en-US"/>
              <a:pPr/>
              <a:t>‹#›</a:t>
            </a:fld>
            <a:endParaRPr lang="en-US" altLang="en-US"/>
          </a:p>
        </p:txBody>
      </p:sp>
    </p:spTree>
    <p:extLst>
      <p:ext uri="{BB962C8B-B14F-4D97-AF65-F5344CB8AC3E}">
        <p14:creationId xmlns:p14="http://schemas.microsoft.com/office/powerpoint/2010/main" val="13458786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EC4A790B-F99D-49E2-9A7E-4009FF9E0C31}" type="slidenum">
              <a:rPr lang="en-US" altLang="en-US"/>
              <a:pPr/>
              <a:t>‹#›</a:t>
            </a:fld>
            <a:endParaRPr lang="en-US" altLang="en-US"/>
          </a:p>
        </p:txBody>
      </p:sp>
    </p:spTree>
    <p:extLst>
      <p:ext uri="{BB962C8B-B14F-4D97-AF65-F5344CB8AC3E}">
        <p14:creationId xmlns:p14="http://schemas.microsoft.com/office/powerpoint/2010/main" val="7233736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BBB65C3-F38B-4A5A-A46A-AAE99646416D}" type="slidenum">
              <a:rPr lang="en-US" altLang="en-US"/>
              <a:pPr/>
              <a:t>‹#›</a:t>
            </a:fld>
            <a:endParaRPr lang="en-US" altLang="en-US"/>
          </a:p>
        </p:txBody>
      </p:sp>
    </p:spTree>
    <p:extLst>
      <p:ext uri="{BB962C8B-B14F-4D97-AF65-F5344CB8AC3E}">
        <p14:creationId xmlns:p14="http://schemas.microsoft.com/office/powerpoint/2010/main" val="1820943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4FDC1AE-5218-41C0-8005-ECF671EEF10C}" type="slidenum">
              <a:rPr lang="en-US" altLang="en-US"/>
              <a:pPr/>
              <a:t>‹#›</a:t>
            </a:fld>
            <a:endParaRPr lang="en-US" altLang="en-US"/>
          </a:p>
        </p:txBody>
      </p:sp>
    </p:spTree>
    <p:extLst>
      <p:ext uri="{BB962C8B-B14F-4D97-AF65-F5344CB8AC3E}">
        <p14:creationId xmlns:p14="http://schemas.microsoft.com/office/powerpoint/2010/main" val="18765015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801F821-5D5D-41D2-924F-5F572887638D}" type="slidenum">
              <a:rPr lang="en-US" altLang="en-US"/>
              <a:pPr/>
              <a:t>‹#›</a:t>
            </a:fld>
            <a:endParaRPr lang="en-US" altLang="en-US"/>
          </a:p>
        </p:txBody>
      </p:sp>
    </p:spTree>
    <p:extLst>
      <p:ext uri="{BB962C8B-B14F-4D97-AF65-F5344CB8AC3E}">
        <p14:creationId xmlns:p14="http://schemas.microsoft.com/office/powerpoint/2010/main" val="30322927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464D2A5-5802-4067-8122-69B4E2826E39}" type="slidenum">
              <a:rPr lang="en-US" altLang="en-US"/>
              <a:pPr/>
              <a:t>‹#›</a:t>
            </a:fld>
            <a:endParaRPr lang="en-US" altLang="en-US"/>
          </a:p>
        </p:txBody>
      </p:sp>
    </p:spTree>
    <p:extLst>
      <p:ext uri="{BB962C8B-B14F-4D97-AF65-F5344CB8AC3E}">
        <p14:creationId xmlns:p14="http://schemas.microsoft.com/office/powerpoint/2010/main" val="2784175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A3C739-A844-4A9E-A7A3-E83DAD36E23C}" type="slidenum">
              <a:rPr lang="en-US" altLang="en-US"/>
              <a:pPr/>
              <a:t>‹#›</a:t>
            </a:fld>
            <a:endParaRPr lang="en-US" altLang="en-US"/>
          </a:p>
        </p:txBody>
      </p:sp>
    </p:spTree>
    <p:extLst>
      <p:ext uri="{BB962C8B-B14F-4D97-AF65-F5344CB8AC3E}">
        <p14:creationId xmlns:p14="http://schemas.microsoft.com/office/powerpoint/2010/main" val="3601057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732C6A-CEFA-42B6-A293-94736D620AD2}" type="slidenum">
              <a:rPr lang="en-US" altLang="en-US"/>
              <a:pPr/>
              <a:t>‹#›</a:t>
            </a:fld>
            <a:endParaRPr lang="en-US" altLang="en-US"/>
          </a:p>
        </p:txBody>
      </p:sp>
    </p:spTree>
    <p:extLst>
      <p:ext uri="{BB962C8B-B14F-4D97-AF65-F5344CB8AC3E}">
        <p14:creationId xmlns:p14="http://schemas.microsoft.com/office/powerpoint/2010/main" val="16933788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0468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266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1059870E-B83E-437A-96FC-34E53605519C}" type="slidenum">
              <a:rPr lang="en-US" altLang="en-US"/>
              <a:pPr/>
              <a:t>‹#›</a:t>
            </a:fld>
            <a:endParaRPr lang="en-US" altLang="en-US"/>
          </a:p>
        </p:txBody>
      </p:sp>
    </p:spTree>
    <p:extLst>
      <p:ext uri="{BB962C8B-B14F-4D97-AF65-F5344CB8AC3E}">
        <p14:creationId xmlns:p14="http://schemas.microsoft.com/office/powerpoint/2010/main" val="434887152"/>
      </p:ext>
    </p:extLst>
  </p:cSld>
  <p:clrMapOvr>
    <a:masterClrMapping/>
  </p:clrMapOvr>
  <p:transition advClick="0" advTm="5000">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9596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261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9474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5735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2962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3989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8655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58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2920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710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26F91E94-3475-4DBD-ADB8-EF0EF633673E}" type="slidenum">
              <a:rPr lang="en-US" altLang="en-US"/>
              <a:pPr/>
              <a:t>‹#›</a:t>
            </a:fld>
            <a:endParaRPr lang="en-US" altLang="en-US"/>
          </a:p>
        </p:txBody>
      </p:sp>
    </p:spTree>
    <p:extLst>
      <p:ext uri="{BB962C8B-B14F-4D97-AF65-F5344CB8AC3E}">
        <p14:creationId xmlns:p14="http://schemas.microsoft.com/office/powerpoint/2010/main" val="2133278647"/>
      </p:ext>
    </p:extLst>
  </p:cSld>
  <p:clrMapOvr>
    <a:masterClrMapping/>
  </p:clrMapOvr>
  <p:transition advClick="0" advTm="5000">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7505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434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1218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3512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6097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9698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8369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225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3237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654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761E40B-0C02-4720-B2D4-778FE9413897}" type="slidenum">
              <a:rPr lang="en-US" altLang="en-US"/>
              <a:pPr/>
              <a:t>‹#›</a:t>
            </a:fld>
            <a:endParaRPr lang="en-US" altLang="en-US"/>
          </a:p>
        </p:txBody>
      </p:sp>
    </p:spTree>
    <p:extLst>
      <p:ext uri="{BB962C8B-B14F-4D97-AF65-F5344CB8AC3E}">
        <p14:creationId xmlns:p14="http://schemas.microsoft.com/office/powerpoint/2010/main" val="3646484914"/>
      </p:ext>
    </p:extLst>
  </p:cSld>
  <p:clrMapOvr>
    <a:masterClrMapping/>
  </p:clrMapOvr>
  <p:transition advClick="0" advTm="5000">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4791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303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38927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368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9004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8349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3023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0646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3552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87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2AD6107B-3E63-48D9-B56B-30D677F15854}" type="slidenum">
              <a:rPr lang="en-US" altLang="en-US"/>
              <a:pPr/>
              <a:t>‹#›</a:t>
            </a:fld>
            <a:endParaRPr lang="en-US" altLang="en-US"/>
          </a:p>
        </p:txBody>
      </p:sp>
    </p:spTree>
    <p:extLst>
      <p:ext uri="{BB962C8B-B14F-4D97-AF65-F5344CB8AC3E}">
        <p14:creationId xmlns:p14="http://schemas.microsoft.com/office/powerpoint/2010/main" val="1560158670"/>
      </p:ext>
    </p:extLst>
  </p:cSld>
  <p:clrMapOvr>
    <a:masterClrMapping/>
  </p:clrMapOvr>
  <p:transition advClick="0" advTm="5000">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8137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6454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04937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3858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47930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258315797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201386177"/>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3385998404"/>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2424869727"/>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2163497881"/>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DCCC2D6C-B0EF-4284-B21D-C4052E72B97D}" type="slidenum">
              <a:rPr lang="en-US" altLang="en-US"/>
              <a:pPr/>
              <a:t>‹#›</a:t>
            </a:fld>
            <a:endParaRPr lang="en-US" altLang="en-US"/>
          </a:p>
        </p:txBody>
      </p:sp>
    </p:spTree>
    <p:extLst>
      <p:ext uri="{BB962C8B-B14F-4D97-AF65-F5344CB8AC3E}">
        <p14:creationId xmlns:p14="http://schemas.microsoft.com/office/powerpoint/2010/main" val="3876381237"/>
      </p:ext>
    </p:extLst>
  </p:cSld>
  <p:clrMapOvr>
    <a:masterClrMapping/>
  </p:clrMapOvr>
  <p:transition advClick="0" advTm="5000">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874766670"/>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1676488204"/>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7336519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674945955"/>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16351572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2935289988"/>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60083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426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0924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04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E8C9719D-C0E3-4517-A2C3-A8B6E41F05B0}" type="slidenum">
              <a:rPr lang="en-US" altLang="en-US"/>
              <a:pPr/>
              <a:t>‹#›</a:t>
            </a:fld>
            <a:endParaRPr lang="en-US" altLang="en-US" sz="1400"/>
          </a:p>
        </p:txBody>
      </p:sp>
    </p:spTree>
    <p:extLst>
      <p:ext uri="{BB962C8B-B14F-4D97-AF65-F5344CB8AC3E}">
        <p14:creationId xmlns:p14="http://schemas.microsoft.com/office/powerpoint/2010/main" val="408681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ACF0EC3-7C69-4274-B908-BD01BE440394}" type="slidenum">
              <a:rPr lang="en-US" altLang="en-US"/>
              <a:pPr/>
              <a:t>‹#›</a:t>
            </a:fld>
            <a:endParaRPr lang="en-US" altLang="en-US"/>
          </a:p>
        </p:txBody>
      </p:sp>
    </p:spTree>
    <p:extLst>
      <p:ext uri="{BB962C8B-B14F-4D97-AF65-F5344CB8AC3E}">
        <p14:creationId xmlns:p14="http://schemas.microsoft.com/office/powerpoint/2010/main" val="1158217650"/>
      </p:ext>
    </p:extLst>
  </p:cSld>
  <p:clrMapOvr>
    <a:masterClrMapping/>
  </p:clrMapOvr>
  <p:transition advClick="0" advTm="5000">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8849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856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6139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8760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1271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4258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95799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458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59547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2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C92A5576-7908-4535-AC8F-E90907FAFF88}" type="slidenum">
              <a:rPr lang="en-US" altLang="en-US"/>
              <a:pPr/>
              <a:t>‹#›</a:t>
            </a:fld>
            <a:endParaRPr lang="en-US" altLang="en-US"/>
          </a:p>
        </p:txBody>
      </p:sp>
    </p:spTree>
    <p:extLst>
      <p:ext uri="{BB962C8B-B14F-4D97-AF65-F5344CB8AC3E}">
        <p14:creationId xmlns:p14="http://schemas.microsoft.com/office/powerpoint/2010/main" val="1347165057"/>
      </p:ext>
    </p:extLst>
  </p:cSld>
  <p:clrMapOvr>
    <a:masterClrMapping/>
  </p:clrMapOvr>
  <p:transition advClick="0" advTm="5000">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321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3200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0708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9853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751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7664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1952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782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2062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782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766E31D3-B3A7-4352-9F76-03373A55A53A}" type="slidenum">
              <a:rPr lang="en-US" altLang="en-US"/>
              <a:pPr/>
              <a:t>‹#›</a:t>
            </a:fld>
            <a:endParaRPr lang="en-US" altLang="en-US"/>
          </a:p>
        </p:txBody>
      </p:sp>
    </p:spTree>
    <p:extLst>
      <p:ext uri="{BB962C8B-B14F-4D97-AF65-F5344CB8AC3E}">
        <p14:creationId xmlns:p14="http://schemas.microsoft.com/office/powerpoint/2010/main" val="3547901027"/>
      </p:ext>
    </p:extLst>
  </p:cSld>
  <p:clrMapOvr>
    <a:masterClrMapping/>
  </p:clrMapOvr>
  <p:transition advClick="0" advTm="5000">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6313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63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366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0731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1405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317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66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1063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3518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8396244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561FFA35-60ED-4E98-B1AE-B5AA8F36783A}" type="slidenum">
              <a:rPr lang="en-US" altLang="en-US"/>
              <a:pPr/>
              <a:t>‹#›</a:t>
            </a:fld>
            <a:endParaRPr lang="en-US" altLang="en-US"/>
          </a:p>
        </p:txBody>
      </p:sp>
    </p:spTree>
    <p:extLst>
      <p:ext uri="{BB962C8B-B14F-4D97-AF65-F5344CB8AC3E}">
        <p14:creationId xmlns:p14="http://schemas.microsoft.com/office/powerpoint/2010/main" val="11203264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1947871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7850354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4657782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6277662"/>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8320630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845973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0544812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8905661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5172884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17267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A085F6C-65AC-4107-BA22-A0BEA0B6C755}" type="slidenum">
              <a:rPr lang="en-US" altLang="en-US"/>
              <a:pPr/>
              <a:t>‹#›</a:t>
            </a:fld>
            <a:endParaRPr lang="en-US" altLang="en-US"/>
          </a:p>
        </p:txBody>
      </p:sp>
    </p:spTree>
    <p:extLst>
      <p:ext uri="{BB962C8B-B14F-4D97-AF65-F5344CB8AC3E}">
        <p14:creationId xmlns:p14="http://schemas.microsoft.com/office/powerpoint/2010/main" val="3733336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821834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87621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37529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321644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48415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083584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64873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0408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381686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00857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410939A-09A3-4137-8314-3CF63F2EA997}" type="slidenum">
              <a:rPr lang="en-US" altLang="en-US"/>
              <a:pPr/>
              <a:t>‹#›</a:t>
            </a:fld>
            <a:endParaRPr lang="en-US" altLang="en-US"/>
          </a:p>
        </p:txBody>
      </p:sp>
    </p:spTree>
    <p:extLst>
      <p:ext uri="{BB962C8B-B14F-4D97-AF65-F5344CB8AC3E}">
        <p14:creationId xmlns:p14="http://schemas.microsoft.com/office/powerpoint/2010/main" val="8307648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77022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18653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6576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08559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4791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0157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8541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944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826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1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C55F9FD-77E9-4C9A-BAB2-6E883836B1A8}" type="slidenum">
              <a:rPr lang="en-US" altLang="en-US"/>
              <a:pPr/>
              <a:t>‹#›</a:t>
            </a:fld>
            <a:endParaRPr lang="en-US" altLang="en-US"/>
          </a:p>
        </p:txBody>
      </p:sp>
    </p:spTree>
    <p:extLst>
      <p:ext uri="{BB962C8B-B14F-4D97-AF65-F5344CB8AC3E}">
        <p14:creationId xmlns:p14="http://schemas.microsoft.com/office/powerpoint/2010/main" val="39408619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633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364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70703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3985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964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4362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5602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167070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94012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91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F0F6BD8-46A2-4802-8A35-E3EDA10E0328}" type="slidenum">
              <a:rPr lang="en-US" altLang="en-US"/>
              <a:pPr/>
              <a:t>‹#›</a:t>
            </a:fld>
            <a:endParaRPr lang="en-US" altLang="en-US"/>
          </a:p>
        </p:txBody>
      </p:sp>
    </p:spTree>
    <p:extLst>
      <p:ext uri="{BB962C8B-B14F-4D97-AF65-F5344CB8AC3E}">
        <p14:creationId xmlns:p14="http://schemas.microsoft.com/office/powerpoint/2010/main" val="28683715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274813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22710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57198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422494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41485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582197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378083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952800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59896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88538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6B2A371-A7BC-4BA2-B9A5-F7544BE53F15}" type="slidenum">
              <a:rPr lang="en-US" altLang="en-US"/>
              <a:pPr/>
              <a:t>‹#›</a:t>
            </a:fld>
            <a:endParaRPr lang="en-US" altLang="en-US"/>
          </a:p>
        </p:txBody>
      </p:sp>
    </p:spTree>
    <p:extLst>
      <p:ext uri="{BB962C8B-B14F-4D97-AF65-F5344CB8AC3E}">
        <p14:creationId xmlns:p14="http://schemas.microsoft.com/office/powerpoint/2010/main" val="28655290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277323361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585755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314038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2491160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1946952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5690607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649728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989426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82678973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86005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5C37C57F-1741-46F4-BEA9-D26922E82DEA}" type="slidenum">
              <a:rPr lang="en-US" altLang="en-US"/>
              <a:pPr/>
              <a:t>‹#›</a:t>
            </a:fld>
            <a:endParaRPr lang="en-US" altLang="en-US"/>
          </a:p>
        </p:txBody>
      </p:sp>
    </p:spTree>
    <p:extLst>
      <p:ext uri="{BB962C8B-B14F-4D97-AF65-F5344CB8AC3E}">
        <p14:creationId xmlns:p14="http://schemas.microsoft.com/office/powerpoint/2010/main" val="343334923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57396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28628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8457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9711453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375351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18893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233392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539749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537818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286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11"/>
          <p:cNvSpPr>
            <a:spLocks noGrp="1" noChangeArrowheads="1"/>
          </p:cNvSpPr>
          <p:nvPr>
            <p:ph type="sldNum" sz="quarter" idx="12"/>
          </p:nvPr>
        </p:nvSpPr>
        <p:spPr>
          <a:ln/>
        </p:spPr>
        <p:txBody>
          <a:bodyPr/>
          <a:lstStyle>
            <a:lvl1pPr>
              <a:defRPr/>
            </a:lvl1pPr>
          </a:lstStyle>
          <a:p>
            <a:fld id="{44C7B7B9-2E13-4DE5-94F0-BD3FFCC7E54A}" type="slidenum">
              <a:rPr lang="en-US" altLang="en-US"/>
              <a:pPr/>
              <a:t>‹#›</a:t>
            </a:fld>
            <a:endParaRPr lang="en-US" altLang="en-US" sz="1400"/>
          </a:p>
        </p:txBody>
      </p:sp>
    </p:spTree>
    <p:extLst>
      <p:ext uri="{BB962C8B-B14F-4D97-AF65-F5344CB8AC3E}">
        <p14:creationId xmlns:p14="http://schemas.microsoft.com/office/powerpoint/2010/main" val="15207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81215CA-F3F5-4351-9E82-8CF1D5091864}" type="slidenum">
              <a:rPr lang="en-US" altLang="en-US"/>
              <a:pPr/>
              <a:t>‹#›</a:t>
            </a:fld>
            <a:endParaRPr lang="en-US" altLang="en-US"/>
          </a:p>
        </p:txBody>
      </p:sp>
    </p:spTree>
    <p:extLst>
      <p:ext uri="{BB962C8B-B14F-4D97-AF65-F5344CB8AC3E}">
        <p14:creationId xmlns:p14="http://schemas.microsoft.com/office/powerpoint/2010/main" val="42459517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1627068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068758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877021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043059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0237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9242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960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5784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242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23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96F397B3-866E-46CC-9B1A-8DBF9C7CD150}" type="slidenum">
              <a:rPr lang="en-US" altLang="en-US"/>
              <a:pPr/>
              <a:t>‹#›</a:t>
            </a:fld>
            <a:endParaRPr lang="en-US" altLang="en-US"/>
          </a:p>
        </p:txBody>
      </p:sp>
    </p:spTree>
    <p:extLst>
      <p:ext uri="{BB962C8B-B14F-4D97-AF65-F5344CB8AC3E}">
        <p14:creationId xmlns:p14="http://schemas.microsoft.com/office/powerpoint/2010/main" val="854340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7331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6501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3265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3660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5358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02705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4654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5308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187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0637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FADE28C-445A-4B79-9AA2-D01514CC3876}" type="slidenum">
              <a:rPr lang="en-US" altLang="en-US"/>
              <a:pPr/>
              <a:t>‹#›</a:t>
            </a:fld>
            <a:endParaRPr lang="en-US" altLang="en-US"/>
          </a:p>
        </p:txBody>
      </p:sp>
    </p:spTree>
    <p:extLst>
      <p:ext uri="{BB962C8B-B14F-4D97-AF65-F5344CB8AC3E}">
        <p14:creationId xmlns:p14="http://schemas.microsoft.com/office/powerpoint/2010/main" val="29592596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491795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2169660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854778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12656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766808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0290003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79695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975344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438424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54887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C4C609D-27B5-420F-A9C5-15A7A5BEA107}" type="slidenum">
              <a:rPr lang="en-US" altLang="en-US"/>
              <a:pPr/>
              <a:t>‹#›</a:t>
            </a:fld>
            <a:endParaRPr lang="en-US" altLang="en-US"/>
          </a:p>
        </p:txBody>
      </p:sp>
    </p:spTree>
    <p:extLst>
      <p:ext uri="{BB962C8B-B14F-4D97-AF65-F5344CB8AC3E}">
        <p14:creationId xmlns:p14="http://schemas.microsoft.com/office/powerpoint/2010/main" val="27361111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02369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699233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8983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4771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03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3469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098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81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1049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061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7B6D1E-2466-4FEC-AE69-5BA7EA16B0DB}" type="slidenum">
              <a:rPr lang="en-US" altLang="en-US"/>
              <a:pPr/>
              <a:t>‹#›</a:t>
            </a:fld>
            <a:endParaRPr lang="en-US" altLang="en-US"/>
          </a:p>
        </p:txBody>
      </p:sp>
    </p:spTree>
    <p:extLst>
      <p:ext uri="{BB962C8B-B14F-4D97-AF65-F5344CB8AC3E}">
        <p14:creationId xmlns:p14="http://schemas.microsoft.com/office/powerpoint/2010/main" val="54178900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9765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7471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512244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6611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53861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5579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110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AEB72CEE-37E9-0A43-94B9-4553C764048C}"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3817173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9F30F9B5-71EF-4248-BB52-5D2B57F88DA0}"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8286134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B120F848-4BD8-E140-B772-1D7575835A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140607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9CCE0A5-D58B-4D62-8494-7F65AD09AC99}" type="slidenum">
              <a:rPr lang="en-US" altLang="en-US"/>
              <a:pPr/>
              <a:t>‹#›</a:t>
            </a:fld>
            <a:endParaRPr lang="en-US" altLang="en-US"/>
          </a:p>
        </p:txBody>
      </p:sp>
    </p:spTree>
    <p:extLst>
      <p:ext uri="{BB962C8B-B14F-4D97-AF65-F5344CB8AC3E}">
        <p14:creationId xmlns:p14="http://schemas.microsoft.com/office/powerpoint/2010/main" val="25638759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1E2877B2-1138-2040-A0CA-F104EA6CED5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0866385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578963"/>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9" name="Slide Number Placeholder 8"/>
          <p:cNvSpPr>
            <a:spLocks noGrp="1"/>
          </p:cNvSpPr>
          <p:nvPr>
            <p:ph type="sldNum" sz="quarter" idx="12"/>
          </p:nvPr>
        </p:nvSpPr>
        <p:spPr/>
        <p:txBody>
          <a:bodyPr/>
          <a:lstStyle>
            <a:lvl1pPr>
              <a:defRPr/>
            </a:lvl1pPr>
          </a:lstStyle>
          <a:p>
            <a:fld id="{27A2EA92-C3DA-5847-B4A8-51898CDDB339}"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400957726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578963"/>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5" name="Slide Number Placeholder 4"/>
          <p:cNvSpPr>
            <a:spLocks noGrp="1"/>
          </p:cNvSpPr>
          <p:nvPr>
            <p:ph type="sldNum" sz="quarter" idx="12"/>
          </p:nvPr>
        </p:nvSpPr>
        <p:spPr/>
        <p:txBody>
          <a:bodyPr/>
          <a:lstStyle>
            <a:lvl1pPr>
              <a:defRPr/>
            </a:lvl1pPr>
          </a:lstStyle>
          <a:p>
            <a:fld id="{54E1B976-D691-8C47-956B-55BB06CBDEBF}"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4220384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578963"/>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4" name="Slide Number Placeholder 3"/>
          <p:cNvSpPr>
            <a:spLocks noGrp="1"/>
          </p:cNvSpPr>
          <p:nvPr>
            <p:ph type="sldNum" sz="quarter" idx="12"/>
          </p:nvPr>
        </p:nvSpPr>
        <p:spPr/>
        <p:txBody>
          <a:bodyPr/>
          <a:lstStyle>
            <a:lvl1pPr>
              <a:defRPr/>
            </a:lvl1pPr>
          </a:lstStyle>
          <a:p>
            <a:fld id="{AE434958-113B-5D48-9B34-BC6F01572A6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4432038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986B4EC8-0A31-C143-9FBE-0CB453F9B401}"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23189895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578963"/>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7" name="Slide Number Placeholder 6"/>
          <p:cNvSpPr>
            <a:spLocks noGrp="1"/>
          </p:cNvSpPr>
          <p:nvPr>
            <p:ph type="sldNum" sz="quarter" idx="12"/>
          </p:nvPr>
        </p:nvSpPr>
        <p:spPr/>
        <p:txBody>
          <a:bodyPr/>
          <a:lstStyle>
            <a:lvl1pPr>
              <a:defRPr/>
            </a:lvl1pPr>
          </a:lstStyle>
          <a:p>
            <a:fld id="{3F492083-6C98-2F47-B41B-8CB00C445FB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2370581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4A8E64D6-53AB-7546-BFD2-68B17EFC759B}"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3809101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578963"/>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578963"/>
              </a:solidFill>
            </a:endParaRPr>
          </a:p>
        </p:txBody>
      </p:sp>
      <p:sp>
        <p:nvSpPr>
          <p:cNvPr id="6" name="Slide Number Placeholder 5"/>
          <p:cNvSpPr>
            <a:spLocks noGrp="1"/>
          </p:cNvSpPr>
          <p:nvPr>
            <p:ph type="sldNum" sz="quarter" idx="12"/>
          </p:nvPr>
        </p:nvSpPr>
        <p:spPr/>
        <p:txBody>
          <a:bodyPr/>
          <a:lstStyle>
            <a:lvl1pPr>
              <a:defRPr/>
            </a:lvl1pPr>
          </a:lstStyle>
          <a:p>
            <a:fld id="{314925F6-7BCC-3747-804F-50CB82D106DA}" type="slidenum">
              <a:rPr lang="zh-CN" altLang="en-US">
                <a:solidFill>
                  <a:srgbClr val="578963"/>
                </a:solidFill>
              </a:rPr>
              <a:pPr/>
              <a:t>‹#›</a:t>
            </a:fld>
            <a:endParaRPr lang="en-US" altLang="zh-CN">
              <a:solidFill>
                <a:srgbClr val="578963"/>
              </a:solidFill>
            </a:endParaRPr>
          </a:p>
        </p:txBody>
      </p:sp>
    </p:spTree>
    <p:extLst>
      <p:ext uri="{BB962C8B-B14F-4D97-AF65-F5344CB8AC3E}">
        <p14:creationId xmlns:p14="http://schemas.microsoft.com/office/powerpoint/2010/main" val="195375862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57128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46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0AFB433-4D53-4977-B3D7-7CEBA37FEAD2}" type="slidenum">
              <a:rPr lang="en-US" altLang="en-US"/>
              <a:pPr/>
              <a:t>‹#›</a:t>
            </a:fld>
            <a:endParaRPr lang="en-US" altLang="en-US"/>
          </a:p>
        </p:txBody>
      </p:sp>
    </p:spTree>
    <p:extLst>
      <p:ext uri="{BB962C8B-B14F-4D97-AF65-F5344CB8AC3E}">
        <p14:creationId xmlns:p14="http://schemas.microsoft.com/office/powerpoint/2010/main" val="355080702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32618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646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3701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8518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35181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3072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2094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1954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1891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2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D770B1-3C2C-4EC8-888E-C49267137D63}" type="slidenum">
              <a:rPr lang="en-US" altLang="en-US"/>
              <a:pPr/>
              <a:t>‹#›</a:t>
            </a:fld>
            <a:endParaRPr lang="en-US" altLang="en-US"/>
          </a:p>
        </p:txBody>
      </p:sp>
    </p:spTree>
    <p:extLst>
      <p:ext uri="{BB962C8B-B14F-4D97-AF65-F5344CB8AC3E}">
        <p14:creationId xmlns:p14="http://schemas.microsoft.com/office/powerpoint/2010/main" val="146397356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3517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4423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0539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338293856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35506656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75994223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15575026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21060616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41955741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16538949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BCF819AE-8982-4831-8382-FE791526894A}" type="slidenum">
              <a:rPr lang="en-US" altLang="en-US"/>
              <a:pPr/>
              <a:t>‹#›</a:t>
            </a:fld>
            <a:endParaRPr lang="en-US" altLang="en-US"/>
          </a:p>
        </p:txBody>
      </p:sp>
    </p:spTree>
    <p:extLst>
      <p:ext uri="{BB962C8B-B14F-4D97-AF65-F5344CB8AC3E}">
        <p14:creationId xmlns:p14="http://schemas.microsoft.com/office/powerpoint/2010/main" val="13907361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7608797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249100429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0851400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276343641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108562071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6876740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24466025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41311107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07309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94126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A9020F-D8D6-4E87-BC5D-D61CE390DA34}" type="slidenum">
              <a:rPr lang="en-US" altLang="en-US"/>
              <a:pPr/>
              <a:t>‹#›</a:t>
            </a:fld>
            <a:endParaRPr lang="en-US" altLang="en-US"/>
          </a:p>
        </p:txBody>
      </p:sp>
    </p:spTree>
    <p:extLst>
      <p:ext uri="{BB962C8B-B14F-4D97-AF65-F5344CB8AC3E}">
        <p14:creationId xmlns:p14="http://schemas.microsoft.com/office/powerpoint/2010/main" val="354334902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6020028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255928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1178822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803614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022341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635387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8701074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8899227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376489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820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7B447042-EA31-4C3A-84A2-51A3767284F3}" type="slidenum">
              <a:rPr lang="en-US" altLang="en-US"/>
              <a:pPr/>
              <a:t>‹#›</a:t>
            </a:fld>
            <a:endParaRPr lang="en-US" altLang="en-US" sz="1400"/>
          </a:p>
        </p:txBody>
      </p:sp>
    </p:spTree>
    <p:extLst>
      <p:ext uri="{BB962C8B-B14F-4D97-AF65-F5344CB8AC3E}">
        <p14:creationId xmlns:p14="http://schemas.microsoft.com/office/powerpoint/2010/main" val="3438094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133F265A-F287-401E-8C43-0473F221ADD8}" type="slidenum">
              <a:rPr lang="en-US" altLang="en-US"/>
              <a:pPr/>
              <a:t>‹#›</a:t>
            </a:fld>
            <a:endParaRPr lang="en-US" altLang="en-US"/>
          </a:p>
        </p:txBody>
      </p:sp>
    </p:spTree>
    <p:extLst>
      <p:ext uri="{BB962C8B-B14F-4D97-AF65-F5344CB8AC3E}">
        <p14:creationId xmlns:p14="http://schemas.microsoft.com/office/powerpoint/2010/main" val="413618213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387935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8045780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396492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120244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0570244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8620880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2937816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6321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5462684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28452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E969E21-2976-461E-BF39-450E47222AF5}" type="slidenum">
              <a:rPr lang="en-US" altLang="en-US"/>
              <a:pPr/>
              <a:t>‹#›</a:t>
            </a:fld>
            <a:endParaRPr lang="en-US" altLang="en-US"/>
          </a:p>
        </p:txBody>
      </p:sp>
    </p:spTree>
    <p:extLst>
      <p:ext uri="{BB962C8B-B14F-4D97-AF65-F5344CB8AC3E}">
        <p14:creationId xmlns:p14="http://schemas.microsoft.com/office/powerpoint/2010/main" val="5768076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4058719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817804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0422258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9442659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64866177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5836628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602968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88555926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15493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67332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8012637-E756-41C3-827B-1FDDEA2281BD}" type="slidenum">
              <a:rPr lang="en-US" altLang="en-US"/>
              <a:pPr/>
              <a:t>‹#›</a:t>
            </a:fld>
            <a:endParaRPr lang="en-US" altLang="en-US"/>
          </a:p>
        </p:txBody>
      </p:sp>
    </p:spTree>
    <p:extLst>
      <p:ext uri="{BB962C8B-B14F-4D97-AF65-F5344CB8AC3E}">
        <p14:creationId xmlns:p14="http://schemas.microsoft.com/office/powerpoint/2010/main" val="31602417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936764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1526649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31930477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8213685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0351507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390979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6264500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6860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0110920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87236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A0EACE-4810-46F7-B793-FE53411D2A08}" type="slidenum">
              <a:rPr lang="en-US" altLang="en-US"/>
              <a:pPr/>
              <a:t>‹#›</a:t>
            </a:fld>
            <a:endParaRPr lang="en-US" altLang="en-US"/>
          </a:p>
        </p:txBody>
      </p:sp>
    </p:spTree>
    <p:extLst>
      <p:ext uri="{BB962C8B-B14F-4D97-AF65-F5344CB8AC3E}">
        <p14:creationId xmlns:p14="http://schemas.microsoft.com/office/powerpoint/2010/main" val="22521860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2303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109327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7947520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071981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7229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250897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221798043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31535615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367450997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215202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379D018-1512-4689-B742-D39B41758632}" type="slidenum">
              <a:rPr lang="en-US" altLang="en-US"/>
              <a:pPr/>
              <a:t>‹#›</a:t>
            </a:fld>
            <a:endParaRPr lang="en-US" altLang="en-US"/>
          </a:p>
        </p:txBody>
      </p:sp>
    </p:spTree>
    <p:extLst>
      <p:ext uri="{BB962C8B-B14F-4D97-AF65-F5344CB8AC3E}">
        <p14:creationId xmlns:p14="http://schemas.microsoft.com/office/powerpoint/2010/main" val="89623051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58295771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253683233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5456293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13777259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5958941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310983639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352197996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35437CB-BF2A-8B49-93D9-4A3D147AD063}" type="slidenum">
              <a:rPr lang="en-GB"/>
              <a:pPr>
                <a:defRPr/>
              </a:pPr>
              <a:t>‹#›</a:t>
            </a:fld>
            <a:endParaRPr lang="en-GB"/>
          </a:p>
        </p:txBody>
      </p:sp>
    </p:spTree>
    <p:extLst>
      <p:ext uri="{BB962C8B-B14F-4D97-AF65-F5344CB8AC3E}">
        <p14:creationId xmlns:p14="http://schemas.microsoft.com/office/powerpoint/2010/main" val="19721233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9397618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3449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234499" name="Rectangle 3"/>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81DD728-5B11-43B4-A382-98507AE200C9}" type="slidenum">
              <a:rPr lang="en-US" altLang="en-US"/>
              <a:pPr/>
              <a:t>‹#›</a:t>
            </a:fld>
            <a:endParaRPr lang="en-US" altLang="en-US"/>
          </a:p>
        </p:txBody>
      </p:sp>
    </p:spTree>
    <p:extLst>
      <p:ext uri="{BB962C8B-B14F-4D97-AF65-F5344CB8AC3E}">
        <p14:creationId xmlns:p14="http://schemas.microsoft.com/office/powerpoint/2010/main" val="204981591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54579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51533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423695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780074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116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8200802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40347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01196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2465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157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6D78E1E-9436-4D09-9074-C29A16519A91}" type="slidenum">
              <a:rPr lang="en-US" altLang="en-US"/>
              <a:pPr/>
              <a:t>‹#›</a:t>
            </a:fld>
            <a:endParaRPr lang="en-US" altLang="en-US"/>
          </a:p>
        </p:txBody>
      </p:sp>
    </p:spTree>
    <p:extLst>
      <p:ext uri="{BB962C8B-B14F-4D97-AF65-F5344CB8AC3E}">
        <p14:creationId xmlns:p14="http://schemas.microsoft.com/office/powerpoint/2010/main" val="8971334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73241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03639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F691E-D66A-4ABE-9309-AEB2F42D7C21}" type="slidenum">
              <a:rPr lang="en-US"/>
              <a:pPr>
                <a:defRPr/>
              </a:pPr>
              <a:t>‹#›</a:t>
            </a:fld>
            <a:endParaRPr lang="en-US"/>
          </a:p>
        </p:txBody>
      </p:sp>
    </p:spTree>
    <p:extLst>
      <p:ext uri="{BB962C8B-B14F-4D97-AF65-F5344CB8AC3E}">
        <p14:creationId xmlns:p14="http://schemas.microsoft.com/office/powerpoint/2010/main" val="382576831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35F20B8-6FA9-41A4-812A-15CC847FE3A2}" type="slidenum">
              <a:rPr lang="en-US"/>
              <a:pPr>
                <a:defRPr/>
              </a:pPr>
              <a:t>‹#›</a:t>
            </a:fld>
            <a:endParaRPr lang="en-US"/>
          </a:p>
        </p:txBody>
      </p:sp>
    </p:spTree>
    <p:extLst>
      <p:ext uri="{BB962C8B-B14F-4D97-AF65-F5344CB8AC3E}">
        <p14:creationId xmlns:p14="http://schemas.microsoft.com/office/powerpoint/2010/main" val="29061126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100C6D5-B7A6-48FA-B3DE-40FF41E748F3}" type="slidenum">
              <a:rPr lang="en-US"/>
              <a:pPr>
                <a:defRPr/>
              </a:pPr>
              <a:t>‹#›</a:t>
            </a:fld>
            <a:endParaRPr lang="en-US"/>
          </a:p>
        </p:txBody>
      </p:sp>
    </p:spTree>
    <p:extLst>
      <p:ext uri="{BB962C8B-B14F-4D97-AF65-F5344CB8AC3E}">
        <p14:creationId xmlns:p14="http://schemas.microsoft.com/office/powerpoint/2010/main" val="24764916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052648-62E5-4F32-BC04-D05BC942D60A}" type="slidenum">
              <a:rPr lang="en-US"/>
              <a:pPr>
                <a:defRPr/>
              </a:pPr>
              <a:t>‹#›</a:t>
            </a:fld>
            <a:endParaRPr lang="en-US"/>
          </a:p>
        </p:txBody>
      </p:sp>
    </p:spTree>
    <p:extLst>
      <p:ext uri="{BB962C8B-B14F-4D97-AF65-F5344CB8AC3E}">
        <p14:creationId xmlns:p14="http://schemas.microsoft.com/office/powerpoint/2010/main" val="405480351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30E4F2FF-946E-4BA4-8825-07FE45E4EDBB}" type="slidenum">
              <a:rPr lang="en-US"/>
              <a:pPr>
                <a:defRPr/>
              </a:pPr>
              <a:t>‹#›</a:t>
            </a:fld>
            <a:endParaRPr lang="en-US"/>
          </a:p>
        </p:txBody>
      </p:sp>
    </p:spTree>
    <p:extLst>
      <p:ext uri="{BB962C8B-B14F-4D97-AF65-F5344CB8AC3E}">
        <p14:creationId xmlns:p14="http://schemas.microsoft.com/office/powerpoint/2010/main" val="4248666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178AFE3-75CD-4E47-A532-C7F8DF343BEF}" type="slidenum">
              <a:rPr lang="en-US"/>
              <a:pPr>
                <a:defRPr/>
              </a:pPr>
              <a:t>‹#›</a:t>
            </a:fld>
            <a:endParaRPr lang="en-US"/>
          </a:p>
        </p:txBody>
      </p:sp>
    </p:spTree>
    <p:extLst>
      <p:ext uri="{BB962C8B-B14F-4D97-AF65-F5344CB8AC3E}">
        <p14:creationId xmlns:p14="http://schemas.microsoft.com/office/powerpoint/2010/main" val="400292432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2AF2C47A-3E65-4200-8DE8-3A4229005449}" type="slidenum">
              <a:rPr lang="en-US"/>
              <a:pPr>
                <a:defRPr/>
              </a:pPr>
              <a:t>‹#›</a:t>
            </a:fld>
            <a:endParaRPr lang="en-US"/>
          </a:p>
        </p:txBody>
      </p:sp>
    </p:spTree>
    <p:extLst>
      <p:ext uri="{BB962C8B-B14F-4D97-AF65-F5344CB8AC3E}">
        <p14:creationId xmlns:p14="http://schemas.microsoft.com/office/powerpoint/2010/main" val="184740672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6AD6EE2-F5C0-48BC-B881-936002763B28}" type="slidenum">
              <a:rPr lang="en-US"/>
              <a:pPr>
                <a:defRPr/>
              </a:pPr>
              <a:t>‹#›</a:t>
            </a:fld>
            <a:endParaRPr lang="en-US"/>
          </a:p>
        </p:txBody>
      </p:sp>
    </p:spTree>
    <p:extLst>
      <p:ext uri="{BB962C8B-B14F-4D97-AF65-F5344CB8AC3E}">
        <p14:creationId xmlns:p14="http://schemas.microsoft.com/office/powerpoint/2010/main" val="65524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728F6A0-719E-410D-AED2-26BEE7FAAF1C}" type="slidenum">
              <a:rPr lang="en-US" altLang="en-US"/>
              <a:pPr/>
              <a:t>‹#›</a:t>
            </a:fld>
            <a:endParaRPr lang="en-US" altLang="en-US"/>
          </a:p>
        </p:txBody>
      </p:sp>
    </p:spTree>
    <p:extLst>
      <p:ext uri="{BB962C8B-B14F-4D97-AF65-F5344CB8AC3E}">
        <p14:creationId xmlns:p14="http://schemas.microsoft.com/office/powerpoint/2010/main" val="9894982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FA7387-9A43-4DDC-A54E-86807051DFA4}" type="slidenum">
              <a:rPr lang="en-US"/>
              <a:pPr>
                <a:defRPr/>
              </a:pPr>
              <a:t>‹#›</a:t>
            </a:fld>
            <a:endParaRPr lang="en-US"/>
          </a:p>
        </p:txBody>
      </p:sp>
    </p:spTree>
    <p:extLst>
      <p:ext uri="{BB962C8B-B14F-4D97-AF65-F5344CB8AC3E}">
        <p14:creationId xmlns:p14="http://schemas.microsoft.com/office/powerpoint/2010/main" val="156557650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3E1445-BE0C-41BF-A3CC-2A9DEB4DAE67}" type="slidenum">
              <a:rPr lang="en-US"/>
              <a:pPr>
                <a:defRPr/>
              </a:pPr>
              <a:t>‹#›</a:t>
            </a:fld>
            <a:endParaRPr lang="en-US"/>
          </a:p>
        </p:txBody>
      </p:sp>
    </p:spTree>
    <p:extLst>
      <p:ext uri="{BB962C8B-B14F-4D97-AF65-F5344CB8AC3E}">
        <p14:creationId xmlns:p14="http://schemas.microsoft.com/office/powerpoint/2010/main" val="170052062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610ED2-0463-4824-A680-61C3B5469E5C}" type="slidenum">
              <a:rPr lang="en-US"/>
              <a:pPr>
                <a:defRPr/>
              </a:pPr>
              <a:t>‹#›</a:t>
            </a:fld>
            <a:endParaRPr lang="en-US"/>
          </a:p>
        </p:txBody>
      </p:sp>
    </p:spTree>
    <p:extLst>
      <p:ext uri="{BB962C8B-B14F-4D97-AF65-F5344CB8AC3E}">
        <p14:creationId xmlns:p14="http://schemas.microsoft.com/office/powerpoint/2010/main" val="308839518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457200" y="1600200"/>
            <a:ext cx="8229600" cy="4530725"/>
          </a:xfrm>
        </p:spPr>
        <p:txBody>
          <a:bodyPr/>
          <a:lstStyle/>
          <a:p>
            <a:pPr lvl="0"/>
            <a:endParaRPr lang="en-SG"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7ABB37A-77D0-4F23-A304-8ABE6D6DC68F}" type="slidenum">
              <a:rPr lang="en-US"/>
              <a:pPr>
                <a:defRPr/>
              </a:pPr>
              <a:t>‹#›</a:t>
            </a:fld>
            <a:endParaRPr lang="en-US"/>
          </a:p>
        </p:txBody>
      </p:sp>
    </p:spTree>
    <p:extLst>
      <p:ext uri="{BB962C8B-B14F-4D97-AF65-F5344CB8AC3E}">
        <p14:creationId xmlns:p14="http://schemas.microsoft.com/office/powerpoint/2010/main" val="25713429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8148906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10993661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1418865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9194947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27105298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239130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0D15C7-40E3-479E-960A-FDF7DA8570B5}" type="slidenum">
              <a:rPr lang="en-US" altLang="en-US"/>
              <a:pPr/>
              <a:t>‹#›</a:t>
            </a:fld>
            <a:endParaRPr lang="en-US" altLang="en-US"/>
          </a:p>
        </p:txBody>
      </p:sp>
    </p:spTree>
    <p:extLst>
      <p:ext uri="{BB962C8B-B14F-4D97-AF65-F5344CB8AC3E}">
        <p14:creationId xmlns:p14="http://schemas.microsoft.com/office/powerpoint/2010/main" val="33006520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44289371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87664788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68844549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151699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253258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7701674D-D132-4A49-AE0D-1FB81905D9BC}" type="slidenum">
              <a:rPr lang="en-US" altLang="en-US"/>
              <a:pPr/>
              <a:t>‹#›</a:t>
            </a:fld>
            <a:endParaRPr lang="en-US" altLang="en-US"/>
          </a:p>
        </p:txBody>
      </p:sp>
    </p:spTree>
    <p:extLst>
      <p:ext uri="{BB962C8B-B14F-4D97-AF65-F5344CB8AC3E}">
        <p14:creationId xmlns:p14="http://schemas.microsoft.com/office/powerpoint/2010/main" val="635951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11"/>
          <p:cNvSpPr>
            <a:spLocks noGrp="1" noChangeArrowheads="1"/>
          </p:cNvSpPr>
          <p:nvPr>
            <p:ph type="sldNum" sz="quarter" idx="12"/>
          </p:nvPr>
        </p:nvSpPr>
        <p:spPr>
          <a:ln/>
        </p:spPr>
        <p:txBody>
          <a:bodyPr/>
          <a:lstStyle>
            <a:lvl1pPr>
              <a:defRPr/>
            </a:lvl1pPr>
          </a:lstStyle>
          <a:p>
            <a:fld id="{956FC275-5B1A-44A4-BC55-5B6A0A850669}" type="slidenum">
              <a:rPr lang="en-US" altLang="en-US"/>
              <a:pPr/>
              <a:t>‹#›</a:t>
            </a:fld>
            <a:endParaRPr lang="en-US" altLang="en-US" sz="1400"/>
          </a:p>
        </p:txBody>
      </p:sp>
    </p:spTree>
    <p:extLst>
      <p:ext uri="{BB962C8B-B14F-4D97-AF65-F5344CB8AC3E}">
        <p14:creationId xmlns:p14="http://schemas.microsoft.com/office/powerpoint/2010/main" val="1790185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917FF2C-2480-41B4-BB1D-CF27EFEE705A}" type="slidenum">
              <a:rPr lang="en-US" altLang="en-US"/>
              <a:pPr/>
              <a:t>‹#›</a:t>
            </a:fld>
            <a:endParaRPr lang="en-US" altLang="en-US"/>
          </a:p>
        </p:txBody>
      </p:sp>
    </p:spTree>
    <p:extLst>
      <p:ext uri="{BB962C8B-B14F-4D97-AF65-F5344CB8AC3E}">
        <p14:creationId xmlns:p14="http://schemas.microsoft.com/office/powerpoint/2010/main" val="317675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B5D837B-74FC-4193-93BE-E07BF7367DCB}" type="slidenum">
              <a:rPr lang="en-US" altLang="en-US"/>
              <a:pPr/>
              <a:t>‹#›</a:t>
            </a:fld>
            <a:endParaRPr lang="en-US" altLang="en-US"/>
          </a:p>
        </p:txBody>
      </p:sp>
    </p:spTree>
    <p:extLst>
      <p:ext uri="{BB962C8B-B14F-4D97-AF65-F5344CB8AC3E}">
        <p14:creationId xmlns:p14="http://schemas.microsoft.com/office/powerpoint/2010/main" val="3434967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0EAAC9-5A9F-4989-BB7B-BD8AF30E1778}" type="slidenum">
              <a:rPr lang="en-US" altLang="en-US"/>
              <a:pPr/>
              <a:t>‹#›</a:t>
            </a:fld>
            <a:endParaRPr lang="en-US" altLang="en-US"/>
          </a:p>
        </p:txBody>
      </p:sp>
    </p:spTree>
    <p:extLst>
      <p:ext uri="{BB962C8B-B14F-4D97-AF65-F5344CB8AC3E}">
        <p14:creationId xmlns:p14="http://schemas.microsoft.com/office/powerpoint/2010/main" val="1605792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85CA07F-DB17-43E4-99A1-C37701B992C7}" type="slidenum">
              <a:rPr lang="en-US" altLang="en-US"/>
              <a:pPr/>
              <a:t>‹#›</a:t>
            </a:fld>
            <a:endParaRPr lang="en-US" altLang="en-US"/>
          </a:p>
        </p:txBody>
      </p:sp>
    </p:spTree>
    <p:extLst>
      <p:ext uri="{BB962C8B-B14F-4D97-AF65-F5344CB8AC3E}">
        <p14:creationId xmlns:p14="http://schemas.microsoft.com/office/powerpoint/2010/main" val="85791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F8C63F-D242-4E63-B376-26571A491A68}" type="slidenum">
              <a:rPr lang="en-US" altLang="en-US"/>
              <a:pPr/>
              <a:t>‹#›</a:t>
            </a:fld>
            <a:endParaRPr lang="en-US" altLang="en-US"/>
          </a:p>
        </p:txBody>
      </p:sp>
    </p:spTree>
    <p:extLst>
      <p:ext uri="{BB962C8B-B14F-4D97-AF65-F5344CB8AC3E}">
        <p14:creationId xmlns:p14="http://schemas.microsoft.com/office/powerpoint/2010/main" val="4286523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D9CC39B-2B2F-4E97-8DE7-D92F3B0573D3}" type="slidenum">
              <a:rPr lang="en-US" altLang="en-US"/>
              <a:pPr/>
              <a:t>‹#›</a:t>
            </a:fld>
            <a:endParaRPr lang="en-US" altLang="en-US"/>
          </a:p>
        </p:txBody>
      </p:sp>
    </p:spTree>
    <p:extLst>
      <p:ext uri="{BB962C8B-B14F-4D97-AF65-F5344CB8AC3E}">
        <p14:creationId xmlns:p14="http://schemas.microsoft.com/office/powerpoint/2010/main" val="40444308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endParaRPr lang="en-US" alt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endParaRPr lang="en-US" alt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fld id="{B15D812B-C539-4E5A-BB26-41CAEB6227A3}" type="slidenum">
              <a:rPr lang="en-US" altLang="en-US"/>
              <a:pPr/>
              <a:t>‹#›</a:t>
            </a:fld>
            <a:endParaRPr lang="en-US" altLang="en-US"/>
          </a:p>
        </p:txBody>
      </p:sp>
    </p:spTree>
    <p:extLst>
      <p:ext uri="{BB962C8B-B14F-4D97-AF65-F5344CB8AC3E}">
        <p14:creationId xmlns:p14="http://schemas.microsoft.com/office/powerpoint/2010/main" val="227756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082A9B1-F8B2-4D8A-AEBF-B07521E70E30}" type="slidenum">
              <a:rPr lang="en-US" altLang="en-US"/>
              <a:pPr/>
              <a:t>‹#›</a:t>
            </a:fld>
            <a:endParaRPr lang="en-US" altLang="en-US"/>
          </a:p>
        </p:txBody>
      </p:sp>
    </p:spTree>
    <p:extLst>
      <p:ext uri="{BB962C8B-B14F-4D97-AF65-F5344CB8AC3E}">
        <p14:creationId xmlns:p14="http://schemas.microsoft.com/office/powerpoint/2010/main" val="2965392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16F5D8A-20E8-40EE-92CC-839F9C583099}" type="slidenum">
              <a:rPr lang="en-US" altLang="en-US"/>
              <a:pPr/>
              <a:t>‹#›</a:t>
            </a:fld>
            <a:endParaRPr lang="en-US" altLang="en-US"/>
          </a:p>
        </p:txBody>
      </p:sp>
    </p:spTree>
    <p:extLst>
      <p:ext uri="{BB962C8B-B14F-4D97-AF65-F5344CB8AC3E}">
        <p14:creationId xmlns:p14="http://schemas.microsoft.com/office/powerpoint/2010/main" val="4276382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CF24A6B1-63DA-4C23-8513-601249CBC96C}" type="slidenum">
              <a:rPr lang="en-US" altLang="en-US"/>
              <a:pPr/>
              <a:t>‹#›</a:t>
            </a:fld>
            <a:endParaRPr lang="en-US" altLang="en-US"/>
          </a:p>
        </p:txBody>
      </p:sp>
    </p:spTree>
    <p:extLst>
      <p:ext uri="{BB962C8B-B14F-4D97-AF65-F5344CB8AC3E}">
        <p14:creationId xmlns:p14="http://schemas.microsoft.com/office/powerpoint/2010/main" val="171432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11"/>
          <p:cNvSpPr>
            <a:spLocks noGrp="1" noChangeArrowheads="1"/>
          </p:cNvSpPr>
          <p:nvPr>
            <p:ph type="sldNum" sz="quarter" idx="12"/>
          </p:nvPr>
        </p:nvSpPr>
        <p:spPr>
          <a:ln/>
        </p:spPr>
        <p:txBody>
          <a:bodyPr/>
          <a:lstStyle>
            <a:lvl1pPr>
              <a:defRPr/>
            </a:lvl1pPr>
          </a:lstStyle>
          <a:p>
            <a:fld id="{48EA0B97-E41A-4514-94B3-D63DD22799A5}" type="slidenum">
              <a:rPr lang="en-US" altLang="en-US"/>
              <a:pPr/>
              <a:t>‹#›</a:t>
            </a:fld>
            <a:endParaRPr lang="en-US" altLang="en-US" sz="1400"/>
          </a:p>
        </p:txBody>
      </p:sp>
    </p:spTree>
    <p:extLst>
      <p:ext uri="{BB962C8B-B14F-4D97-AF65-F5344CB8AC3E}">
        <p14:creationId xmlns:p14="http://schemas.microsoft.com/office/powerpoint/2010/main" val="3785381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C53D691F-EEEF-4D68-9AF2-CA4A95E21EEC}" type="slidenum">
              <a:rPr lang="en-US" altLang="en-US"/>
              <a:pPr/>
              <a:t>‹#›</a:t>
            </a:fld>
            <a:endParaRPr lang="en-US" altLang="en-US"/>
          </a:p>
        </p:txBody>
      </p:sp>
    </p:spTree>
    <p:extLst>
      <p:ext uri="{BB962C8B-B14F-4D97-AF65-F5344CB8AC3E}">
        <p14:creationId xmlns:p14="http://schemas.microsoft.com/office/powerpoint/2010/main" val="2632258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32841517-8DD0-4CD4-BE80-27A7C76407DE}" type="slidenum">
              <a:rPr lang="en-US" altLang="en-US"/>
              <a:pPr/>
              <a:t>‹#›</a:t>
            </a:fld>
            <a:endParaRPr lang="en-US" altLang="en-US"/>
          </a:p>
        </p:txBody>
      </p:sp>
    </p:spTree>
    <p:extLst>
      <p:ext uri="{BB962C8B-B14F-4D97-AF65-F5344CB8AC3E}">
        <p14:creationId xmlns:p14="http://schemas.microsoft.com/office/powerpoint/2010/main" val="2951184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39507255-663A-49CB-8BFB-5C40CB48FC72}" type="slidenum">
              <a:rPr lang="en-US" altLang="en-US"/>
              <a:pPr/>
              <a:t>‹#›</a:t>
            </a:fld>
            <a:endParaRPr lang="en-US" altLang="en-US"/>
          </a:p>
        </p:txBody>
      </p:sp>
    </p:spTree>
    <p:extLst>
      <p:ext uri="{BB962C8B-B14F-4D97-AF65-F5344CB8AC3E}">
        <p14:creationId xmlns:p14="http://schemas.microsoft.com/office/powerpoint/2010/main" val="108262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37EBE66D-4ED0-4E76-9A94-CDAD1C1E9B03}" type="slidenum">
              <a:rPr lang="en-US" altLang="en-US"/>
              <a:pPr/>
              <a:t>‹#›</a:t>
            </a:fld>
            <a:endParaRPr lang="en-US" altLang="en-US"/>
          </a:p>
        </p:txBody>
      </p:sp>
    </p:spTree>
    <p:extLst>
      <p:ext uri="{BB962C8B-B14F-4D97-AF65-F5344CB8AC3E}">
        <p14:creationId xmlns:p14="http://schemas.microsoft.com/office/powerpoint/2010/main" val="2287466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861E17E7-6F3A-483A-9FA7-0A84961D4974}" type="slidenum">
              <a:rPr lang="en-US" altLang="en-US"/>
              <a:pPr/>
              <a:t>‹#›</a:t>
            </a:fld>
            <a:endParaRPr lang="en-US" altLang="en-US"/>
          </a:p>
        </p:txBody>
      </p:sp>
    </p:spTree>
    <p:extLst>
      <p:ext uri="{BB962C8B-B14F-4D97-AF65-F5344CB8AC3E}">
        <p14:creationId xmlns:p14="http://schemas.microsoft.com/office/powerpoint/2010/main" val="4049355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8F5B6BC-4AED-404F-89EE-2F44D9668B38}" type="slidenum">
              <a:rPr lang="en-US" altLang="en-US"/>
              <a:pPr/>
              <a:t>‹#›</a:t>
            </a:fld>
            <a:endParaRPr lang="en-US" altLang="en-US"/>
          </a:p>
        </p:txBody>
      </p:sp>
    </p:spTree>
    <p:extLst>
      <p:ext uri="{BB962C8B-B14F-4D97-AF65-F5344CB8AC3E}">
        <p14:creationId xmlns:p14="http://schemas.microsoft.com/office/powerpoint/2010/main" val="550390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15F58878-29E2-4706-88AB-EB26D687421F}" type="slidenum">
              <a:rPr lang="en-US" altLang="en-US"/>
              <a:pPr/>
              <a:t>‹#›</a:t>
            </a:fld>
            <a:endParaRPr lang="en-US" altLang="en-US"/>
          </a:p>
        </p:txBody>
      </p:sp>
    </p:spTree>
    <p:extLst>
      <p:ext uri="{BB962C8B-B14F-4D97-AF65-F5344CB8AC3E}">
        <p14:creationId xmlns:p14="http://schemas.microsoft.com/office/powerpoint/2010/main" val="12883557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lt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ltLang="en-US"/>
          </a:p>
        </p:txBody>
      </p:sp>
      <p:sp>
        <p:nvSpPr>
          <p:cNvPr id="10" name="Rectangle 6"/>
          <p:cNvSpPr>
            <a:spLocks noGrp="1" noChangeArrowheads="1"/>
          </p:cNvSpPr>
          <p:nvPr>
            <p:ph type="sldNum" sz="quarter" idx="12"/>
          </p:nvPr>
        </p:nvSpPr>
        <p:spPr/>
        <p:txBody>
          <a:bodyPr anchorCtr="0"/>
          <a:lstStyle>
            <a:lvl1pPr>
              <a:defRPr/>
            </a:lvl1pPr>
          </a:lstStyle>
          <a:p>
            <a:fld id="{31796D38-83FC-49DC-8358-E9C141EEFCC0}" type="slidenum">
              <a:rPr lang="en-US" altLang="en-US"/>
              <a:pPr/>
              <a:t>‹#›</a:t>
            </a:fld>
            <a:endParaRPr lang="en-US" altLang="en-US"/>
          </a:p>
        </p:txBody>
      </p:sp>
    </p:spTree>
    <p:extLst>
      <p:ext uri="{BB962C8B-B14F-4D97-AF65-F5344CB8AC3E}">
        <p14:creationId xmlns:p14="http://schemas.microsoft.com/office/powerpoint/2010/main" val="1587578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39A74FB-2E28-4CA8-9820-42507FC3350C}" type="slidenum">
              <a:rPr lang="en-US" altLang="en-US"/>
              <a:pPr/>
              <a:t>‹#›</a:t>
            </a:fld>
            <a:endParaRPr lang="en-US" altLang="en-US"/>
          </a:p>
        </p:txBody>
      </p:sp>
    </p:spTree>
    <p:extLst>
      <p:ext uri="{BB962C8B-B14F-4D97-AF65-F5344CB8AC3E}">
        <p14:creationId xmlns:p14="http://schemas.microsoft.com/office/powerpoint/2010/main" val="2151573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689135-2C4B-4B86-908F-4FD5BCB58D32}" type="slidenum">
              <a:rPr lang="en-US" altLang="en-US"/>
              <a:pPr/>
              <a:t>‹#›</a:t>
            </a:fld>
            <a:endParaRPr lang="en-US" altLang="en-US"/>
          </a:p>
        </p:txBody>
      </p:sp>
    </p:spTree>
    <p:extLst>
      <p:ext uri="{BB962C8B-B14F-4D97-AF65-F5344CB8AC3E}">
        <p14:creationId xmlns:p14="http://schemas.microsoft.com/office/powerpoint/2010/main" val="211572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11"/>
          <p:cNvSpPr>
            <a:spLocks noGrp="1" noChangeArrowheads="1"/>
          </p:cNvSpPr>
          <p:nvPr>
            <p:ph type="sldNum" sz="quarter" idx="12"/>
          </p:nvPr>
        </p:nvSpPr>
        <p:spPr>
          <a:ln/>
        </p:spPr>
        <p:txBody>
          <a:bodyPr/>
          <a:lstStyle>
            <a:lvl1pPr>
              <a:defRPr/>
            </a:lvl1pPr>
          </a:lstStyle>
          <a:p>
            <a:fld id="{F969377C-56D1-4910-A4FC-8CB34048C0E8}" type="slidenum">
              <a:rPr lang="en-US" altLang="en-US"/>
              <a:pPr/>
              <a:t>‹#›</a:t>
            </a:fld>
            <a:endParaRPr lang="en-US" altLang="en-US" sz="1400"/>
          </a:p>
        </p:txBody>
      </p:sp>
    </p:spTree>
    <p:extLst>
      <p:ext uri="{BB962C8B-B14F-4D97-AF65-F5344CB8AC3E}">
        <p14:creationId xmlns:p14="http://schemas.microsoft.com/office/powerpoint/2010/main" val="2519130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ADA23F-FD16-4059-B8D9-4B119074DAD6}" type="slidenum">
              <a:rPr lang="en-US" altLang="en-US"/>
              <a:pPr/>
              <a:t>‹#›</a:t>
            </a:fld>
            <a:endParaRPr lang="en-US" altLang="en-US"/>
          </a:p>
        </p:txBody>
      </p:sp>
    </p:spTree>
    <p:extLst>
      <p:ext uri="{BB962C8B-B14F-4D97-AF65-F5344CB8AC3E}">
        <p14:creationId xmlns:p14="http://schemas.microsoft.com/office/powerpoint/2010/main" val="27125764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93A8663-FB65-4C2A-B8CA-CE71FAB0C07F}" type="slidenum">
              <a:rPr lang="en-US" altLang="en-US"/>
              <a:pPr/>
              <a:t>‹#›</a:t>
            </a:fld>
            <a:endParaRPr lang="en-US" altLang="en-US"/>
          </a:p>
        </p:txBody>
      </p:sp>
    </p:spTree>
    <p:extLst>
      <p:ext uri="{BB962C8B-B14F-4D97-AF65-F5344CB8AC3E}">
        <p14:creationId xmlns:p14="http://schemas.microsoft.com/office/powerpoint/2010/main" val="2616432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1BC163B-8B7B-4A31-A883-957F3A6767E8}" type="slidenum">
              <a:rPr lang="en-US" altLang="en-US"/>
              <a:pPr/>
              <a:t>‹#›</a:t>
            </a:fld>
            <a:endParaRPr lang="en-US" altLang="en-US"/>
          </a:p>
        </p:txBody>
      </p:sp>
    </p:spTree>
    <p:extLst>
      <p:ext uri="{BB962C8B-B14F-4D97-AF65-F5344CB8AC3E}">
        <p14:creationId xmlns:p14="http://schemas.microsoft.com/office/powerpoint/2010/main" val="32934769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BDD08D4-488C-43FC-B719-01A595792C5A}" type="slidenum">
              <a:rPr lang="en-US" altLang="en-US"/>
              <a:pPr/>
              <a:t>‹#›</a:t>
            </a:fld>
            <a:endParaRPr lang="en-US" altLang="en-US"/>
          </a:p>
        </p:txBody>
      </p:sp>
    </p:spTree>
    <p:extLst>
      <p:ext uri="{BB962C8B-B14F-4D97-AF65-F5344CB8AC3E}">
        <p14:creationId xmlns:p14="http://schemas.microsoft.com/office/powerpoint/2010/main" val="33431745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14DE4B3-189F-462D-BDE9-360C32C7849F}" type="slidenum">
              <a:rPr lang="en-US" altLang="en-US"/>
              <a:pPr/>
              <a:t>‹#›</a:t>
            </a:fld>
            <a:endParaRPr lang="en-US" altLang="en-US"/>
          </a:p>
        </p:txBody>
      </p:sp>
    </p:spTree>
    <p:extLst>
      <p:ext uri="{BB962C8B-B14F-4D97-AF65-F5344CB8AC3E}">
        <p14:creationId xmlns:p14="http://schemas.microsoft.com/office/powerpoint/2010/main" val="1242139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73305E8-5B77-4522-A305-304E64716629}" type="slidenum">
              <a:rPr lang="en-US" altLang="en-US"/>
              <a:pPr/>
              <a:t>‹#›</a:t>
            </a:fld>
            <a:endParaRPr lang="en-US" altLang="en-US"/>
          </a:p>
        </p:txBody>
      </p:sp>
    </p:spTree>
    <p:extLst>
      <p:ext uri="{BB962C8B-B14F-4D97-AF65-F5344CB8AC3E}">
        <p14:creationId xmlns:p14="http://schemas.microsoft.com/office/powerpoint/2010/main" val="3618342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0438CE8-8DC8-4704-BAD4-C3EF169C5F48}" type="slidenum">
              <a:rPr lang="en-US" altLang="en-US"/>
              <a:pPr/>
              <a:t>‹#›</a:t>
            </a:fld>
            <a:endParaRPr lang="en-US" altLang="en-US"/>
          </a:p>
        </p:txBody>
      </p:sp>
    </p:spTree>
    <p:extLst>
      <p:ext uri="{BB962C8B-B14F-4D97-AF65-F5344CB8AC3E}">
        <p14:creationId xmlns:p14="http://schemas.microsoft.com/office/powerpoint/2010/main" val="2193067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54E0B0-3F25-4FC1-9E4F-DAB159F943B2}" type="slidenum">
              <a:rPr lang="en-US" altLang="en-US"/>
              <a:pPr/>
              <a:t>‹#›</a:t>
            </a:fld>
            <a:endParaRPr lang="en-US" altLang="en-US"/>
          </a:p>
        </p:txBody>
      </p:sp>
    </p:spTree>
    <p:extLst>
      <p:ext uri="{BB962C8B-B14F-4D97-AF65-F5344CB8AC3E}">
        <p14:creationId xmlns:p14="http://schemas.microsoft.com/office/powerpoint/2010/main" val="2877061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F950787-B300-4BB6-BC01-362BAFA3570E}" type="slidenum">
              <a:rPr lang="en-US" altLang="en-US"/>
              <a:pPr/>
              <a:t>‹#›</a:t>
            </a:fld>
            <a:endParaRPr lang="en-US" altLang="en-US"/>
          </a:p>
        </p:txBody>
      </p:sp>
    </p:spTree>
    <p:extLst>
      <p:ext uri="{BB962C8B-B14F-4D97-AF65-F5344CB8AC3E}">
        <p14:creationId xmlns:p14="http://schemas.microsoft.com/office/powerpoint/2010/main" val="3681628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1209C38-9D65-43E3-9D3A-10BFEA7C3746}" type="slidenum">
              <a:rPr lang="en-US" altLang="en-US"/>
              <a:pPr/>
              <a:t>‹#›</a:t>
            </a:fld>
            <a:endParaRPr lang="en-US" altLang="en-US"/>
          </a:p>
        </p:txBody>
      </p:sp>
    </p:spTree>
    <p:extLst>
      <p:ext uri="{BB962C8B-B14F-4D97-AF65-F5344CB8AC3E}">
        <p14:creationId xmlns:p14="http://schemas.microsoft.com/office/powerpoint/2010/main" val="2253202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8F290DB3-F044-43F6-B0B5-61BA93B7B88D}" type="slidenum">
              <a:rPr lang="en-US" altLang="en-US"/>
              <a:pPr/>
              <a:t>‹#›</a:t>
            </a:fld>
            <a:endParaRPr lang="en-US" altLang="en-US" sz="1400"/>
          </a:p>
        </p:txBody>
      </p:sp>
    </p:spTree>
    <p:extLst>
      <p:ext uri="{BB962C8B-B14F-4D97-AF65-F5344CB8AC3E}">
        <p14:creationId xmlns:p14="http://schemas.microsoft.com/office/powerpoint/2010/main" val="1253737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84725C7-8CCC-47EF-9716-979A201A0B40}" type="slidenum">
              <a:rPr lang="en-US" altLang="en-US"/>
              <a:pPr/>
              <a:t>‹#›</a:t>
            </a:fld>
            <a:endParaRPr lang="en-US" altLang="en-US"/>
          </a:p>
        </p:txBody>
      </p:sp>
    </p:spTree>
    <p:extLst>
      <p:ext uri="{BB962C8B-B14F-4D97-AF65-F5344CB8AC3E}">
        <p14:creationId xmlns:p14="http://schemas.microsoft.com/office/powerpoint/2010/main" val="3298444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3261596-63E0-4C70-A447-1C92AC5B879C}" type="slidenum">
              <a:rPr lang="en-US" altLang="en-US"/>
              <a:pPr/>
              <a:t>‹#›</a:t>
            </a:fld>
            <a:endParaRPr lang="en-US" altLang="en-US"/>
          </a:p>
        </p:txBody>
      </p:sp>
    </p:spTree>
    <p:extLst>
      <p:ext uri="{BB962C8B-B14F-4D97-AF65-F5344CB8AC3E}">
        <p14:creationId xmlns:p14="http://schemas.microsoft.com/office/powerpoint/2010/main" val="35553996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AE1124E-4B89-4F3E-90B7-AEB61013CDEB}" type="slidenum">
              <a:rPr lang="en-US" altLang="en-US"/>
              <a:pPr/>
              <a:t>‹#›</a:t>
            </a:fld>
            <a:endParaRPr lang="en-US" altLang="en-US"/>
          </a:p>
        </p:txBody>
      </p:sp>
    </p:spTree>
    <p:extLst>
      <p:ext uri="{BB962C8B-B14F-4D97-AF65-F5344CB8AC3E}">
        <p14:creationId xmlns:p14="http://schemas.microsoft.com/office/powerpoint/2010/main" val="6977316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6F59FB1-DA52-4088-B8C7-C6396DB2625D}" type="slidenum">
              <a:rPr lang="en-US" altLang="en-US"/>
              <a:pPr/>
              <a:t>‹#›</a:t>
            </a:fld>
            <a:endParaRPr lang="en-US" altLang="en-US"/>
          </a:p>
        </p:txBody>
      </p:sp>
    </p:spTree>
    <p:extLst>
      <p:ext uri="{BB962C8B-B14F-4D97-AF65-F5344CB8AC3E}">
        <p14:creationId xmlns:p14="http://schemas.microsoft.com/office/powerpoint/2010/main" val="6562041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ACF4E3C-5D8A-437E-BF04-2D86F29BC819}" type="slidenum">
              <a:rPr lang="en-US" altLang="en-US"/>
              <a:pPr/>
              <a:t>‹#›</a:t>
            </a:fld>
            <a:endParaRPr lang="en-US" altLang="en-US"/>
          </a:p>
        </p:txBody>
      </p:sp>
    </p:spTree>
    <p:extLst>
      <p:ext uri="{BB962C8B-B14F-4D97-AF65-F5344CB8AC3E}">
        <p14:creationId xmlns:p14="http://schemas.microsoft.com/office/powerpoint/2010/main" val="22664472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36A9EEE-8688-4310-B74D-11F8B57A760A}" type="slidenum">
              <a:rPr lang="en-US" altLang="en-US"/>
              <a:pPr/>
              <a:t>‹#›</a:t>
            </a:fld>
            <a:endParaRPr lang="en-US" altLang="en-US"/>
          </a:p>
        </p:txBody>
      </p:sp>
    </p:spTree>
    <p:extLst>
      <p:ext uri="{BB962C8B-B14F-4D97-AF65-F5344CB8AC3E}">
        <p14:creationId xmlns:p14="http://schemas.microsoft.com/office/powerpoint/2010/main" val="406557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B140C72-16C3-4490-8C6F-3028AA89B8B7}" type="slidenum">
              <a:rPr lang="en-US" altLang="en-US"/>
              <a:pPr/>
              <a:t>‹#›</a:t>
            </a:fld>
            <a:endParaRPr lang="en-US" altLang="en-US"/>
          </a:p>
        </p:txBody>
      </p:sp>
    </p:spTree>
    <p:extLst>
      <p:ext uri="{BB962C8B-B14F-4D97-AF65-F5344CB8AC3E}">
        <p14:creationId xmlns:p14="http://schemas.microsoft.com/office/powerpoint/2010/main" val="2423716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ECD7AC8-F315-43C6-9595-8485B0F616A4}" type="slidenum">
              <a:rPr lang="en-US" altLang="en-US"/>
              <a:pPr/>
              <a:t>‹#›</a:t>
            </a:fld>
            <a:endParaRPr lang="en-US" altLang="en-US"/>
          </a:p>
        </p:txBody>
      </p:sp>
    </p:spTree>
    <p:extLst>
      <p:ext uri="{BB962C8B-B14F-4D97-AF65-F5344CB8AC3E}">
        <p14:creationId xmlns:p14="http://schemas.microsoft.com/office/powerpoint/2010/main" val="139116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EE13151-99F2-46E7-897C-7E71D6A59EE9}" type="slidenum">
              <a:rPr lang="en-US" altLang="en-US"/>
              <a:pPr/>
              <a:t>‹#›</a:t>
            </a:fld>
            <a:endParaRPr lang="en-US" altLang="en-US"/>
          </a:p>
        </p:txBody>
      </p:sp>
    </p:spTree>
    <p:extLst>
      <p:ext uri="{BB962C8B-B14F-4D97-AF65-F5344CB8AC3E}">
        <p14:creationId xmlns:p14="http://schemas.microsoft.com/office/powerpoint/2010/main" val="9083695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7"/>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 name="Freeform 8"/>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9"/>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10"/>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04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1904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fld id="{5DBDCD97-96CD-4693-AE01-98FD2E75F201}" type="slidenum">
              <a:rPr lang="en-US" altLang="en-US"/>
              <a:pPr/>
              <a:t>‹#›</a:t>
            </a:fld>
            <a:endParaRPr lang="en-US" altLang="en-US"/>
          </a:p>
        </p:txBody>
      </p:sp>
    </p:spTree>
    <p:extLst>
      <p:ext uri="{BB962C8B-B14F-4D97-AF65-F5344CB8AC3E}">
        <p14:creationId xmlns:p14="http://schemas.microsoft.com/office/powerpoint/2010/main" val="177858110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11"/>
          <p:cNvSpPr>
            <a:spLocks noGrp="1" noChangeArrowheads="1"/>
          </p:cNvSpPr>
          <p:nvPr>
            <p:ph type="sldNum" sz="quarter" idx="12"/>
          </p:nvPr>
        </p:nvSpPr>
        <p:spPr>
          <a:ln/>
        </p:spPr>
        <p:txBody>
          <a:bodyPr/>
          <a:lstStyle>
            <a:lvl1pPr>
              <a:defRPr/>
            </a:lvl1pPr>
          </a:lstStyle>
          <a:p>
            <a:fld id="{DC9AAA33-11E7-487A-81F5-55EAC2856728}" type="slidenum">
              <a:rPr lang="en-US" altLang="en-US"/>
              <a:pPr/>
              <a:t>‹#›</a:t>
            </a:fld>
            <a:endParaRPr lang="en-US" altLang="en-US" sz="1400"/>
          </a:p>
        </p:txBody>
      </p:sp>
    </p:spTree>
    <p:extLst>
      <p:ext uri="{BB962C8B-B14F-4D97-AF65-F5344CB8AC3E}">
        <p14:creationId xmlns:p14="http://schemas.microsoft.com/office/powerpoint/2010/main" val="2849080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E3E2A9C-190E-4F95-AAC5-344B3C974EAB}" type="slidenum">
              <a:rPr lang="en-US" altLang="en-US"/>
              <a:pPr/>
              <a:t>‹#›</a:t>
            </a:fld>
            <a:endParaRPr lang="en-US" altLang="en-US"/>
          </a:p>
        </p:txBody>
      </p:sp>
    </p:spTree>
    <p:extLst>
      <p:ext uri="{BB962C8B-B14F-4D97-AF65-F5344CB8AC3E}">
        <p14:creationId xmlns:p14="http://schemas.microsoft.com/office/powerpoint/2010/main" val="1172693586"/>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495A884-89E0-47CC-AA45-C0D37575442A}" type="slidenum">
              <a:rPr lang="en-US" altLang="en-US"/>
              <a:pPr/>
              <a:t>‹#›</a:t>
            </a:fld>
            <a:endParaRPr lang="en-US" altLang="en-US"/>
          </a:p>
        </p:txBody>
      </p:sp>
    </p:spTree>
    <p:extLst>
      <p:ext uri="{BB962C8B-B14F-4D97-AF65-F5344CB8AC3E}">
        <p14:creationId xmlns:p14="http://schemas.microsoft.com/office/powerpoint/2010/main" val="88096352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AB9414E-FD42-493B-8F5C-F7B5CDCCC8AA}" type="slidenum">
              <a:rPr lang="en-US" altLang="en-US"/>
              <a:pPr/>
              <a:t>‹#›</a:t>
            </a:fld>
            <a:endParaRPr lang="en-US" altLang="en-US"/>
          </a:p>
        </p:txBody>
      </p:sp>
    </p:spTree>
    <p:extLst>
      <p:ext uri="{BB962C8B-B14F-4D97-AF65-F5344CB8AC3E}">
        <p14:creationId xmlns:p14="http://schemas.microsoft.com/office/powerpoint/2010/main" val="3591738637"/>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AC17D39B-5554-4CC2-8A52-4B493E22A491}" type="slidenum">
              <a:rPr lang="en-US" altLang="en-US"/>
              <a:pPr/>
              <a:t>‹#›</a:t>
            </a:fld>
            <a:endParaRPr lang="en-US" altLang="en-US"/>
          </a:p>
        </p:txBody>
      </p:sp>
    </p:spTree>
    <p:extLst>
      <p:ext uri="{BB962C8B-B14F-4D97-AF65-F5344CB8AC3E}">
        <p14:creationId xmlns:p14="http://schemas.microsoft.com/office/powerpoint/2010/main" val="2439673140"/>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3F44D2C4-4B28-414F-8280-090A4D9DF516}" type="slidenum">
              <a:rPr lang="en-US" altLang="en-US"/>
              <a:pPr/>
              <a:t>‹#›</a:t>
            </a:fld>
            <a:endParaRPr lang="en-US" altLang="en-US"/>
          </a:p>
        </p:txBody>
      </p:sp>
    </p:spTree>
    <p:extLst>
      <p:ext uri="{BB962C8B-B14F-4D97-AF65-F5344CB8AC3E}">
        <p14:creationId xmlns:p14="http://schemas.microsoft.com/office/powerpoint/2010/main" val="3776958763"/>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FEF15155-D688-409D-9F35-963A5247595E}" type="slidenum">
              <a:rPr lang="en-US" altLang="en-US"/>
              <a:pPr/>
              <a:t>‹#›</a:t>
            </a:fld>
            <a:endParaRPr lang="en-US" altLang="en-US"/>
          </a:p>
        </p:txBody>
      </p:sp>
    </p:spTree>
    <p:extLst>
      <p:ext uri="{BB962C8B-B14F-4D97-AF65-F5344CB8AC3E}">
        <p14:creationId xmlns:p14="http://schemas.microsoft.com/office/powerpoint/2010/main" val="263168537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2B0F3C8-383C-4959-9C60-D3A8496E0AB0}" type="slidenum">
              <a:rPr lang="en-US" altLang="en-US"/>
              <a:pPr/>
              <a:t>‹#›</a:t>
            </a:fld>
            <a:endParaRPr lang="en-US" altLang="en-US"/>
          </a:p>
        </p:txBody>
      </p:sp>
    </p:spTree>
    <p:extLst>
      <p:ext uri="{BB962C8B-B14F-4D97-AF65-F5344CB8AC3E}">
        <p14:creationId xmlns:p14="http://schemas.microsoft.com/office/powerpoint/2010/main" val="2507690857"/>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D3313F0C-651E-4AFA-8CDB-685E1BC7B141}" type="slidenum">
              <a:rPr lang="en-US" altLang="en-US"/>
              <a:pPr/>
              <a:t>‹#›</a:t>
            </a:fld>
            <a:endParaRPr lang="en-US" altLang="en-US"/>
          </a:p>
        </p:txBody>
      </p:sp>
    </p:spTree>
    <p:extLst>
      <p:ext uri="{BB962C8B-B14F-4D97-AF65-F5344CB8AC3E}">
        <p14:creationId xmlns:p14="http://schemas.microsoft.com/office/powerpoint/2010/main" val="3966034508"/>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64245AA-FCA1-4F08-B27D-7983E85EFF56}" type="slidenum">
              <a:rPr lang="en-US" altLang="en-US"/>
              <a:pPr/>
              <a:t>‹#›</a:t>
            </a:fld>
            <a:endParaRPr lang="en-US" altLang="en-US"/>
          </a:p>
        </p:txBody>
      </p:sp>
    </p:spTree>
    <p:extLst>
      <p:ext uri="{BB962C8B-B14F-4D97-AF65-F5344CB8AC3E}">
        <p14:creationId xmlns:p14="http://schemas.microsoft.com/office/powerpoint/2010/main" val="1673175294"/>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CAC476C5-AD15-4224-B314-7FC9F715F2A5}" type="slidenum">
              <a:rPr lang="en-US" altLang="en-US"/>
              <a:pPr/>
              <a:t>‹#›</a:t>
            </a:fld>
            <a:endParaRPr lang="en-US" altLang="en-US"/>
          </a:p>
        </p:txBody>
      </p:sp>
    </p:spTree>
    <p:extLst>
      <p:ext uri="{BB962C8B-B14F-4D97-AF65-F5344CB8AC3E}">
        <p14:creationId xmlns:p14="http://schemas.microsoft.com/office/powerpoint/2010/main" val="197167062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theme" Target="../theme/theme11.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7.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21.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6" Type="http://schemas.openxmlformats.org/officeDocument/2006/relationships/theme" Target="../theme/theme2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5.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theme" Target="../theme/theme27.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slideLayout" Target="../slideLayouts/slideLayout3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6" Type="http://schemas.openxmlformats.org/officeDocument/2006/relationships/theme" Target="../theme/theme29.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image" Target="../media/image19.jpeg"/><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0.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6" Type="http://schemas.openxmlformats.org/officeDocument/2006/relationships/theme" Target="../theme/theme31.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6" Type="http://schemas.openxmlformats.org/officeDocument/2006/relationships/theme" Target="../theme/theme32.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slideLayout" Target="../slideLayouts/slideLayout38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slideLayout" Target="../slideLayouts/slideLayout400.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1.jpe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18.jpe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4" Type="http://schemas.openxmlformats.org/officeDocument/2006/relationships/image" Target="../media/image20.jpe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9.xml"/><Relationship Id="rId13" Type="http://schemas.openxmlformats.org/officeDocument/2006/relationships/theme" Target="../theme/theme40.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slideLayout" Target="../slideLayouts/slideLayout473.xml"/><Relationship Id="rId2" Type="http://schemas.openxmlformats.org/officeDocument/2006/relationships/slideLayout" Target="../slideLayouts/slideLayout463.xml"/><Relationship Id="rId16" Type="http://schemas.openxmlformats.org/officeDocument/2006/relationships/image" Target="../media/image23.png"/><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5" Type="http://schemas.openxmlformats.org/officeDocument/2006/relationships/image" Target="../media/image22.png"/><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 Id="rId14" Type="http://schemas.openxmlformats.org/officeDocument/2006/relationships/image" Target="../media/image21.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1.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10.png"/><Relationship Id="rId2" Type="http://schemas.openxmlformats.org/officeDocument/2006/relationships/slideLayout" Target="../slideLayouts/slideLayout68.xml"/><Relationship Id="rId16" Type="http://schemas.openxmlformats.org/officeDocument/2006/relationships/image" Target="../media/image9.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1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endParaRPr lang="en-US" alt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endParaRPr lang="en-US" alt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 name="Rectangle 10"/>
          <p:cNvSpPr>
            <a:spLocks noChangeArrowheads="1"/>
          </p:cNvSpPr>
          <p:nvPr/>
        </p:nvSpPr>
        <p:spPr bwMode="auto">
          <a:xfrm>
            <a:off x="304800" y="457200"/>
            <a:ext cx="2514600" cy="304800"/>
          </a:xfrm>
          <a:prstGeom prst="rect">
            <a:avLst/>
          </a:prstGeom>
          <a:solidFill>
            <a:schemeClr val="accent2">
              <a:alpha val="50000"/>
            </a:schemeClr>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fld id="{E3C95A15-316F-4C80-9CC3-75CE643D7ACB}" type="slidenum">
              <a:rPr lang="en-US" altLang="en-US"/>
              <a:pPr/>
              <a:t>‹#›</a:t>
            </a:fld>
            <a:endParaRPr lang="en-US" alt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3"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S PGothic" pitchFamily="34" charset="-128"/>
          <a:cs typeface="ＭＳ Ｐゴシック" pitchFamily="26" charset="-128"/>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ea typeface="MS PGothic" pitchFamily="34" charset="-128"/>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ea typeface="MS PGothic" pitchFamily="34" charset="-128"/>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11619"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20"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latin typeface="Arial" pitchFamily="34" charset="0"/>
              </a:defRPr>
            </a:lvl1pPr>
          </a:lstStyle>
          <a:p>
            <a:fld id="{BAFCBBDD-2C8B-4AAA-8B48-581D054008D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9"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pitchFamily="34" charset="0"/>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Font typeface="Arial"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Font typeface="Arial"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390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endParaRPr lang="en-US" alt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endParaRPr lang="en-US" alt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fld id="{6D23FDFF-CA82-444D-931D-606321E5E92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 id="2147484777" r:id="rId12"/>
    <p:sldLayoutId id="2147484778" r:id="rId13"/>
    <p:sldLayoutId id="2147484779" r:id="rId14"/>
    <p:sldLayoutId id="2147484780" r:id="rId15"/>
  </p:sldLayoutIdLst>
  <p:txStyles>
    <p:titleStyle>
      <a:lvl1pPr algn="ctr" rtl="0" eaLnBrk="0" fontAlgn="base" hangingPunct="0">
        <a:spcBef>
          <a:spcPct val="0"/>
        </a:spcBef>
        <a:spcAft>
          <a:spcPct val="0"/>
        </a:spcAft>
        <a:defRPr sz="4400" b="1">
          <a:solidFill>
            <a:schemeClr val="tx1"/>
          </a:solidFill>
          <a:latin typeface="+mj-lt"/>
          <a:ea typeface="MS PGothic" pitchFamily="34" charset="-128"/>
          <a:cs typeface="ＭＳ Ｐゴシック" pitchFamily="26" charset="-128"/>
        </a:defRPr>
      </a:lvl1pPr>
      <a:lvl2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b="1">
          <a:solidFill>
            <a:schemeClr val="tx1"/>
          </a:solidFill>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lt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lt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DC3F9FF4-CCCF-4E6F-A7B4-94859BED9D5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Trebuchet MS" pitchFamily="26"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2579" name="Rectangle 3"/>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15396" name="Rectangle 4"/>
          <p:cNvSpPr>
            <a:spLocks noGrp="1" noChangeArrowheads="1"/>
          </p:cNvSpPr>
          <p:nvPr>
            <p:ph type="dt" sz="half" idx="2"/>
          </p:nvPr>
        </p:nvSpPr>
        <p:spPr bwMode="auto">
          <a:xfrm>
            <a:off x="6858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Verdana" pitchFamily="34" charset="0"/>
              </a:defRPr>
            </a:lvl1pPr>
          </a:lstStyle>
          <a:p>
            <a:endParaRPr lang="en-US" altLang="en-US"/>
          </a:p>
        </p:txBody>
      </p:sp>
      <p:sp>
        <p:nvSpPr>
          <p:cNvPr id="31539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Verdana" pitchFamily="34" charset="0"/>
              </a:defRPr>
            </a:lvl1pPr>
          </a:lstStyle>
          <a:p>
            <a:endParaRPr lang="en-US" altLang="en-US"/>
          </a:p>
        </p:txBody>
      </p:sp>
      <p:sp>
        <p:nvSpPr>
          <p:cNvPr id="31539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50800" dist="12700" dir="2700000" algn="ctr" rotWithShape="0">
              <a:srgbClr val="808080">
                <a:alpha val="85001"/>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Verdana" pitchFamily="34" charset="0"/>
              </a:defRPr>
            </a:lvl1pPr>
          </a:lstStyle>
          <a:p>
            <a:fld id="{D407191B-DB15-43C4-92AF-AF80989128A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mj-cs"/>
        </a:defRPr>
      </a:lvl1pPr>
      <a:lvl2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MS PGothic" pitchFamily="34"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a:solidFill>
            <a:schemeClr val="tx1"/>
          </a:solidFill>
          <a:latin typeface="+mn-lt"/>
          <a:ea typeface="MS PGothic" pitchFamily="34" charset="-128"/>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99369791"/>
      </p:ext>
    </p:extLst>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 id="2147484834" r:id="rId13"/>
    <p:sldLayoutId id="2147484835" r:id="rId14"/>
    <p:sldLayoutId id="21474848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1768518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3904829"/>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004772856"/>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68520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16873374"/>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53657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658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53658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3658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658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34" charset="0"/>
              </a:defRPr>
            </a:lvl1pPr>
          </a:lstStyle>
          <a:p>
            <a:endParaRPr lang="en-US" altLang="en-US"/>
          </a:p>
        </p:txBody>
      </p:sp>
      <p:sp>
        <p:nvSpPr>
          <p:cNvPr id="53658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34" charset="0"/>
              </a:defRPr>
            </a:lvl1pPr>
          </a:lstStyle>
          <a:p>
            <a:endParaRPr lang="en-US" altLang="en-US"/>
          </a:p>
        </p:txBody>
      </p:sp>
      <p:sp>
        <p:nvSpPr>
          <p:cNvPr id="53659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pitchFamily="34" charset="0"/>
              </a:defRPr>
            </a:lvl1pPr>
          </a:lstStyle>
          <a:p>
            <a:fld id="{A451A9DB-7377-4DAA-8105-5F98336BBED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4"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ransition advClick="0" advTm="5000">
    <p:dissolv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75000"/>
        <a:buFont typeface="Wingdings" pitchFamily="26" charset="2"/>
        <a:buChar char="l"/>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a typeface="ＭＳ Ｐゴシック" charset="0"/>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a typeface="ＭＳ Ｐゴシック" charset="0"/>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18249478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3693580"/>
      </p:ext>
    </p:extLst>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63919290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833760475"/>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402208510"/>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latin typeface="Times New Roman" charset="0"/>
              <a:ea typeface="ＭＳ Ｐゴシック" charset="0"/>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latin typeface="Times New Roman" charset="0"/>
                <a:ea typeface="ＭＳ Ｐゴシック" charset="0"/>
              </a:rPr>
              <a:pPr>
                <a:defRPr/>
              </a:pPr>
              <a:t>‹#›</a:t>
            </a:fld>
            <a:endParaRPr lang="en-US" sz="1400">
              <a:solidFill>
                <a:srgbClr val="2A3D7A"/>
              </a:solidFill>
              <a:latin typeface="Times New Roman" charset="0"/>
              <a:ea typeface="ＭＳ Ｐゴシック" charset="0"/>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1062439"/>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657141318"/>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 id="2147485061" r:id="rId12"/>
    <p:sldLayoutId id="21474850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231647507"/>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 id="2147485077" r:id="rId14"/>
    <p:sldLayoutId id="214748507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878289197"/>
      </p:ext>
    </p:extLst>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075061679"/>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 id="2147485107" r:id="rId14"/>
    <p:sldLayoutId id="214748510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28672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86724"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8672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28672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28672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EA66C7AD-8B57-47CD-ABD7-8DF351ACD1A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815"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26"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7026"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570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eaLnBrk="0" hangingPunct="0">
              <a:spcBef>
                <a:spcPct val="50000"/>
              </a:spcBef>
              <a:defRPr/>
            </a:pPr>
            <a:endParaRPr lang="en-US">
              <a:solidFill>
                <a:srgbClr val="578963"/>
              </a:solidFill>
            </a:endParaRPr>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mn-lt"/>
                <a:cs typeface="Times New Roman" charset="0"/>
              </a:defRPr>
            </a:lvl1pPr>
          </a:lstStyle>
          <a:p>
            <a:pPr eaLnBrk="0" hangingPunct="0">
              <a:spcBef>
                <a:spcPct val="50000"/>
              </a:spcBef>
            </a:pPr>
            <a:fld id="{E09AF9DA-0BA1-984C-8E95-8974D90D7CB4}" type="slidenum">
              <a:rPr lang="zh-CN" altLang="en-US">
                <a:solidFill>
                  <a:srgbClr val="578963"/>
                </a:solidFill>
                <a:ea typeface="SimSun" charset="0"/>
              </a:rPr>
              <a:pPr eaLnBrk="0" hangingPunct="0">
                <a:spcBef>
                  <a:spcPct val="50000"/>
                </a:spcBef>
              </a:pPr>
              <a:t>‹#›</a:t>
            </a:fld>
            <a:endParaRPr lang="en-US" altLang="zh-CN">
              <a:solidFill>
                <a:srgbClr val="578963"/>
              </a:solidFill>
              <a:ea typeface="SimSun" charset="0"/>
            </a:endParaRPr>
          </a:p>
        </p:txBody>
      </p:sp>
    </p:spTree>
    <p:extLst>
      <p:ext uri="{BB962C8B-B14F-4D97-AF65-F5344CB8AC3E}">
        <p14:creationId xmlns:p14="http://schemas.microsoft.com/office/powerpoint/2010/main" val="1467487187"/>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SimSun" charset="0"/>
          <a:cs typeface="SimSun" charset="0"/>
        </a:defRPr>
      </a:lvl2pPr>
      <a:lvl3pPr algn="l" rtl="0" fontAlgn="base">
        <a:spcBef>
          <a:spcPct val="0"/>
        </a:spcBef>
        <a:spcAft>
          <a:spcPct val="0"/>
        </a:spcAft>
        <a:defRPr sz="4400">
          <a:solidFill>
            <a:schemeClr val="tx2"/>
          </a:solidFill>
          <a:latin typeface="Times New Roman" charset="0"/>
          <a:ea typeface="SimSun" charset="0"/>
          <a:cs typeface="SimSun" charset="0"/>
        </a:defRPr>
      </a:lvl3pPr>
      <a:lvl4pPr algn="l" rtl="0" fontAlgn="base">
        <a:spcBef>
          <a:spcPct val="0"/>
        </a:spcBef>
        <a:spcAft>
          <a:spcPct val="0"/>
        </a:spcAft>
        <a:defRPr sz="4400">
          <a:solidFill>
            <a:schemeClr val="tx2"/>
          </a:solidFill>
          <a:latin typeface="Times New Roman" charset="0"/>
          <a:ea typeface="SimSun" charset="0"/>
          <a:cs typeface="SimSun" charset="0"/>
        </a:defRPr>
      </a:lvl4pPr>
      <a:lvl5pPr algn="l" rtl="0" fontAlgn="base">
        <a:spcBef>
          <a:spcPct val="0"/>
        </a:spcBef>
        <a:spcAft>
          <a:spcPct val="0"/>
        </a:spcAft>
        <a:defRPr sz="4400">
          <a:solidFill>
            <a:schemeClr val="tx2"/>
          </a:solidFill>
          <a:latin typeface="Times New Roman" charset="0"/>
          <a:ea typeface="SimSun" charset="0"/>
          <a:cs typeface="SimSun" charset="0"/>
        </a:defRPr>
      </a:lvl5pPr>
      <a:lvl6pPr marL="457200" algn="l" rtl="0" fontAlgn="base">
        <a:spcBef>
          <a:spcPct val="0"/>
        </a:spcBef>
        <a:spcAft>
          <a:spcPct val="0"/>
        </a:spcAft>
        <a:defRPr sz="4400">
          <a:solidFill>
            <a:schemeClr val="tx2"/>
          </a:solidFill>
          <a:latin typeface="Times New Roman" charset="0"/>
          <a:ea typeface="SimSun" charset="0"/>
          <a:cs typeface="SimSun" charset="0"/>
        </a:defRPr>
      </a:lvl6pPr>
      <a:lvl7pPr marL="914400" algn="l" rtl="0" fontAlgn="base">
        <a:spcBef>
          <a:spcPct val="0"/>
        </a:spcBef>
        <a:spcAft>
          <a:spcPct val="0"/>
        </a:spcAft>
        <a:defRPr sz="4400">
          <a:solidFill>
            <a:schemeClr val="tx2"/>
          </a:solidFill>
          <a:latin typeface="Times New Roman" charset="0"/>
          <a:ea typeface="SimSun" charset="0"/>
          <a:cs typeface="SimSun" charset="0"/>
        </a:defRPr>
      </a:lvl7pPr>
      <a:lvl8pPr marL="1371600" algn="l" rtl="0" fontAlgn="base">
        <a:spcBef>
          <a:spcPct val="0"/>
        </a:spcBef>
        <a:spcAft>
          <a:spcPct val="0"/>
        </a:spcAft>
        <a:defRPr sz="4400">
          <a:solidFill>
            <a:schemeClr val="tx2"/>
          </a:solidFill>
          <a:latin typeface="Times New Roman" charset="0"/>
          <a:ea typeface="SimSun" charset="0"/>
          <a:cs typeface="SimSun" charset="0"/>
        </a:defRPr>
      </a:lvl8pPr>
      <a:lvl9pPr marL="1828800" algn="l" rtl="0" fontAlgn="base">
        <a:spcBef>
          <a:spcPct val="0"/>
        </a:spcBef>
        <a:spcAft>
          <a:spcPct val="0"/>
        </a:spcAft>
        <a:defRPr sz="4400">
          <a:solidFill>
            <a:schemeClr val="tx2"/>
          </a:solidFill>
          <a:latin typeface="Times New Roman" charset="0"/>
          <a:ea typeface="SimSun" charset="0"/>
          <a:cs typeface="SimSun" charset="0"/>
        </a:defRPr>
      </a:lvl9pPr>
    </p:titleStyle>
    <p:bodyStyle>
      <a:lvl1pPr marL="342900" indent="-342900" algn="l" rtl="0" fontAlgn="base">
        <a:spcBef>
          <a:spcPct val="20000"/>
        </a:spcBef>
        <a:spcAft>
          <a:spcPct val="0"/>
        </a:spcAft>
        <a:buClr>
          <a:schemeClr val="bg2"/>
        </a:buClr>
        <a:buFont typeface="Monotype Sorts" charset="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bg2"/>
        </a:buClr>
        <a:buSzPct val="50000"/>
        <a:buFont typeface="Monotype Sorts" charset="0"/>
        <a:buChar char="l"/>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ea typeface="ＭＳ Ｐゴシック" charset="0"/>
                <a:cs typeface="ＭＳ Ｐゴシック" charset="0"/>
              </a:rPr>
              <a:pPr>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12473906"/>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 id="2147485135" r:id="rId14"/>
    <p:sldLayoutId id="2147485136"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278409881"/>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 id="2147485150" r:id="rId13"/>
    <p:sldLayoutId id="2147485151" r:id="rId14"/>
    <p:sldLayoutId id="2147485152"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94101014"/>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51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970512"/>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 id="2147485179" r:id="rId12"/>
    <p:sldLayoutId id="21474851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84545"/>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902888949"/>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extLst>
      <p:ext uri="{BB962C8B-B14F-4D97-AF65-F5344CB8AC3E}">
        <p14:creationId xmlns:p14="http://schemas.microsoft.com/office/powerpoint/2010/main" val="466158308"/>
      </p:ext>
    </p:extLst>
  </p:cSld>
  <p:clrMap bg1="dk2" tx1="lt1" bg2="dk1" tx2="lt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extLst>
      <p:ext uri="{BB962C8B-B14F-4D97-AF65-F5344CB8AC3E}">
        <p14:creationId xmlns:p14="http://schemas.microsoft.com/office/powerpoint/2010/main" val="3215435453"/>
      </p:ext>
    </p:extLst>
  </p:cSld>
  <p:clrMap bg1="lt1" tx1="dk1" bg2="lt2" tx2="dk2" accent1="accent1" accent2="accent2" accent3="accent3" accent4="accent4" accent5="accent5" accent6="accent6" hlink="hlink" folHlink="folHlink"/>
  <p:sldLayoutIdLst>
    <p:sldLayoutId id="2147485218" r:id="rId1"/>
    <p:sldLayoutId id="2147485219"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4703792"/>
      </p:ext>
    </p:extLst>
  </p:cSld>
  <p:clrMap bg1="lt1" tx1="dk1" bg2="dk2" tx2="lt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ahoma" pitchFamily="34" charset="0"/>
              </a:defRPr>
            </a:lvl1pPr>
          </a:lstStyle>
          <a:p>
            <a:endParaRPr lang="en-US" altLang="en-US"/>
          </a:p>
        </p:txBody>
      </p:sp>
      <p:sp>
        <p:nvSpPr>
          <p:cNvPr id="26214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34" charset="0"/>
              </a:defRPr>
            </a:lvl1pPr>
          </a:lstStyle>
          <a:p>
            <a:endParaRPr lang="en-US" altLang="en-US"/>
          </a:p>
        </p:txBody>
      </p:sp>
      <p:sp>
        <p:nvSpPr>
          <p:cNvPr id="26215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12700" dir="2700000" algn="ctr" rotWithShape="0">
              <a:srgbClr val="FFFFFF">
                <a:alpha val="99962"/>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ahoma" pitchFamily="34" charset="0"/>
              </a:defRPr>
            </a:lvl1pPr>
          </a:lstStyle>
          <a:p>
            <a:fld id="{BE2AF597-E1B4-4CD0-8CBA-E483DE1C8EF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pitchFamily="2" charset="2"/>
        <a:buChar char="Ø"/>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0000"/>
        <a:buFont typeface="Wingdings" pitchFamily="2" charset="2"/>
        <a:buChar char="Ø"/>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90000"/>
        <a:buFont typeface="Wingdings" pitchFamily="2" charset="2"/>
        <a:buChar char="Ø"/>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90000"/>
        <a:buFont typeface="Wingdings" pitchFamily="2" charset="2"/>
        <a:buChar char="Ø"/>
        <a:defRPr sz="2000">
          <a:solidFill>
            <a:schemeClr val="tx1"/>
          </a:solidFill>
          <a:latin typeface="+mn-lt"/>
          <a:ea typeface="MS PGothic" pitchFamily="34" charset="-128"/>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SG">
                <a:ea typeface="+mn-ea"/>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SG">
                <a:ea typeface="+mn-ea"/>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SG">
                <a:ea typeface="+mn-ea"/>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SG">
                <a:ea typeface="+mn-ea"/>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SG">
                <a:ea typeface="+mn-ea"/>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SG">
                <a:ea typeface="+mn-ea"/>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SG">
                <a:ea typeface="+mn-ea"/>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SG">
                <a:ea typeface="+mn-ea"/>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SG">
                  <a:ea typeface="+mn-ea"/>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SG">
                  <a:ea typeface="+mn-ea"/>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564D24F0-D1B6-4297-B296-B49DBBAD14FD}" type="slidenum">
              <a:rPr lang="en-US"/>
              <a:pPr>
                <a:defRPr/>
              </a:pPr>
              <a:t>‹#›</a:t>
            </a:fld>
            <a:endParaRPr lang="en-US"/>
          </a:p>
        </p:txBody>
      </p:sp>
    </p:spTree>
    <p:extLst>
      <p:ext uri="{BB962C8B-B14F-4D97-AF65-F5344CB8AC3E}">
        <p14:creationId xmlns:p14="http://schemas.microsoft.com/office/powerpoint/2010/main" val="3909133927"/>
      </p:ext>
    </p:extLst>
  </p:cSld>
  <p:clrMap bg1="dk2" tx1="lt1" bg2="dk1" tx2="lt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098320834"/>
      </p:ext>
    </p:extLst>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6"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defRPr>
            </a:lvl1pPr>
          </a:lstStyle>
          <a:p>
            <a:endParaRPr lang="en-US" altLang="en-US"/>
          </a:p>
        </p:txBody>
      </p:sp>
      <p:sp>
        <p:nvSpPr>
          <p:cNvPr id="233477"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defRPr>
            </a:lvl1pPr>
          </a:lstStyle>
          <a:p>
            <a:endParaRPr lang="en-US" altLang="en-US"/>
          </a:p>
        </p:txBody>
      </p:sp>
      <p:sp>
        <p:nvSpPr>
          <p:cNvPr id="233478"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defRPr>
            </a:lvl1pPr>
          </a:lstStyle>
          <a:p>
            <a:fld id="{1120AA43-12DA-479C-A3AD-0DF7015D95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2pPr>
      <a:lvl3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3pPr>
      <a:lvl4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4pPr>
      <a:lvl5pPr algn="ctr" rtl="0" eaLnBrk="0" fontAlgn="base" hangingPunct="0">
        <a:spcBef>
          <a:spcPct val="0"/>
        </a:spcBef>
        <a:spcAft>
          <a:spcPct val="0"/>
        </a:spcAft>
        <a:defRPr sz="4400">
          <a:solidFill>
            <a:schemeClr val="tx2"/>
          </a:solidFill>
          <a:latin typeface="Impact" pitchFamily="26" charset="0"/>
          <a:ea typeface="MS PGothic" pitchFamily="34"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3200400" cy="6858000"/>
            <a:chOff x="0" y="0"/>
            <a:chExt cx="2016" cy="4320"/>
          </a:xfrm>
        </p:grpSpPr>
        <p:sp>
          <p:nvSpPr>
            <p:cNvPr id="229379"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0"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29381"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246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246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pitchFamily="34" charset="0"/>
              </a:defRPr>
            </a:lvl1pPr>
          </a:lstStyle>
          <a:p>
            <a:endParaRPr lang="en-US" alt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pitchFamily="34" charset="0"/>
              </a:defRPr>
            </a:lvl1pPr>
          </a:lstStyle>
          <a:p>
            <a:endParaRPr lang="en-US" altLang="en-US"/>
          </a:p>
        </p:txBody>
      </p:sp>
      <p:sp>
        <p:nvSpPr>
          <p:cNvPr id="229386"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pitchFamily="34" charset="0"/>
              </a:defRPr>
            </a:lvl1pPr>
          </a:lstStyle>
          <a:p>
            <a:fld id="{EB8949EB-F88E-4360-98A6-15D217705C35}" type="slidenum">
              <a:rPr lang="en-US" altLang="en-US"/>
              <a:pPr/>
              <a:t>‹#›</a:t>
            </a:fld>
            <a:endParaRPr lang="en-US" altLang="en-US"/>
          </a:p>
        </p:txBody>
      </p:sp>
      <p:grpSp>
        <p:nvGrpSpPr>
          <p:cNvPr id="62473" name="Group 11"/>
          <p:cNvGrpSpPr>
            <a:grpSpLocks/>
          </p:cNvGrpSpPr>
          <p:nvPr/>
        </p:nvGrpSpPr>
        <p:grpSpPr bwMode="auto">
          <a:xfrm>
            <a:off x="228600" y="1981200"/>
            <a:ext cx="7391400" cy="319088"/>
            <a:chOff x="144" y="1248"/>
            <a:chExt cx="4656" cy="201"/>
          </a:xfrm>
        </p:grpSpPr>
        <p:sp>
          <p:nvSpPr>
            <p:cNvPr id="229388"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9389" name="AutoShape 13"/>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Tree>
  </p:cSld>
  <p:clrMap bg1="dk2" tx1="lt1" bg2="dk1" tx2="lt2" accent1="accent1" accent2="accent2" accent3="accent3" accent4="accent4" accent5="accent5" accent6="accent6" hlink="hlink" folHlink="folHlink"/>
  <p:sldLayoutIdLst>
    <p:sldLayoutId id="2147484816"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S PGothic" pitchFamily="34" charset="-128"/>
          <a:cs typeface="ＭＳ Ｐゴシック" pitchFamily="26"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MS PGothic" pitchFamily="34" charset="-128"/>
          <a:cs typeface="ＭＳ Ｐゴシック" pitchFamily="26"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14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pitchFamily="34" charset="0"/>
              </a:defRPr>
            </a:lvl1pPr>
          </a:lstStyle>
          <a:p>
            <a:endParaRPr lang="en-US" altLang="en-US"/>
          </a:p>
        </p:txBody>
      </p:sp>
      <p:sp>
        <p:nvSpPr>
          <p:cNvPr id="214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pitchFamily="34" charset="0"/>
              </a:defRPr>
            </a:lvl1pPr>
          </a:lstStyle>
          <a:p>
            <a:endParaRPr lang="en-US" altLang="en-US"/>
          </a:p>
        </p:txBody>
      </p:sp>
      <p:sp>
        <p:nvSpPr>
          <p:cNvPr id="214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pitchFamily="34" charset="0"/>
              </a:defRPr>
            </a:lvl1pPr>
          </a:lstStyle>
          <a:p>
            <a:fld id="{F8DC7D79-BE60-43A2-8BFB-BDBF7D52C2F5}" type="slidenum">
              <a:rPr lang="en-US" altLang="en-US"/>
              <a:pPr/>
              <a:t>‹#›</a:t>
            </a:fld>
            <a:endParaRPr lang="en-US" altLang="en-US"/>
          </a:p>
        </p:txBody>
      </p:sp>
      <p:pic>
        <p:nvPicPr>
          <p:cNvPr id="7475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817"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2pPr>
      <a:lvl3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3pPr>
      <a:lvl4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4pPr>
      <a:lvl5pPr algn="l" rtl="0" eaLnBrk="0" fontAlgn="base" hangingPunct="0">
        <a:spcBef>
          <a:spcPct val="0"/>
        </a:spcBef>
        <a:spcAft>
          <a:spcPct val="0"/>
        </a:spcAft>
        <a:defRPr sz="4400">
          <a:solidFill>
            <a:schemeClr val="tx2"/>
          </a:solidFill>
          <a:latin typeface="Times New Roman" pitchFamily="26" charset="0"/>
          <a:ea typeface="MS PGothic" pitchFamily="34" charset="-128"/>
          <a:cs typeface="ＭＳ Ｐゴシック" pitchFamily="26"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Clr>
          <a:schemeClr val="accent2"/>
        </a:buClr>
        <a:buFont typeface="Wingdings" pitchFamily="2" charset="2"/>
        <a:buBlip>
          <a:blip r:embed="rId17"/>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ea typeface="Osaka" charset="-128"/>
              </a:defRPr>
            </a:lvl1pPr>
          </a:lstStyle>
          <a:p>
            <a:endParaRPr lang="en-US" alt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34" charset="0"/>
                <a:ea typeface="Osaka" charset="-128"/>
              </a:defRPr>
            </a:lvl1pPr>
          </a:lstStyle>
          <a:p>
            <a:endParaRPr lang="en-US" alt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ea typeface="Osaka" charset="-128"/>
              </a:defRPr>
            </a:lvl1pPr>
          </a:lstStyle>
          <a:p>
            <a:fld id="{457037B7-E2B7-4007-94EB-6F36007525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89442" name="Freeform 2"/>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3" name="Freeform 3"/>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9444" name="Freeform 4"/>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933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9933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Comic Sans MS" pitchFamily="66" charset="0"/>
              </a:defRPr>
            </a:lvl1pPr>
          </a:lstStyle>
          <a:p>
            <a:endParaRPr lang="en-US" altLang="en-US"/>
          </a:p>
        </p:txBody>
      </p:sp>
      <p:sp>
        <p:nvSpPr>
          <p:cNvPr id="1894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Comic Sans MS" pitchFamily="66" charset="0"/>
              </a:defRPr>
            </a:lvl1pPr>
          </a:lstStyle>
          <a:p>
            <a:endParaRPr lang="en-US" altLang="en-US"/>
          </a:p>
        </p:txBody>
      </p:sp>
      <p:sp>
        <p:nvSpPr>
          <p:cNvPr id="1894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pitchFamily="66" charset="0"/>
              </a:defRPr>
            </a:lvl1pPr>
          </a:lstStyle>
          <a:p>
            <a:fld id="{D3C2B5D4-37C3-4133-A55B-C03F04DF8EC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18"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ＭＳ Ｐゴシック" pitchFamily="26" charset="-128"/>
        </a:defRPr>
      </a:lvl1pPr>
      <a:lvl2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2pPr>
      <a:lvl3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3pPr>
      <a:lvl4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4pPr>
      <a:lvl5pPr algn="l" rtl="0" eaLnBrk="0" fontAlgn="base" hangingPunct="0">
        <a:spcBef>
          <a:spcPct val="0"/>
        </a:spcBef>
        <a:spcAft>
          <a:spcPct val="0"/>
        </a:spcAft>
        <a:defRPr sz="4300">
          <a:solidFill>
            <a:schemeClr val="tx2"/>
          </a:solidFill>
          <a:latin typeface="Comic Sans MS" pitchFamily="26" charset="0"/>
          <a:ea typeface="MS PGothic" pitchFamily="34" charset="-128"/>
          <a:cs typeface="ＭＳ Ｐゴシック" pitchFamily="26" charset="-128"/>
        </a:defRPr>
      </a:lvl5pPr>
      <a:lvl6pPr marL="457200" algn="l" rtl="0" fontAlgn="base">
        <a:spcBef>
          <a:spcPct val="0"/>
        </a:spcBef>
        <a:spcAft>
          <a:spcPct val="0"/>
        </a:spcAft>
        <a:defRPr sz="4300">
          <a:solidFill>
            <a:schemeClr val="tx2"/>
          </a:solidFill>
          <a:latin typeface="Comic Sans MS" pitchFamily="26" charset="0"/>
        </a:defRPr>
      </a:lvl6pPr>
      <a:lvl7pPr marL="914400" algn="l" rtl="0" fontAlgn="base">
        <a:spcBef>
          <a:spcPct val="0"/>
        </a:spcBef>
        <a:spcAft>
          <a:spcPct val="0"/>
        </a:spcAft>
        <a:defRPr sz="4300">
          <a:solidFill>
            <a:schemeClr val="tx2"/>
          </a:solidFill>
          <a:latin typeface="Comic Sans MS" pitchFamily="26" charset="0"/>
        </a:defRPr>
      </a:lvl7pPr>
      <a:lvl8pPr marL="1371600" algn="l" rtl="0" fontAlgn="base">
        <a:spcBef>
          <a:spcPct val="0"/>
        </a:spcBef>
        <a:spcAft>
          <a:spcPct val="0"/>
        </a:spcAft>
        <a:defRPr sz="4300">
          <a:solidFill>
            <a:schemeClr val="tx2"/>
          </a:solidFill>
          <a:latin typeface="Comic Sans MS" pitchFamily="26" charset="0"/>
        </a:defRPr>
      </a:lvl8pPr>
      <a:lvl9pPr marL="1828800" algn="l" rtl="0" fontAlgn="base">
        <a:spcBef>
          <a:spcPct val="0"/>
        </a:spcBef>
        <a:spcAft>
          <a:spcPct val="0"/>
        </a:spcAft>
        <a:defRPr sz="4300">
          <a:solidFill>
            <a:schemeClr val="tx2"/>
          </a:solidFill>
          <a:latin typeface="Comic Sans MS" pitchFamily="26"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ＭＳ Ｐゴシック" pitchFamily="26"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1.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401.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40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401.xml"/></Relationships>
</file>

<file path=ppt/slides/_rels/slide10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40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1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1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5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6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2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6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26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281.xml"/><Relationship Id="rId4" Type="http://schemas.openxmlformats.org/officeDocument/2006/relationships/image" Target="../media/image109.emf"/></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26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26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67.xml"/><Relationship Id="rId5" Type="http://schemas.openxmlformats.org/officeDocument/2006/relationships/image" Target="../media/image114.pn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40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67.xml"/></Relationships>
</file>

<file path=ppt/slides/_rels/slide1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25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26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26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1.xml"/><Relationship Id="rId1" Type="http://schemas.openxmlformats.org/officeDocument/2006/relationships/slideLayout" Target="../slideLayouts/slideLayout26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67.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3.xml"/><Relationship Id="rId1" Type="http://schemas.openxmlformats.org/officeDocument/2006/relationships/slideLayout" Target="../slideLayouts/slideLayout26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4.xml"/><Relationship Id="rId1" Type="http://schemas.openxmlformats.org/officeDocument/2006/relationships/slideLayout" Target="../slideLayouts/slideLayout26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5.xml"/><Relationship Id="rId1" Type="http://schemas.openxmlformats.org/officeDocument/2006/relationships/slideLayout" Target="../slideLayouts/slideLayout26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0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273.xml"/></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2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8.xml"/><Relationship Id="rId1" Type="http://schemas.openxmlformats.org/officeDocument/2006/relationships/slideLayout" Target="../slideLayouts/slideLayout2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9.xml"/><Relationship Id="rId1" Type="http://schemas.openxmlformats.org/officeDocument/2006/relationships/slideLayout" Target="../slideLayouts/slideLayout2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2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1.xml"/><Relationship Id="rId1" Type="http://schemas.openxmlformats.org/officeDocument/2006/relationships/slideLayout" Target="../slideLayouts/slideLayout2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267.xml"/><Relationship Id="rId4" Type="http://schemas.openxmlformats.org/officeDocument/2006/relationships/image" Target="../media/image123.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3.xml"/><Relationship Id="rId1" Type="http://schemas.openxmlformats.org/officeDocument/2006/relationships/slideLayout" Target="../slideLayouts/slideLayout2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4.xml"/><Relationship Id="rId1" Type="http://schemas.openxmlformats.org/officeDocument/2006/relationships/slideLayout" Target="../slideLayouts/slideLayout2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5.xml"/><Relationship Id="rId1" Type="http://schemas.openxmlformats.org/officeDocument/2006/relationships/slideLayout" Target="../slideLayouts/slideLayout2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29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7.xml"/><Relationship Id="rId1" Type="http://schemas.openxmlformats.org/officeDocument/2006/relationships/slideLayout" Target="../slideLayouts/slideLayout29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08.xml"/><Relationship Id="rId1" Type="http://schemas.openxmlformats.org/officeDocument/2006/relationships/slideLayout" Target="../slideLayouts/slideLayout29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29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29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29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2.xml"/><Relationship Id="rId1" Type="http://schemas.openxmlformats.org/officeDocument/2006/relationships/slideLayout" Target="../slideLayouts/slideLayout29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3.xml"/><Relationship Id="rId1" Type="http://schemas.openxmlformats.org/officeDocument/2006/relationships/slideLayout" Target="../slideLayouts/slideLayout291.xml"/></Relationships>
</file>

<file path=ppt/slides/_rels/slide1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4.xml"/><Relationship Id="rId1" Type="http://schemas.openxmlformats.org/officeDocument/2006/relationships/slideLayout" Target="../slideLayouts/slideLayout30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0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29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291.xml"/></Relationships>
</file>

<file path=ppt/slides/_rels/slide1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291.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8.xml"/><Relationship Id="rId1" Type="http://schemas.openxmlformats.org/officeDocument/2006/relationships/slideLayout" Target="../slideLayouts/slideLayout29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9.xml"/><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0.xml"/><Relationship Id="rId1" Type="http://schemas.openxmlformats.org/officeDocument/2006/relationships/slideLayout" Target="../slideLayouts/slideLayout10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1.xml"/><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401.xml"/><Relationship Id="rId4" Type="http://schemas.openxmlformats.org/officeDocument/2006/relationships/image" Target="../media/image136.png"/></Relationships>
</file>

<file path=ppt/slides/_rels/slide1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3.xml"/><Relationship Id="rId1" Type="http://schemas.openxmlformats.org/officeDocument/2006/relationships/slideLayout" Target="../slideLayouts/slideLayout112.xml"/><Relationship Id="rId4" Type="http://schemas.openxmlformats.org/officeDocument/2006/relationships/image" Target="../media/image137.png"/></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4.xml"/><Relationship Id="rId1" Type="http://schemas.openxmlformats.org/officeDocument/2006/relationships/slideLayout" Target="../slideLayouts/slideLayout57.xml"/><Relationship Id="rId4" Type="http://schemas.openxmlformats.org/officeDocument/2006/relationships/image" Target="../media/image139.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01.xml"/></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5.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126.xml"/><Relationship Id="rId7" Type="http://schemas.openxmlformats.org/officeDocument/2006/relationships/image" Target="../media/image144.png"/><Relationship Id="rId2" Type="http://schemas.openxmlformats.org/officeDocument/2006/relationships/slideLayout" Target="../slideLayouts/slideLayout79.xml"/><Relationship Id="rId1" Type="http://schemas.openxmlformats.org/officeDocument/2006/relationships/themeOverride" Target="../theme/themeOverride3.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1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79.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8.xml"/><Relationship Id="rId1" Type="http://schemas.openxmlformats.org/officeDocument/2006/relationships/slideLayout" Target="../slideLayouts/slideLayout401.xml"/><Relationship Id="rId4" Type="http://schemas.openxmlformats.org/officeDocument/2006/relationships/image" Target="../media/image14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9.xml"/><Relationship Id="rId1" Type="http://schemas.openxmlformats.org/officeDocument/2006/relationships/slideLayout" Target="../slideLayouts/slideLayout40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401.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1.xml"/><Relationship Id="rId1" Type="http://schemas.openxmlformats.org/officeDocument/2006/relationships/slideLayout" Target="../slideLayouts/slideLayout401.xml"/></Relationships>
</file>

<file path=ppt/slides/_rels/slide16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12.xml"/><Relationship Id="rId4" Type="http://schemas.openxmlformats.org/officeDocument/2006/relationships/image" Target="../media/image154.png"/></Relationships>
</file>

<file path=ppt/slides/_rels/slide1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2.xml"/><Relationship Id="rId1" Type="http://schemas.openxmlformats.org/officeDocument/2006/relationships/slideLayout" Target="../slideLayouts/slideLayout384.xml"/><Relationship Id="rId4" Type="http://schemas.openxmlformats.org/officeDocument/2006/relationships/image" Target="../media/image52.png"/></Relationships>
</file>

<file path=ppt/slides/_rels/slide16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0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3.xml"/><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4.xml"/><Relationship Id="rId1" Type="http://schemas.openxmlformats.org/officeDocument/2006/relationships/slideLayout" Target="../slideLayouts/slideLayout11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5.xml"/><Relationship Id="rId1" Type="http://schemas.openxmlformats.org/officeDocument/2006/relationships/slideLayout" Target="../slideLayouts/slideLayout7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7.xml"/><Relationship Id="rId1" Type="http://schemas.openxmlformats.org/officeDocument/2006/relationships/slideLayout" Target="../slideLayouts/slideLayout11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8.xml"/><Relationship Id="rId1" Type="http://schemas.openxmlformats.org/officeDocument/2006/relationships/slideLayout" Target="../slideLayouts/slideLayout11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9.xml"/><Relationship Id="rId1" Type="http://schemas.openxmlformats.org/officeDocument/2006/relationships/slideLayout" Target="../slideLayouts/slideLayout11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0.xml"/><Relationship Id="rId1" Type="http://schemas.openxmlformats.org/officeDocument/2006/relationships/slideLayout" Target="../slideLayouts/slideLayout1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1.xml"/><Relationship Id="rId1" Type="http://schemas.openxmlformats.org/officeDocument/2006/relationships/slideLayout" Target="../slideLayouts/slideLayout79.xml"/></Relationships>
</file>

<file path=ppt/slides/_rels/slide1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2.xml"/><Relationship Id="rId1" Type="http://schemas.openxmlformats.org/officeDocument/2006/relationships/slideLayout" Target="../slideLayouts/slideLayout4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6.xml"/></Relationships>
</file>

<file path=ppt/slides/_rels/slide1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3.xml"/><Relationship Id="rId1" Type="http://schemas.openxmlformats.org/officeDocument/2006/relationships/slideLayout" Target="../slideLayouts/slideLayout40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31.xml"/></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12.xml"/><Relationship Id="rId4" Type="http://schemas.openxmlformats.org/officeDocument/2006/relationships/image" Target="../media/image166.wmf"/></Relationships>
</file>

<file path=ppt/slides/_rels/slide185.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jpeg"/><Relationship Id="rId1" Type="http://schemas.openxmlformats.org/officeDocument/2006/relationships/slideLayout" Target="../slideLayouts/slideLayout1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6.xml"/><Relationship Id="rId1" Type="http://schemas.openxmlformats.org/officeDocument/2006/relationships/slideLayout" Target="../slideLayouts/slideLayout319.xml"/></Relationships>
</file>

<file path=ppt/slides/_rels/slide1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7.xml"/><Relationship Id="rId1" Type="http://schemas.openxmlformats.org/officeDocument/2006/relationships/slideLayout" Target="../slideLayouts/slideLayout111.xml"/><Relationship Id="rId4" Type="http://schemas.openxmlformats.org/officeDocument/2006/relationships/image" Target="../media/image168.wmf"/></Relationships>
</file>

<file path=ppt/slides/_rels/slide1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8.xml"/><Relationship Id="rId1" Type="http://schemas.openxmlformats.org/officeDocument/2006/relationships/slideLayout" Target="../slideLayouts/slideLayout12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9.xml"/><Relationship Id="rId1" Type="http://schemas.openxmlformats.org/officeDocument/2006/relationships/slideLayout" Target="../slideLayouts/slideLayout112.xml"/><Relationship Id="rId4" Type="http://schemas.openxmlformats.org/officeDocument/2006/relationships/image" Target="../media/image17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01.xml"/></Relationships>
</file>

<file path=ppt/slides/_rels/slide19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0.xml"/><Relationship Id="rId1" Type="http://schemas.openxmlformats.org/officeDocument/2006/relationships/slideLayout" Target="../slideLayouts/slideLayout1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1.xml"/><Relationship Id="rId1" Type="http://schemas.openxmlformats.org/officeDocument/2006/relationships/slideLayout" Target="../slideLayouts/slideLayout112.xml"/><Relationship Id="rId4" Type="http://schemas.openxmlformats.org/officeDocument/2006/relationships/image" Target="../media/image175.png"/></Relationships>
</file>

<file path=ppt/slides/_rels/slide19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53.xml"/><Relationship Id="rId1" Type="http://schemas.openxmlformats.org/officeDocument/2006/relationships/slideLayout" Target="../slideLayouts/slideLayout1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4.xml"/><Relationship Id="rId1" Type="http://schemas.openxmlformats.org/officeDocument/2006/relationships/slideLayout" Target="../slideLayouts/slideLayout11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5.xml"/><Relationship Id="rId1" Type="http://schemas.openxmlformats.org/officeDocument/2006/relationships/slideLayout" Target="../slideLayouts/slideLayout45.xml"/><Relationship Id="rId5" Type="http://schemas.openxmlformats.org/officeDocument/2006/relationships/image" Target="../media/image181.png"/><Relationship Id="rId4" Type="http://schemas.openxmlformats.org/officeDocument/2006/relationships/image" Target="../media/image180.jpeg"/></Relationships>
</file>

<file path=ppt/slides/_rels/slide19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6.xml"/><Relationship Id="rId1" Type="http://schemas.openxmlformats.org/officeDocument/2006/relationships/slideLayout" Target="../slideLayouts/slideLayout79.xml"/></Relationships>
</file>

<file path=ppt/slides/_rels/slide19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7.xml"/><Relationship Id="rId1" Type="http://schemas.openxmlformats.org/officeDocument/2006/relationships/slideLayout" Target="../slideLayouts/slideLayout1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8.xml"/><Relationship Id="rId1" Type="http://schemas.openxmlformats.org/officeDocument/2006/relationships/slideLayout" Target="../slideLayouts/slideLayout35.xml"/></Relationships>
</file>

<file path=ppt/slides/_rels/slide19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9.xml"/><Relationship Id="rId1" Type="http://schemas.openxmlformats.org/officeDocument/2006/relationships/slideLayout" Target="../slideLayouts/slideLayout112.xml"/><Relationship Id="rId4" Type="http://schemas.openxmlformats.org/officeDocument/2006/relationships/image" Target="../media/image18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0.xml"/><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5.xml"/></Relationships>
</file>

<file path=ppt/slides/_rels/slide20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2.xml"/><Relationship Id="rId1" Type="http://schemas.openxmlformats.org/officeDocument/2006/relationships/slideLayout" Target="../slideLayouts/slideLayout353.xml"/></Relationships>
</file>

<file path=ppt/slides/_rels/slide2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3.xml"/><Relationship Id="rId1" Type="http://schemas.openxmlformats.org/officeDocument/2006/relationships/slideLayout" Target="../slideLayouts/slideLayout186.xml"/><Relationship Id="rId4" Type="http://schemas.openxmlformats.org/officeDocument/2006/relationships/image" Target="../media/image189.png"/></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4.xml"/><Relationship Id="rId1" Type="http://schemas.openxmlformats.org/officeDocument/2006/relationships/slideLayout" Target="../slideLayouts/slideLayout117.xml"/><Relationship Id="rId4" Type="http://schemas.openxmlformats.org/officeDocument/2006/relationships/image" Target="../media/image191.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6.xml"/><Relationship Id="rId1" Type="http://schemas.openxmlformats.org/officeDocument/2006/relationships/slideLayout" Target="../slideLayouts/slideLayout117.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7.xml"/><Relationship Id="rId1" Type="http://schemas.openxmlformats.org/officeDocument/2006/relationships/slideLayout" Target="../slideLayouts/slideLayout186.xml"/><Relationship Id="rId4" Type="http://schemas.openxmlformats.org/officeDocument/2006/relationships/image" Target="../media/image189.png"/></Relationships>
</file>

<file path=ppt/slides/_rels/slide20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68.xml"/><Relationship Id="rId1" Type="http://schemas.openxmlformats.org/officeDocument/2006/relationships/slideLayout" Target="../slideLayouts/slideLayout117.xml"/></Relationships>
</file>

<file path=ppt/slides/_rels/slide20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9.xml"/><Relationship Id="rId1" Type="http://schemas.openxmlformats.org/officeDocument/2006/relationships/slideLayout" Target="../slideLayouts/slideLayout186.xml"/><Relationship Id="rId4" Type="http://schemas.openxmlformats.org/officeDocument/2006/relationships/image" Target="../media/image19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21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0.xml"/><Relationship Id="rId1" Type="http://schemas.openxmlformats.org/officeDocument/2006/relationships/slideLayout" Target="../slideLayouts/slideLayout117.xml"/></Relationships>
</file>

<file path=ppt/slides/_rels/slide21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1.xml"/><Relationship Id="rId1" Type="http://schemas.openxmlformats.org/officeDocument/2006/relationships/slideLayout" Target="../slideLayouts/slideLayout112.xml"/></Relationships>
</file>

<file path=ppt/slides/_rels/slide21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72.xml"/><Relationship Id="rId1" Type="http://schemas.openxmlformats.org/officeDocument/2006/relationships/slideLayout" Target="../slideLayouts/slideLayout79.xml"/></Relationships>
</file>

<file path=ppt/slides/_rels/slide21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3.xml"/><Relationship Id="rId1" Type="http://schemas.openxmlformats.org/officeDocument/2006/relationships/slideLayout" Target="../slideLayouts/slideLayout7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7.xml"/></Relationships>
</file>

<file path=ppt/slides/_rels/slide2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5.xml"/><Relationship Id="rId1" Type="http://schemas.openxmlformats.org/officeDocument/2006/relationships/slideLayout" Target="../slideLayouts/slideLayout40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31.xml"/></Relationships>
</file>

<file path=ppt/slides/_rels/slide2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7.xml"/><Relationship Id="rId1" Type="http://schemas.openxmlformats.org/officeDocument/2006/relationships/slideLayout" Target="../slideLayouts/slideLayout40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48.xml"/><Relationship Id="rId4" Type="http://schemas.openxmlformats.org/officeDocument/2006/relationships/image" Target="../media/image39.jpg"/></Relationships>
</file>

<file path=ppt/slides/_rels/slide22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12.xml"/></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112.xml"/><Relationship Id="rId4" Type="http://schemas.openxmlformats.org/officeDocument/2006/relationships/image" Target="../media/image201.png"/></Relationships>
</file>

<file path=ppt/slides/_rels/slide2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9.xml"/><Relationship Id="rId1" Type="http://schemas.openxmlformats.org/officeDocument/2006/relationships/slideLayout" Target="../slideLayouts/slideLayout359.xml"/></Relationships>
</file>

<file path=ppt/slides/_rels/slide2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0.xml"/><Relationship Id="rId1" Type="http://schemas.openxmlformats.org/officeDocument/2006/relationships/slideLayout" Target="../slideLayouts/slideLayout359.xml"/></Relationships>
</file>

<file path=ppt/slides/_rels/slide2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1.xml"/><Relationship Id="rId1" Type="http://schemas.openxmlformats.org/officeDocument/2006/relationships/slideLayout" Target="../slideLayouts/slideLayout359.xml"/></Relationships>
</file>

<file path=ppt/slides/_rels/slide2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2.xml"/><Relationship Id="rId1" Type="http://schemas.openxmlformats.org/officeDocument/2006/relationships/slideLayout" Target="../slideLayouts/slideLayout359.xml"/></Relationships>
</file>

<file path=ppt/slides/_rels/slide226.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1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3.xml"/><Relationship Id="rId1" Type="http://schemas.openxmlformats.org/officeDocument/2006/relationships/slideLayout" Target="../slideLayouts/slideLayout212.xml"/><Relationship Id="rId5" Type="http://schemas.openxmlformats.org/officeDocument/2006/relationships/image" Target="../media/image205.png"/><Relationship Id="rId4" Type="http://schemas.openxmlformats.org/officeDocument/2006/relationships/image" Target="../media/image204.png"/></Relationships>
</file>

<file path=ppt/slides/_rels/slide22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4.xml"/><Relationship Id="rId1" Type="http://schemas.openxmlformats.org/officeDocument/2006/relationships/slideLayout" Target="../slideLayouts/slideLayout218.xml"/></Relationships>
</file>

<file path=ppt/slides/_rels/slide22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48.xml"/></Relationships>
</file>

<file path=ppt/slides/_rels/slide23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1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1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12.xml"/></Relationships>
</file>

<file path=ppt/slides/_rels/slide2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5.xml"/><Relationship Id="rId1" Type="http://schemas.openxmlformats.org/officeDocument/2006/relationships/slideLayout" Target="../slideLayouts/slideLayout468.xml"/></Relationships>
</file>

<file path=ppt/slides/_rels/slide234.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11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39.xml"/></Relationships>
</file>

<file path=ppt/slides/_rels/slide2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7.xml"/><Relationship Id="rId1" Type="http://schemas.openxmlformats.org/officeDocument/2006/relationships/slideLayout" Target="../slideLayouts/slideLayout401.xml"/></Relationships>
</file>

<file path=ppt/slides/_rels/slide2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8.xml"/><Relationship Id="rId1" Type="http://schemas.openxmlformats.org/officeDocument/2006/relationships/slideLayout" Target="../slideLayouts/slideLayout401.xml"/></Relationships>
</file>

<file path=ppt/slides/_rels/slide2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9.xml"/><Relationship Id="rId1" Type="http://schemas.openxmlformats.org/officeDocument/2006/relationships/slideLayout" Target="../slideLayouts/slideLayout401.xml"/></Relationships>
</file>

<file path=ppt/slides/_rels/slide239.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90.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36.xml"/></Relationships>
</file>

<file path=ppt/slides/_rels/slide2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2.xml"/><Relationship Id="rId1" Type="http://schemas.openxmlformats.org/officeDocument/2006/relationships/slideLayout" Target="../slideLayouts/slideLayout401.xml"/></Relationships>
</file>

<file path=ppt/slides/_rels/slide24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3.xml"/><Relationship Id="rId1" Type="http://schemas.openxmlformats.org/officeDocument/2006/relationships/slideLayout" Target="../slideLayouts/slideLayout401.xml"/></Relationships>
</file>

<file path=ppt/slides/_rels/slide24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40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07.xml"/></Relationships>
</file>

<file path=ppt/slides/_rels/slide245.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194.xml"/><Relationship Id="rId1" Type="http://schemas.openxmlformats.org/officeDocument/2006/relationships/slideLayout" Target="../slideLayouts/slideLayout474.xml"/><Relationship Id="rId4" Type="http://schemas.openxmlformats.org/officeDocument/2006/relationships/image" Target="../media/image215.png"/></Relationships>
</file>

<file path=ppt/slides/_rels/slide2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5.xml"/><Relationship Id="rId1" Type="http://schemas.openxmlformats.org/officeDocument/2006/relationships/slideLayout" Target="../slideLayouts/slideLayout122.xml"/><Relationship Id="rId4" Type="http://schemas.openxmlformats.org/officeDocument/2006/relationships/image" Target="../media/image217.png"/></Relationships>
</file>

<file path=ppt/slides/_rels/slide24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374.xml"/><Relationship Id="rId1" Type="http://schemas.openxmlformats.org/officeDocument/2006/relationships/themeOverride" Target="../theme/themeOverride5.xml"/></Relationships>
</file>

<file path=ppt/slides/_rels/slide24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6.png"/><Relationship Id="rId1" Type="http://schemas.openxmlformats.org/officeDocument/2006/relationships/slideLayout" Target="../slideLayouts/slideLayout124.xml"/><Relationship Id="rId4" Type="http://schemas.openxmlformats.org/officeDocument/2006/relationships/image" Target="../media/image218.wmf"/></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1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12.xml"/></Relationships>
</file>

<file path=ppt/slides/_rels/slide25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96.xml"/><Relationship Id="rId1" Type="http://schemas.openxmlformats.org/officeDocument/2006/relationships/slideLayout" Target="../slideLayouts/slideLayout117.xml"/></Relationships>
</file>

<file path=ppt/slides/_rels/slide25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97.xml"/><Relationship Id="rId1" Type="http://schemas.openxmlformats.org/officeDocument/2006/relationships/slideLayout" Target="../slideLayouts/slideLayout117.xml"/></Relationships>
</file>

<file path=ppt/slides/_rels/slide25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9.xml"/><Relationship Id="rId1" Type="http://schemas.openxmlformats.org/officeDocument/2006/relationships/slideLayout" Target="../slideLayouts/slideLayout1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0.xml"/><Relationship Id="rId1" Type="http://schemas.openxmlformats.org/officeDocument/2006/relationships/slideLayout" Target="../slideLayouts/slideLayout117.xml"/></Relationships>
</file>

<file path=ppt/slides/_rels/slide2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1.xml"/><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6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02.xml"/><Relationship Id="rId1" Type="http://schemas.openxmlformats.org/officeDocument/2006/relationships/slideLayout" Target="../slideLayouts/slideLayout84.xml"/></Relationships>
</file>

<file path=ppt/slides/_rels/slide26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03.xml"/><Relationship Id="rId1" Type="http://schemas.openxmlformats.org/officeDocument/2006/relationships/slideLayout" Target="../slideLayouts/slideLayout84.xml"/></Relationships>
</file>

<file path=ppt/slides/_rels/slide26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4.xml"/><Relationship Id="rId1" Type="http://schemas.openxmlformats.org/officeDocument/2006/relationships/slideLayout" Target="../slideLayouts/slideLayout117.xml"/></Relationships>
</file>

<file path=ppt/slides/_rels/slide26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5.xml"/><Relationship Id="rId1" Type="http://schemas.openxmlformats.org/officeDocument/2006/relationships/slideLayout" Target="../slideLayouts/slideLayout117.xml"/></Relationships>
</file>

<file path=ppt/slides/_rels/slide26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6.xml"/><Relationship Id="rId1" Type="http://schemas.openxmlformats.org/officeDocument/2006/relationships/slideLayout" Target="../slideLayouts/slideLayout11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07.xml"/><Relationship Id="rId1" Type="http://schemas.openxmlformats.org/officeDocument/2006/relationships/slideLayout" Target="../slideLayouts/slideLayout84.xml"/></Relationships>
</file>

<file path=ppt/slides/_rels/slide26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8.xml"/><Relationship Id="rId1" Type="http://schemas.openxmlformats.org/officeDocument/2006/relationships/slideLayout" Target="../slideLayouts/slideLayout84.xml"/></Relationships>
</file>

<file path=ppt/slides/_rels/slide26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9.xml"/><Relationship Id="rId1" Type="http://schemas.openxmlformats.org/officeDocument/2006/relationships/slideLayout" Target="../slideLayouts/slideLayout117.xml"/></Relationships>
</file>

<file path=ppt/slides/_rels/slide26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0.xml"/><Relationship Id="rId1" Type="http://schemas.openxmlformats.org/officeDocument/2006/relationships/slideLayout" Target="../slideLayouts/slideLayout84.xml"/></Relationships>
</file>

<file path=ppt/slides/_rels/slide26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11.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12.xml"/><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13.xml"/><Relationship Id="rId1" Type="http://schemas.openxmlformats.org/officeDocument/2006/relationships/slideLayout" Target="../slideLayouts/slideLayout84.xml"/></Relationships>
</file>

<file path=ppt/slides/_rels/slide27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14.xml"/><Relationship Id="rId1" Type="http://schemas.openxmlformats.org/officeDocument/2006/relationships/slideLayout" Target="../slideLayouts/slideLayout117.xml"/></Relationships>
</file>

<file path=ppt/slides/_rels/slide2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5.xml"/><Relationship Id="rId1" Type="http://schemas.openxmlformats.org/officeDocument/2006/relationships/slideLayout" Target="../slideLayouts/slideLayout112.xml"/></Relationships>
</file>

<file path=ppt/slides/_rels/slide2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16.xml"/><Relationship Id="rId1" Type="http://schemas.openxmlformats.org/officeDocument/2006/relationships/slideLayout" Target="../slideLayouts/slideLayout401.xml"/></Relationships>
</file>

<file path=ppt/slides/_rels/slide27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3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217.xml"/><Relationship Id="rId1" Type="http://schemas.openxmlformats.org/officeDocument/2006/relationships/slideLayout" Target="../slideLayouts/slideLayout474.xml"/><Relationship Id="rId4" Type="http://schemas.openxmlformats.org/officeDocument/2006/relationships/image" Target="../media/image215.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0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22.xml"/><Relationship Id="rId5" Type="http://schemas.openxmlformats.org/officeDocument/2006/relationships/image" Target="../media/image49.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8.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2.bin"/><Relationship Id="rId1" Type="http://schemas.openxmlformats.org/officeDocument/2006/relationships/slideLayout" Target="../slideLayouts/slideLayout123.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59.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12.xml"/><Relationship Id="rId4" Type="http://schemas.openxmlformats.org/officeDocument/2006/relationships/image" Target="../media/image54.wmf"/></Relationships>
</file>

<file path=ppt/slides/_rels/slide4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420.xml"/><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25.xml"/></Relationships>
</file>

<file path=ppt/slides/_rels/slide6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3.wmf"/></Relationships>
</file>

<file path=ppt/slides/_rels/slide6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4.wmf"/><Relationship Id="rId4" Type="http://schemas.openxmlformats.org/officeDocument/2006/relationships/image" Target="../media/image66.gif"/></Relationships>
</file>

<file path=ppt/slides/_rels/slide6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8.w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6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2.gif"/></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2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40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8.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6.xml"/><Relationship Id="rId1" Type="http://schemas.openxmlformats.org/officeDocument/2006/relationships/slideLayout" Target="../slideLayouts/slideLayout401.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401.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401.xml"/></Relationships>
</file>

<file path=ppt/slides/_rels/slide7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40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40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40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8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401.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401.xml"/><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40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8.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401.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401.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401.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4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25.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401.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401.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401.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401.xml"/><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6.xml"/><Relationship Id="rId1" Type="http://schemas.openxmlformats.org/officeDocument/2006/relationships/slideLayout" Target="../slideLayouts/slideLayout401.xml"/></Relationships>
</file>

<file path=ppt/slides/_rels/slide9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401.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401.xml"/></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40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603448"/>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zh-CN" altLang="en-US" b="1" dirty="0">
                <a:solidFill>
                  <a:srgbClr val="FFFFFF"/>
                </a:solidFill>
                <a:latin typeface="Microsoft YaHei UI" panose="020B0503020204020204" pitchFamily="34" charset="-122"/>
                <a:ea typeface="Microsoft YaHei UI" panose="020B0503020204020204" pitchFamily="34" charset="-122"/>
                <a:cs typeface="ＭＳ Ｐゴシック" charset="0"/>
              </a:rPr>
              <a:t>你无法超越你的知识</a:t>
            </a: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1" i="0"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en-US" dirty="0">
                <a:solidFill>
                  <a:schemeClr val="bg1"/>
                </a:solidFill>
                <a:latin typeface="Microsoft YaHei UI" panose="020B0503020204020204" pitchFamily="34" charset="-122"/>
                <a:ea typeface="Microsoft YaHei UI" panose="020B0503020204020204" pitchFamily="34" charset="-122"/>
                <a:cs typeface="ＭＳ Ｐゴシック" charset="0"/>
              </a:rPr>
              <a:t>2 Peter</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174621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242995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“那个曾敦促基督徒坚持‘纯洁’，以获得幸福婚姻的人，如今却结束了自己的婚姻。”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友善无神论者</a:t>
            </a:r>
            <a:r>
              <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网站</a:t>
            </a:r>
          </a:p>
        </p:txBody>
      </p:sp>
    </p:spTree>
    <p:extLst>
      <p:ext uri="{BB962C8B-B14F-4D97-AF65-F5344CB8AC3E}">
        <p14:creationId xmlns:p14="http://schemas.microsoft.com/office/powerpoint/2010/main" val="29878017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需要知道的三个真理</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rcRect b="1884"/>
          <a:stretch/>
        </p:blipFill>
        <p:spPr>
          <a:xfrm>
            <a:off x="0" y="1158567"/>
            <a:ext cx="9144000" cy="5359191"/>
          </a:xfrm>
          <a:prstGeom prst="rect">
            <a:avLst/>
          </a:prstGeom>
        </p:spPr>
      </p:pic>
      <p:sp>
        <p:nvSpPr>
          <p:cNvPr id="2" name="文本框 1">
            <a:extLst>
              <a:ext uri="{FF2B5EF4-FFF2-40B4-BE49-F238E27FC236}">
                <a16:creationId xmlns:a16="http://schemas.microsoft.com/office/drawing/2014/main" id="{FD11563E-8DE7-D72D-381F-849AA61714FA}"/>
              </a:ext>
            </a:extLst>
          </p:cNvPr>
          <p:cNvSpPr txBox="1"/>
          <p:nvPr/>
        </p:nvSpPr>
        <p:spPr>
          <a:xfrm>
            <a:off x="4211960" y="2060848"/>
            <a:ext cx="1728192"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彼得后书</a:t>
            </a: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b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rPr>
              <a:t>在你们的主和救主耶稣基督的恩典和知识上成长。</a:t>
            </a:r>
            <a:endPar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634210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 </a:t>
                </a: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将来的背道</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问候</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供应一切所需</a:t>
                </a:r>
                <a:endPar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知识的根基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假师傅的到来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描述特征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好讥诮的人在被提前出现</a:t>
                </a: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天地被销化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圣洁的动机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保护，成长，敦促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信徒的完全</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公元</a:t>
                </a:r>
                <a:r>
                  <a:rPr kumimoji="0" lang="en-US" altLang="zh-CN" sz="2400" b="1" i="0" u="none" strike="noStrike" kern="1200" cap="none" spc="0" normalizeH="0" baseline="0" noProof="0">
                    <a:ln>
                      <a:noFill/>
                    </a:ln>
                    <a:solidFill>
                      <a:srgbClr val="000000"/>
                    </a:solidFill>
                    <a:effectLst/>
                    <a:uLnTx/>
                    <a:uFillTx/>
                    <a:latin typeface="Arial" pitchFamily="34" charset="0"/>
                    <a:ea typeface="SimSun" pitchFamily="2"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433658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29488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11330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9114121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1</a:t>
            </a:r>
            <a:br>
              <a:rPr lang="en-US" altLang="en-US" sz="4000">
                <a:solidFill>
                  <a:srgbClr val="CC0000"/>
                </a:solidFill>
              </a:rPr>
            </a:br>
            <a:r>
              <a:rPr lang="zh-CN" altLang="en-US" sz="4000">
                <a:solidFill>
                  <a:srgbClr val="CC0000"/>
                </a:solidFill>
                <a:ea typeface="SimSun" pitchFamily="2" charset="-122"/>
              </a:rPr>
              <a:t>灵性成长的知识</a:t>
            </a:r>
            <a:endParaRPr lang="zh-CN" altLang="en-US" sz="3600">
              <a:solidFill>
                <a:srgbClr val="000099"/>
              </a:solidFill>
              <a:effectLst>
                <a:outerShdw blurRad="38100" dist="38100" dir="2700000" algn="tl">
                  <a:srgbClr val="000000"/>
                </a:outerShdw>
              </a:effectLst>
              <a:ea typeface="SimSun" pitchFamily="2" charset="-122"/>
            </a:endParaRPr>
          </a:p>
        </p:txBody>
      </p:sp>
      <p:sp>
        <p:nvSpPr>
          <p:cNvPr id="70659" name="Rectangle 3"/>
          <p:cNvSpPr>
            <a:spLocks noGrp="1" noChangeArrowheads="1"/>
          </p:cNvSpPr>
          <p:nvPr>
            <p:ph type="body" idx="1"/>
          </p:nvPr>
        </p:nvSpPr>
        <p:spPr>
          <a:xfrm>
            <a:off x="0" y="4313238"/>
            <a:ext cx="9144000" cy="2392362"/>
          </a:xfrm>
        </p:spPr>
        <p:txBody>
          <a:bodyPr/>
          <a:lstStyle/>
          <a:p>
            <a:pPr algn="ctr" eaLnBrk="1" hangingPunct="1">
              <a:lnSpc>
                <a:spcPct val="90000"/>
              </a:lnSpc>
              <a:buFontTx/>
              <a:buNone/>
            </a:pPr>
            <a:r>
              <a:rPr lang="en-US" altLang="en-US" sz="2800" b="1"/>
              <a:t>A. </a:t>
            </a:r>
            <a:r>
              <a:rPr lang="zh-CN" altLang="en-US" sz="2800" b="1">
                <a:ea typeface="SimSun" pitchFamily="2" charset="-122"/>
              </a:rPr>
              <a:t>问候 </a:t>
            </a:r>
            <a:r>
              <a:rPr lang="en-US" altLang="en-US" sz="2800" b="1"/>
              <a:t>(1-2)</a:t>
            </a:r>
          </a:p>
          <a:p>
            <a:pPr algn="ctr" eaLnBrk="1" hangingPunct="1">
              <a:lnSpc>
                <a:spcPct val="90000"/>
              </a:lnSpc>
              <a:buFontTx/>
              <a:buNone/>
            </a:pPr>
            <a:r>
              <a:rPr lang="en-US" altLang="en-US" sz="2800" b="1"/>
              <a:t>B. </a:t>
            </a:r>
            <a:r>
              <a:rPr lang="zh-CN" altLang="en-US" sz="2800" b="1">
                <a:ea typeface="SimSun" pitchFamily="2" charset="-122"/>
              </a:rPr>
              <a:t>神的神能 </a:t>
            </a:r>
            <a:r>
              <a:rPr lang="en-US" altLang="en-US" sz="2800" b="1"/>
              <a:t>(3-4)</a:t>
            </a:r>
          </a:p>
          <a:p>
            <a:pPr algn="ctr" eaLnBrk="1" hangingPunct="1">
              <a:lnSpc>
                <a:spcPct val="90000"/>
              </a:lnSpc>
              <a:buFontTx/>
              <a:buNone/>
            </a:pPr>
            <a:r>
              <a:rPr lang="en-US" altLang="en-US" sz="2800" b="1"/>
              <a:t>C. </a:t>
            </a:r>
            <a:r>
              <a:rPr lang="zh-CN" altLang="en-US" sz="2800" b="1">
                <a:ea typeface="SimSun" pitchFamily="2" charset="-122"/>
              </a:rPr>
              <a:t>多产有效的基督徒生活 </a:t>
            </a:r>
            <a:r>
              <a:rPr lang="en-US" altLang="en-US" sz="2800" b="1"/>
              <a:t>(5-11)</a:t>
            </a:r>
          </a:p>
          <a:p>
            <a:pPr algn="ctr" eaLnBrk="1" hangingPunct="1">
              <a:lnSpc>
                <a:spcPct val="90000"/>
              </a:lnSpc>
              <a:buFontTx/>
              <a:buNone/>
            </a:pPr>
            <a:r>
              <a:rPr lang="en-US" altLang="en-US" sz="2800" b="1"/>
              <a:t> D. </a:t>
            </a:r>
            <a:r>
              <a:rPr lang="zh-CN" altLang="en-US" sz="2800" b="1">
                <a:ea typeface="SimSun" pitchFamily="2" charset="-122"/>
              </a:rPr>
              <a:t>救恩的提醒 </a:t>
            </a:r>
            <a:r>
              <a:rPr lang="en-US" altLang="en-US" sz="2800" b="1"/>
              <a:t>(12-15)</a:t>
            </a:r>
          </a:p>
          <a:p>
            <a:pPr algn="ctr" eaLnBrk="1" hangingPunct="1">
              <a:lnSpc>
                <a:spcPct val="90000"/>
              </a:lnSpc>
              <a:buFontTx/>
              <a:buNone/>
            </a:pPr>
            <a:r>
              <a:rPr lang="en-US" altLang="en-US" sz="2800" b="1"/>
              <a:t>E. </a:t>
            </a:r>
            <a:r>
              <a:rPr lang="zh-CN" altLang="en-US" sz="2800" b="1">
                <a:ea typeface="SimSun" pitchFamily="2" charset="-122"/>
              </a:rPr>
              <a:t>为真理的信息辩护 </a:t>
            </a:r>
            <a:r>
              <a:rPr lang="en-US" altLang="en-US" sz="2800" b="1"/>
              <a:t>(16-21)</a:t>
            </a: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1676400"/>
            <a:ext cx="2938462"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3" name="Text Box 5"/>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pPr>
            <a:r>
              <a:rPr lang="en-US" altLang="en-US" sz="2800" b="1">
                <a:solidFill>
                  <a:srgbClr val="CC0000"/>
                </a:solidFill>
              </a:rPr>
              <a:t>A. (1:1-2)</a:t>
            </a:r>
            <a:r>
              <a:rPr lang="en-US" altLang="en-US" sz="2800" b="1"/>
              <a:t> </a:t>
            </a:r>
          </a:p>
          <a:p>
            <a:pPr marL="0" indent="0" algn="ctr" eaLnBrk="1" hangingPunct="1">
              <a:lnSpc>
                <a:spcPct val="80000"/>
              </a:lnSpc>
              <a:buFontTx/>
              <a:buNone/>
            </a:pPr>
            <a:r>
              <a:rPr lang="zh-CN" altLang="en-US" sz="4000" b="1">
                <a:solidFill>
                  <a:srgbClr val="990099"/>
                </a:solidFill>
                <a:effectLst>
                  <a:outerShdw blurRad="38100" dist="38100" dir="2700000" algn="tl">
                    <a:srgbClr val="000000"/>
                  </a:outerShdw>
                </a:effectLst>
                <a:ea typeface="SimSun" pitchFamily="2" charset="-122"/>
              </a:rPr>
              <a:t>问候</a:t>
            </a:r>
            <a:endParaRPr lang="zh-CN" altLang="en-US" sz="2800" b="1">
              <a:ea typeface="SimSun" pitchFamily="2" charset="-122"/>
            </a:endParaRPr>
          </a:p>
        </p:txBody>
      </p:sp>
      <p:sp>
        <p:nvSpPr>
          <p:cNvPr id="71684" name="Text Box 4"/>
          <p:cNvSpPr txBox="1">
            <a:spLocks noChangeArrowheads="1"/>
          </p:cNvSpPr>
          <p:nvPr/>
        </p:nvSpPr>
        <p:spPr bwMode="auto">
          <a:xfrm>
            <a:off x="1295400" y="5105400"/>
            <a:ext cx="7010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latin typeface="Verdana" pitchFamily="34" charset="0"/>
                <a:ea typeface="SimSun" pitchFamily="2" charset="-122"/>
              </a:rPr>
              <a:t>与使徒同等</a:t>
            </a:r>
          </a:p>
        </p:txBody>
      </p:sp>
      <p:grpSp>
        <p:nvGrpSpPr>
          <p:cNvPr id="2" name="Group 5"/>
          <p:cNvGrpSpPr>
            <a:grpSpLocks/>
          </p:cNvGrpSpPr>
          <p:nvPr/>
        </p:nvGrpSpPr>
        <p:grpSpPr bwMode="auto">
          <a:xfrm>
            <a:off x="3505200" y="2209800"/>
            <a:ext cx="2133600" cy="2590800"/>
            <a:chOff x="4176" y="2448"/>
            <a:chExt cx="1248" cy="1488"/>
          </a:xfrm>
        </p:grpSpPr>
        <p:sp>
          <p:nvSpPr>
            <p:cNvPr id="22016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20168" name="Picture 7" descr="BD04900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25" y="2496"/>
              <a:ext cx="1199" cy="1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0166"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0000"/>
                </a:solidFill>
                <a:ea typeface="SimSun" pitchFamily="2" charset="-122"/>
              </a:rPr>
              <a:t>彼得后书</a:t>
            </a:r>
            <a:r>
              <a:rPr lang="en-US" altLang="zh-CN" sz="2000" b="0">
                <a:solidFill>
                  <a:srgbClr val="CC0000"/>
                </a:solidFill>
                <a:ea typeface="SimSun" pitchFamily="2" charset="-122"/>
              </a:rPr>
              <a:t>1</a:t>
            </a:r>
            <a:endParaRPr lang="en-US" altLang="en-US" sz="2000" b="0">
              <a:solidFill>
                <a:srgbClr val="CC0000"/>
              </a:solidFill>
              <a:ea typeface="SimSun" pitchFamily="2" charset="-122"/>
            </a:endParaRP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pPr>
            <a:r>
              <a:rPr lang="en-US" altLang="en-US" sz="2800" b="1">
                <a:solidFill>
                  <a:srgbClr val="CC3300"/>
                </a:solidFill>
              </a:rPr>
              <a:t>B. (1:3-4)</a:t>
            </a:r>
            <a:r>
              <a:rPr lang="en-US" altLang="en-US" sz="2800" b="1"/>
              <a:t> </a:t>
            </a:r>
          </a:p>
          <a:p>
            <a:pPr marL="0" indent="0" algn="ctr" eaLnBrk="1" hangingPunct="1">
              <a:lnSpc>
                <a:spcPct val="80000"/>
              </a:lnSpc>
              <a:buFontTx/>
              <a:buNone/>
            </a:pPr>
            <a:r>
              <a:rPr lang="zh-CN" altLang="en-US" sz="4000" b="1">
                <a:solidFill>
                  <a:srgbClr val="3B3BFF"/>
                </a:solidFill>
                <a:effectLst>
                  <a:outerShdw blurRad="38100" dist="38100" dir="2700000" algn="tl">
                    <a:srgbClr val="C0C0C0"/>
                  </a:outerShdw>
                </a:effectLst>
                <a:ea typeface="SimSun" pitchFamily="2" charset="-122"/>
              </a:rPr>
              <a:t>神的神能</a:t>
            </a:r>
            <a:endParaRPr lang="zh-CN" altLang="en-US" sz="2800" b="1">
              <a:solidFill>
                <a:srgbClr val="3B3BFF"/>
              </a:solidFill>
              <a:effectLst>
                <a:outerShdw blurRad="38100" dist="38100" dir="2700000" algn="tl">
                  <a:srgbClr val="C0C0C0"/>
                </a:outerShdw>
              </a:effectLst>
              <a:ea typeface="SimSun" pitchFamily="2" charset="-122"/>
            </a:endParaRPr>
          </a:p>
        </p:txBody>
      </p:sp>
      <p:sp>
        <p:nvSpPr>
          <p:cNvPr id="72708" name="Text Box 4"/>
          <p:cNvSpPr txBox="1">
            <a:spLocks noChangeArrowheads="1"/>
          </p:cNvSpPr>
          <p:nvPr/>
        </p:nvSpPr>
        <p:spPr bwMode="auto">
          <a:xfrm>
            <a:off x="4876800" y="2971800"/>
            <a:ext cx="39624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40000"/>
              </a:spcBef>
              <a:buFont typeface="Wingdings" pitchFamily="2" charset="2"/>
              <a:buChar char="Ø"/>
            </a:pPr>
            <a:r>
              <a:rPr lang="zh-CN" altLang="en-US" sz="2800" b="1">
                <a:latin typeface="Arial" pitchFamily="34" charset="0"/>
                <a:ea typeface="SimSun" pitchFamily="2" charset="-122"/>
              </a:rPr>
              <a:t>分享神性</a:t>
            </a:r>
          </a:p>
          <a:p>
            <a:pPr eaLnBrk="1" hangingPunct="1">
              <a:spcBef>
                <a:spcPct val="40000"/>
              </a:spcBef>
              <a:buFont typeface="Wingdings" pitchFamily="2" charset="2"/>
              <a:buChar char="Ø"/>
            </a:pPr>
            <a:r>
              <a:rPr lang="zh-CN" altLang="en-US" sz="2800" b="1">
                <a:latin typeface="Arial" pitchFamily="34" charset="0"/>
                <a:ea typeface="SimSun" pitchFamily="2" charset="-122"/>
              </a:rPr>
              <a:t>脱离世界的败坏</a:t>
            </a:r>
            <a:r>
              <a:rPr lang="zh-CN" altLang="en-US" sz="2800">
                <a:latin typeface="Arial" pitchFamily="34" charset="0"/>
                <a:ea typeface="SimSun" pitchFamily="2" charset="-122"/>
              </a:rPr>
              <a:t>  </a:t>
            </a:r>
          </a:p>
        </p:txBody>
      </p:sp>
      <p:grpSp>
        <p:nvGrpSpPr>
          <p:cNvPr id="2" name="Group 5"/>
          <p:cNvGrpSpPr>
            <a:grpSpLocks/>
          </p:cNvGrpSpPr>
          <p:nvPr/>
        </p:nvGrpSpPr>
        <p:grpSpPr bwMode="auto">
          <a:xfrm>
            <a:off x="990600" y="1752600"/>
            <a:ext cx="3276600" cy="1066800"/>
            <a:chOff x="288" y="1104"/>
            <a:chExt cx="2064" cy="672"/>
          </a:xfrm>
        </p:grpSpPr>
        <p:sp>
          <p:nvSpPr>
            <p:cNvPr id="221196"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7" name="Text Box 7"/>
            <p:cNvSpPr txBox="1">
              <a:spLocks noChangeArrowheads="1"/>
            </p:cNvSpPr>
            <p:nvPr/>
          </p:nvSpPr>
          <p:spPr bwMode="auto">
            <a:xfrm>
              <a:off x="816" y="1152"/>
              <a:ext cx="10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2000" b="1">
                  <a:latin typeface="Arial" pitchFamily="34" charset="0"/>
                  <a:ea typeface="SimSun" pitchFamily="2" charset="-122"/>
                </a:rPr>
                <a:t>基督的知识</a:t>
              </a:r>
            </a:p>
          </p:txBody>
        </p:sp>
      </p:grpSp>
      <p:grpSp>
        <p:nvGrpSpPr>
          <p:cNvPr id="3" name="Group 8"/>
          <p:cNvGrpSpPr>
            <a:grpSpLocks/>
          </p:cNvGrpSpPr>
          <p:nvPr/>
        </p:nvGrpSpPr>
        <p:grpSpPr bwMode="auto">
          <a:xfrm>
            <a:off x="1600200" y="2971800"/>
            <a:ext cx="1925638" cy="2911475"/>
            <a:chOff x="851" y="1872"/>
            <a:chExt cx="1213" cy="1834"/>
          </a:xfrm>
        </p:grpSpPr>
        <p:pic>
          <p:nvPicPr>
            <p:cNvPr id="221194"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872"/>
              <a:ext cx="624" cy="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1195" name="Picture 10" descr="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 y="1882"/>
              <a:ext cx="519"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solidFill>
                  <a:srgbClr val="990000"/>
                </a:solidFill>
                <a:latin typeface="Arial" pitchFamily="34" charset="0"/>
                <a:ea typeface="SimSun" pitchFamily="2" charset="-122"/>
              </a:rPr>
              <a:t>一切</a:t>
            </a: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1193" name="Text Box 13"/>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5004048" y="764704"/>
            <a:ext cx="3930352"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要知道的事，</a:t>
            </a:r>
            <a:endParaRPr lang="en-US" altLang="zh-CN"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要去做的事</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dirty="0" err="1">
                <a:solidFill>
                  <a:srgbClr val="FFFFFF"/>
                </a:solidFill>
                <a:ea typeface="ＭＳ Ｐゴシック" charset="0"/>
                <a:cs typeface="ＭＳ Ｐゴシック" charset="0"/>
              </a:rPr>
              <a:t>彼得后书</a:t>
            </a:r>
            <a:r>
              <a:rPr lang="en-US" dirty="0">
                <a:solidFill>
                  <a:srgbClr val="FFFFFF"/>
                </a:solidFill>
                <a:ea typeface="ＭＳ Ｐゴシック" charset="0"/>
                <a:cs typeface="ＭＳ Ｐゴシック" charset="0"/>
              </a:rPr>
              <a:t> 1:1-11</a:t>
            </a:r>
          </a:p>
        </p:txBody>
      </p:sp>
    </p:spTree>
    <p:extLst>
      <p:ext uri="{BB962C8B-B14F-4D97-AF65-F5344CB8AC3E}">
        <p14:creationId xmlns:p14="http://schemas.microsoft.com/office/powerpoint/2010/main" val="10236981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4418856" y="188094"/>
            <a:ext cx="4725144"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信心要加上美德</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假博士的行为</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主再来之前要勤奋</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6" name="Title 1"/>
          <p:cNvSpPr txBox="1">
            <a:spLocks/>
          </p:cNvSpPr>
          <p:nvPr/>
        </p:nvSpPr>
        <p:spPr bwMode="auto">
          <a:xfrm>
            <a:off x="4644008" y="2060848"/>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彼得后书</a:t>
            </a:r>
          </a:p>
        </p:txBody>
      </p:sp>
      <p:sp>
        <p:nvSpPr>
          <p:cNvPr id="7" name="Text Box 6"/>
          <p:cNvSpPr txBox="1">
            <a:spLocks noChangeArrowheads="1"/>
          </p:cNvSpPr>
          <p:nvPr/>
        </p:nvSpPr>
        <p:spPr bwMode="auto">
          <a:xfrm>
            <a:off x="4129931" y="18809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p:txBody>
      </p:sp>
    </p:spTree>
    <p:extLst>
      <p:ext uri="{BB962C8B-B14F-4D97-AF65-F5344CB8AC3E}">
        <p14:creationId xmlns:p14="http://schemas.microsoft.com/office/powerpoint/2010/main" val="193645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你想要更多的知识吗？</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0775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38135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知识是无穷的</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2110157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知识的骄傲</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0848091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反智主义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1505391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83" name="Rectangle 30"/>
            <p:cNvSpPr>
              <a:spLocks noChangeArrowheads="1"/>
            </p:cNvSpPr>
            <p:nvPr/>
          </p:nvSpPr>
          <p:spPr bwMode="auto">
            <a:xfrm>
              <a:off x="3572" y="960"/>
              <a:ext cx="1900"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4065559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zh-CN" altLang="en-US" sz="3200" b="1" dirty="0">
                <a:latin typeface="Arial" charset="0"/>
                <a:ea typeface="ＭＳ Ｐゴシック" charset="0"/>
              </a:rPr>
              <a:t>彼得使用了许多词语来表明知识对信徒至关重要</a:t>
            </a:r>
            <a:r>
              <a:rPr lang="en-US" altLang="zh-CN" sz="3200" b="1" dirty="0">
                <a:latin typeface="Arial" charset="0"/>
                <a:ea typeface="ＭＳ Ｐゴシック" charset="0"/>
              </a:rPr>
              <a:t>……</a:t>
            </a:r>
            <a:endParaRPr lang="en-US" sz="3200" dirty="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a typeface="ＭＳ Ｐゴシック" charset="0"/>
            </a:endParaRPr>
          </a:p>
        </p:txBody>
      </p:sp>
    </p:spTree>
    <p:extLst>
      <p:ext uri="{BB962C8B-B14F-4D97-AF65-F5344CB8AC3E}">
        <p14:creationId xmlns:p14="http://schemas.microsoft.com/office/powerpoint/2010/main" val="38558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你真正需要知道的是什么？</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877216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你真正需要知道的是什么？</a:t>
            </a:r>
            <a:endParaRPr lang="en-US" sz="5400" b="1" dirty="0">
              <a:effectLst>
                <a:glow rad="127000">
                  <a:schemeClr val="tx1"/>
                </a:glow>
              </a:effectLst>
              <a:latin typeface="Arial" charset="0"/>
              <a:ea typeface="ＭＳ Ｐゴシック" charset="0"/>
              <a:cs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26155329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希腊思想</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396918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8290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完美的知识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21379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800" dirty="0">
                <a:solidFill>
                  <a:srgbClr val="FFFFFF"/>
                </a:solidFill>
                <a:latin typeface="Arial" charset="0"/>
                <a:ea typeface="SimSun" charset="0"/>
                <a:cs typeface="SimSun" charset="0"/>
              </a:rPr>
              <a:t>我们需要知道什么？</a:t>
            </a:r>
            <a:endParaRPr lang="en-US" altLang="zh-CN" sz="48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b="0" dirty="0">
                <a:solidFill>
                  <a:srgbClr val="FFFFFF"/>
                </a:solidFill>
                <a:ea typeface="SimSun" charset="0"/>
                <a:cs typeface="SimSun" charset="0"/>
              </a:rPr>
              <a:t>我们需要做什么？</a:t>
            </a: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dirty="0" err="1">
                <a:solidFill>
                  <a:srgbClr val="FFFFFF"/>
                </a:solidFill>
                <a:effectLst>
                  <a:glow rad="355600">
                    <a:srgbClr val="000000">
                      <a:alpha val="75000"/>
                    </a:srgbClr>
                  </a:glow>
                </a:effectLst>
                <a:ea typeface="ＭＳ Ｐゴシック" charset="0"/>
                <a:cs typeface="ＭＳ Ｐゴシック" charset="0"/>
              </a:rPr>
              <a:t>彼得后书</a:t>
            </a:r>
            <a:r>
              <a:rPr lang="en-US" sz="5400" dirty="0">
                <a:solidFill>
                  <a:srgbClr val="FFFFFF"/>
                </a:solidFill>
                <a:effectLst>
                  <a:glow rad="355600">
                    <a:srgbClr val="000000">
                      <a:alpha val="75000"/>
                    </a:srgbClr>
                  </a:glow>
                </a:effectLst>
                <a:ea typeface="ＭＳ Ｐゴシック" charset="0"/>
                <a:cs typeface="ＭＳ Ｐゴシック" charset="0"/>
              </a:rPr>
              <a:t> 1:1-11</a:t>
            </a:r>
          </a:p>
        </p:txBody>
      </p:sp>
    </p:spTree>
    <p:extLst>
      <p:ext uri="{BB962C8B-B14F-4D97-AF65-F5344CB8AC3E}">
        <p14:creationId xmlns:p14="http://schemas.microsoft.com/office/powerpoint/2010/main" val="18796336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800" dirty="0">
                <a:solidFill>
                  <a:srgbClr val="FFFFFF"/>
                </a:solidFill>
                <a:latin typeface="Arial" charset="0"/>
                <a:ea typeface="SimSun" charset="0"/>
                <a:cs typeface="SimSun" charset="0"/>
              </a:rPr>
              <a:t>我们需要知道什么？</a:t>
            </a:r>
            <a:endParaRPr lang="en-US" altLang="zh-CN" sz="4800"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93717038"/>
      </p:ext>
    </p:extLst>
  </p:cSld>
  <p:clrMapOvr>
    <a:masterClrMapping/>
  </p:clrMapOvr>
  <p:transition>
    <p:zo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592428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70566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耶稣基督的仆人和使徒西门．彼得，写信给那靠着我们的　神和救主耶稣基督的义，得着和我们同样宝贵</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3600" b="1" dirty="0">
                <a:effectLst>
                  <a:glow rad="127000">
                    <a:schemeClr val="tx1"/>
                  </a:glow>
                </a:effectLst>
                <a:latin typeface="Arial" charset="0"/>
                <a:ea typeface="ＭＳ Ｐゴシック" charset="0"/>
                <a:cs typeface="ＭＳ Ｐゴシック" charset="0"/>
              </a:rPr>
              <a:t>的人。</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13114785"/>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dirty="0">
              <a:solidFill>
                <a:srgbClr val="FFFFFF"/>
              </a:solidFill>
              <a:effectLst>
                <a:glow rad="127000">
                  <a:srgbClr val="000000"/>
                </a:glow>
              </a:effectLst>
              <a:ea typeface="ＭＳ Ｐゴシック" charset="0"/>
            </a:endParaRPr>
          </a:p>
        </p:txBody>
      </p:sp>
    </p:spTree>
    <p:extLst>
      <p:ext uri="{BB962C8B-B14F-4D97-AF65-F5344CB8AC3E}">
        <p14:creationId xmlns:p14="http://schemas.microsoft.com/office/powerpoint/2010/main" val="5068882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愿恩惠平安，因你们确实认识　神和我们的主</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耶稣</a:t>
            </a:r>
            <a:r>
              <a:rPr lang="zh-CN" altLang="en-US" sz="3600" b="1" dirty="0">
                <a:effectLst>
                  <a:glow rad="127000">
                    <a:schemeClr val="tx1"/>
                  </a:glow>
                </a:effectLst>
                <a:latin typeface="Arial" charset="0"/>
                <a:ea typeface="ＭＳ Ｐゴシック" charset="0"/>
                <a:cs typeface="ＭＳ Ｐゴシック" charset="0"/>
              </a:rPr>
              <a:t>，多多加给你们。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397212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altLang="zh-CN" sz="2800" b="1" dirty="0">
                <a:effectLst>
                  <a:glow rad="127000">
                    <a:schemeClr val="tx1"/>
                  </a:glow>
                </a:effectLst>
                <a:latin typeface="Arial" charset="0"/>
                <a:ea typeface="ＭＳ Ｐゴシック" charset="0"/>
                <a:cs typeface="ＭＳ Ｐゴシック" charset="0"/>
              </a:rPr>
              <a:t>1. </a:t>
            </a:r>
            <a:r>
              <a:rPr lang="zh-CN" altLang="en-US" sz="2800" b="1" dirty="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dirty="0">
                <a:effectLst>
                  <a:glow rad="127000">
                    <a:schemeClr val="tx1"/>
                  </a:glow>
                </a:effectLst>
                <a:latin typeface="Arial" charset="0"/>
                <a:ea typeface="ＭＳ Ｐゴシック" charset="0"/>
                <a:cs typeface="ＭＳ Ｐゴシック" charset="0"/>
              </a:rPr>
              <a: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altLang="zh-CN" dirty="0">
              <a:solidFill>
                <a:srgbClr val="FFFFFF"/>
              </a:solidFill>
              <a:effectLst>
                <a:glow rad="127000">
                  <a:srgbClr val="000000"/>
                </a:glow>
              </a:effectLst>
              <a:ea typeface="ＭＳ Ｐゴシック" charset="0"/>
            </a:endParaRP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solidFill>
                  <a:srgbClr val="FFFFFF"/>
                </a:solidFill>
                <a:effectLst>
                  <a:glow rad="127000">
                    <a:srgbClr val="000000"/>
                  </a:glow>
                </a:effectLst>
                <a:ea typeface="ＭＳ Ｐゴシック" charset="0"/>
              </a:rPr>
              <a:t>3. </a:t>
            </a:r>
            <a:r>
              <a:rPr lang="zh-CN" altLang="en-US" dirty="0">
                <a:solidFill>
                  <a:srgbClr val="FFFFFF"/>
                </a:solidFill>
                <a:effectLst>
                  <a:glow rad="127000">
                    <a:srgbClr val="000000"/>
                  </a:glow>
                </a:effectLst>
                <a:ea typeface="ＭＳ Ｐゴシック" charset="0"/>
              </a:rPr>
              <a:t>神赐给你基督的</a:t>
            </a:r>
            <a:r>
              <a:rPr lang="zh-CN" altLang="en-US" dirty="0">
                <a:solidFill>
                  <a:srgbClr val="FFFF00"/>
                </a:solidFill>
                <a:effectLst>
                  <a:glow rad="127000">
                    <a:srgbClr val="000000"/>
                  </a:glow>
                </a:effectLst>
                <a:ea typeface="ＭＳ Ｐゴシック" charset="0"/>
              </a:rPr>
              <a:t>能力</a:t>
            </a:r>
            <a:r>
              <a:rPr lang="zh-CN" altLang="en-US" dirty="0">
                <a:solidFill>
                  <a:srgbClr val="FFFFFF"/>
                </a:solidFill>
                <a:effectLst>
                  <a:glow rad="127000">
                    <a:srgbClr val="000000"/>
                  </a:glow>
                </a:effectLst>
                <a:ea typeface="ＭＳ Ｐゴシック" charset="0"/>
              </a:rPr>
              <a:t>，使你过敬虔的生活。</a:t>
            </a:r>
          </a:p>
        </p:txBody>
      </p:sp>
    </p:spTree>
    <p:extLst>
      <p:ext uri="{BB962C8B-B14F-4D97-AF65-F5344CB8AC3E}">
        <p14:creationId xmlns:p14="http://schemas.microsoft.com/office/powerpoint/2010/main" val="28550793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神以他神圣的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能力</a:t>
            </a:r>
            <a:r>
              <a:rPr lang="zh-CN" altLang="en-US" sz="3600" b="1" dirty="0">
                <a:effectLst>
                  <a:glow rad="127000">
                    <a:schemeClr val="tx1"/>
                  </a:glow>
                </a:effectLst>
                <a:latin typeface="Arial" charset="0"/>
                <a:ea typeface="ＭＳ Ｐゴシック" charset="0"/>
                <a:cs typeface="ＭＳ Ｐゴシック" charset="0"/>
              </a:rPr>
              <a:t>，因着我们确实认识那位用自己的荣耀和美善呼召我们的，把一切有关生命和敬虔的事，都赐给了我们。</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19535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815395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271615531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4. </a:t>
            </a:r>
            <a:r>
              <a:rPr lang="zh-CN" altLang="en-US" b="1" dirty="0"/>
              <a:t>神赐给你基督的</a:t>
            </a:r>
            <a:r>
              <a:rPr lang="zh-CN" altLang="en-US" b="1" dirty="0">
                <a:solidFill>
                  <a:srgbClr val="FFFF00"/>
                </a:solidFill>
              </a:rPr>
              <a:t>应许</a:t>
            </a:r>
            <a:r>
              <a:rPr lang="zh-CN" altLang="en-US" b="1" dirty="0"/>
              <a:t>，使你过敬虔的生活。</a:t>
            </a:r>
            <a:endParaRPr lang="zh-CN" altLang="en-US" dirty="0"/>
          </a:p>
        </p:txBody>
      </p:sp>
      <p:sp>
        <p:nvSpPr>
          <p:cNvPr id="5" name="Rectangle 2">
            <a:extLst>
              <a:ext uri="{FF2B5EF4-FFF2-40B4-BE49-F238E27FC236}">
                <a16:creationId xmlns:a16="http://schemas.microsoft.com/office/drawing/2014/main" id="{0F4DDFFD-D2AC-84F5-C241-3BC81D6BE0C8}"/>
              </a:ext>
            </a:extLst>
          </p:cNvPr>
          <p:cNvSpPr txBox="1">
            <a:spLocks noChangeArrowheads="1"/>
          </p:cNvSpPr>
          <p:nvPr/>
        </p:nvSpPr>
        <p:spPr bwMode="auto">
          <a:xfrm>
            <a:off x="2339752" y="1052736"/>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defRPr/>
            </a:pPr>
            <a:r>
              <a:rPr lang="en-US" altLang="zh-CN" sz="2800" b="1" kern="0">
                <a:effectLst>
                  <a:glow rad="127000">
                    <a:schemeClr val="tx1"/>
                  </a:glow>
                </a:effectLst>
                <a:latin typeface="Arial" charset="0"/>
                <a:ea typeface="ＭＳ Ｐゴシック" charset="0"/>
                <a:cs typeface="ＭＳ Ｐゴシック" charset="0"/>
              </a:rPr>
              <a:t>1. </a:t>
            </a:r>
            <a:r>
              <a:rPr lang="zh-CN" altLang="en-US" sz="2800" b="1" kern="0">
                <a:effectLst>
                  <a:glow rad="127000">
                    <a:schemeClr val="tx1"/>
                  </a:glow>
                </a:effectLst>
                <a:latin typeface="Arial" charset="0"/>
                <a:ea typeface="ＭＳ Ｐゴシック" charset="0"/>
                <a:cs typeface="ＭＳ Ｐゴシック" charset="0"/>
              </a:rPr>
              <a:t>因着基督的神性，神赐给你与使徒同样的</a:t>
            </a:r>
            <a:r>
              <a:rPr lang="zh-CN" altLang="en-US" sz="2800" b="1" kern="0">
                <a:solidFill>
                  <a:srgbClr val="FFFF00"/>
                </a:solidFill>
                <a:effectLst>
                  <a:glow rad="127000">
                    <a:schemeClr val="tx1"/>
                  </a:glow>
                </a:effectLst>
                <a:latin typeface="Arial" charset="0"/>
                <a:ea typeface="ＭＳ Ｐゴシック" charset="0"/>
                <a:cs typeface="ＭＳ Ｐゴシック" charset="0"/>
              </a:rPr>
              <a:t>信心</a:t>
            </a:r>
            <a:r>
              <a:rPr lang="zh-CN" altLang="en-US" sz="2800" b="1" kern="0">
                <a:effectLst>
                  <a:glow rad="127000">
                    <a:schemeClr val="tx1"/>
                  </a:glow>
                </a:effectLst>
                <a:latin typeface="Arial" charset="0"/>
                <a:ea typeface="ＭＳ Ｐゴシック" charset="0"/>
                <a:cs typeface="ＭＳ Ｐゴシック" charset="0"/>
              </a:rPr>
              <a:t>。</a:t>
            </a:r>
            <a:endParaRPr lang="en-US" sz="2500" b="1" kern="0" dirty="0">
              <a:solidFill>
                <a:srgbClr val="FFFF00"/>
              </a:solidFill>
              <a:effectLst>
                <a:glow rad="127000">
                  <a:schemeClr val="tx1"/>
                </a:glow>
              </a:effectLst>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13E0E2DB-27CF-448C-FBD3-F6F1A9A9D4DE}"/>
              </a:ext>
            </a:extLst>
          </p:cNvPr>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2800" b="1" dirty="0">
                <a:effectLst>
                  <a:glow rad="127000">
                    <a:schemeClr val="tx1"/>
                  </a:glow>
                </a:effectLst>
                <a:latin typeface="Arial" charset="0"/>
                <a:ea typeface="ＭＳ Ｐゴシック" charset="0"/>
                <a:cs typeface="ＭＳ Ｐゴシック" charset="0"/>
              </a:rPr>
              <a:t>1</a:t>
            </a:r>
            <a:r>
              <a:rPr lang="zh-CN" altLang="en-US" sz="2800" b="1" dirty="0">
                <a:effectLst>
                  <a:glow rad="127000">
                    <a:schemeClr val="tx1"/>
                  </a:glow>
                </a:effectLst>
                <a:latin typeface="Arial" charset="0"/>
                <a:ea typeface="ＭＳ Ｐゴシック" charset="0"/>
                <a:cs typeface="ＭＳ Ｐゴシック" charset="0"/>
              </a:rPr>
              <a:t>：</a:t>
            </a:r>
            <a:r>
              <a:rPr lang="en-US" altLang="zh-CN" sz="2800" b="1" dirty="0">
                <a:effectLst>
                  <a:glow rad="127000">
                    <a:schemeClr val="tx1"/>
                  </a:glow>
                </a:effectLst>
                <a:latin typeface="Arial" charset="0"/>
                <a:ea typeface="ＭＳ Ｐゴシック" charset="0"/>
                <a:cs typeface="ＭＳ Ｐゴシック" charset="0"/>
              </a:rPr>
              <a:t>1-4</a:t>
            </a:r>
            <a:r>
              <a:rPr lang="zh-CN" altLang="en-US" sz="2800" b="1" dirty="0">
                <a:effectLst>
                  <a:glow rad="127000">
                    <a:schemeClr val="tx1"/>
                  </a:glow>
                </a:effectLst>
                <a:latin typeface="Arial" charset="0"/>
                <a:ea typeface="ＭＳ Ｐゴシック" charset="0"/>
                <a:cs typeface="ＭＳ Ｐゴシック" charset="0"/>
              </a:rPr>
              <a:t>）。</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00ABA681-924E-37F8-0894-B0A8653B886A}"/>
              </a:ext>
            </a:extLst>
          </p:cNvPr>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t>2. </a:t>
            </a:r>
            <a:r>
              <a:rPr lang="zh-CN" altLang="en-US" b="1" dirty="0"/>
              <a:t>神向我们显明基督的</a:t>
            </a:r>
            <a:r>
              <a:rPr lang="zh-CN" altLang="en-US" b="1" dirty="0">
                <a:solidFill>
                  <a:srgbClr val="FFFF00"/>
                </a:solidFill>
              </a:rPr>
              <a:t>位格</a:t>
            </a:r>
            <a:r>
              <a:rPr lang="zh-CN" altLang="en-US" b="1" dirty="0"/>
              <a:t>，使我们得着恩典和平安。</a:t>
            </a:r>
            <a:endParaRPr lang="zh-CN" altLang="en-US" dirty="0"/>
          </a:p>
          <a:p>
            <a:endParaRPr lang="en-US" altLang="zh-CN" dirty="0">
              <a:solidFill>
                <a:srgbClr val="FFFFFF"/>
              </a:solidFill>
              <a:effectLst>
                <a:glow rad="127000">
                  <a:srgbClr val="000000"/>
                </a:glow>
              </a:effectLst>
              <a:ea typeface="ＭＳ Ｐゴシック" charset="0"/>
            </a:endParaRPr>
          </a:p>
        </p:txBody>
      </p:sp>
      <p:sp>
        <p:nvSpPr>
          <p:cNvPr id="12" name="Rectangle 2">
            <a:extLst>
              <a:ext uri="{FF2B5EF4-FFF2-40B4-BE49-F238E27FC236}">
                <a16:creationId xmlns:a16="http://schemas.microsoft.com/office/drawing/2014/main" id="{296EE72E-47F5-62D6-B969-0DC663F94AAE}"/>
              </a:ext>
            </a:extLst>
          </p:cNvPr>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dirty="0">
                <a:solidFill>
                  <a:srgbClr val="FFFFFF"/>
                </a:solidFill>
                <a:effectLst>
                  <a:glow rad="127000">
                    <a:srgbClr val="000000"/>
                  </a:glow>
                </a:effectLst>
                <a:ea typeface="ＭＳ Ｐゴシック" charset="0"/>
              </a:rPr>
              <a:t>3. </a:t>
            </a:r>
            <a:r>
              <a:rPr lang="zh-CN" altLang="en-US" dirty="0">
                <a:solidFill>
                  <a:srgbClr val="FFFFFF"/>
                </a:solidFill>
                <a:effectLst>
                  <a:glow rad="127000">
                    <a:srgbClr val="000000"/>
                  </a:glow>
                </a:effectLst>
                <a:ea typeface="ＭＳ Ｐゴシック" charset="0"/>
              </a:rPr>
              <a:t>神赐给你基督的</a:t>
            </a:r>
            <a:r>
              <a:rPr lang="zh-CN" altLang="en-US" dirty="0">
                <a:solidFill>
                  <a:srgbClr val="FFFF00"/>
                </a:solidFill>
                <a:effectLst>
                  <a:glow rad="127000">
                    <a:srgbClr val="000000"/>
                  </a:glow>
                </a:effectLst>
                <a:ea typeface="ＭＳ Ｐゴシック" charset="0"/>
              </a:rPr>
              <a:t>能力</a:t>
            </a:r>
            <a:r>
              <a:rPr lang="zh-CN" altLang="en-US" dirty="0">
                <a:solidFill>
                  <a:srgbClr val="FFFFFF"/>
                </a:solidFill>
                <a:effectLst>
                  <a:glow rad="127000">
                    <a:srgbClr val="000000"/>
                  </a:glow>
                </a:effectLst>
                <a:ea typeface="ＭＳ Ｐゴシック" charset="0"/>
              </a:rPr>
              <a:t>，使你过敬虔的生活。</a:t>
            </a:r>
          </a:p>
        </p:txBody>
      </p:sp>
    </p:spTree>
    <p:extLst>
      <p:ext uri="{BB962C8B-B14F-4D97-AF65-F5344CB8AC3E}">
        <p14:creationId xmlns:p14="http://schemas.microsoft.com/office/powerpoint/2010/main" val="27631131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借着这些，他把又宝贵又极大的</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应许</a:t>
            </a:r>
            <a:r>
              <a:rPr lang="zh-CN" altLang="en-US" sz="3600" b="1" dirty="0">
                <a:effectLst>
                  <a:glow rad="127000">
                    <a:schemeClr val="tx1"/>
                  </a:glow>
                </a:effectLst>
                <a:latin typeface="Arial" charset="0"/>
                <a:ea typeface="ＭＳ Ｐゴシック" charset="0"/>
                <a:cs typeface="ＭＳ Ｐゴシック" charset="0"/>
              </a:rPr>
              <a:t>赐给了我们，好叫你们既然逃脱世上因私欲而来的败坏，就可以分享　神的本性。</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711172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五个应许</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zh-CN" altLang="en-US" sz="2800" b="1" dirty="0">
                <a:solidFill>
                  <a:srgbClr val="FFFFFF"/>
                </a:solidFill>
                <a:effectLst>
                  <a:glow rad="127000">
                    <a:srgbClr val="000000"/>
                  </a:glow>
                </a:effectLst>
              </a:rPr>
              <a:t>我们拥有一切所需，可以过敬虔的生活（</a:t>
            </a:r>
            <a:r>
              <a:rPr lang="en-US" altLang="zh-CN" sz="2800" b="1" dirty="0">
                <a:solidFill>
                  <a:srgbClr val="FFFFFF"/>
                </a:solidFill>
                <a:effectLst>
                  <a:glow rad="127000">
                    <a:srgbClr val="000000"/>
                  </a:glow>
                </a:effectLst>
              </a:rPr>
              <a:t>3</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我们分享“祂的神性”，最终会像基督一样（</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b）。</a:t>
            </a:r>
          </a:p>
          <a:p>
            <a:pPr marL="725488" lvl="3" indent="-723900" algn="l">
              <a:buFont typeface="+mj-lt"/>
              <a:buAutoNum type="arabicPeriod"/>
            </a:pPr>
            <a:r>
              <a:rPr lang="zh-CN" altLang="en-US" sz="2800" b="1" dirty="0">
                <a:solidFill>
                  <a:srgbClr val="FFFFFF"/>
                </a:solidFill>
                <a:effectLst>
                  <a:glow rad="127000">
                    <a:srgbClr val="000000"/>
                  </a:glow>
                </a:effectLst>
              </a:rPr>
              <a:t>我们可以胜过一切罪恶（</a:t>
            </a:r>
            <a:r>
              <a:rPr lang="en-US" altLang="zh-CN" sz="2800" b="1" dirty="0">
                <a:solidFill>
                  <a:srgbClr val="FFFFFF"/>
                </a:solidFill>
                <a:effectLst>
                  <a:glow rad="127000">
                    <a:srgbClr val="000000"/>
                  </a:glow>
                </a:effectLst>
              </a:rPr>
              <a:t>4</a:t>
            </a:r>
            <a:r>
              <a:rPr lang="en-US" sz="2800" b="1" dirty="0">
                <a:solidFill>
                  <a:srgbClr val="FFFFFF"/>
                </a:solidFill>
                <a:effectLst>
                  <a:glow rad="127000">
                    <a:srgbClr val="000000"/>
                  </a:glow>
                </a:effectLst>
              </a:rPr>
              <a:t>c）。</a:t>
            </a:r>
          </a:p>
          <a:p>
            <a:pPr marL="725488" lvl="3" indent="-723900" algn="l">
              <a:buFont typeface="+mj-lt"/>
              <a:buAutoNum type="arabicPeriod"/>
            </a:pPr>
            <a:r>
              <a:rPr lang="zh-CN" altLang="en-US" sz="2800" b="1" dirty="0">
                <a:solidFill>
                  <a:srgbClr val="FFFFFF"/>
                </a:solidFill>
                <a:effectLst>
                  <a:glow rad="127000">
                    <a:srgbClr val="000000"/>
                  </a:glow>
                </a:effectLst>
              </a:rPr>
              <a:t>我们是蒙拣选的，并得着救恩的应许（</a:t>
            </a:r>
            <a:r>
              <a:rPr lang="en-US" altLang="zh-CN" sz="2800" b="1" dirty="0">
                <a:solidFill>
                  <a:srgbClr val="FFFFFF"/>
                </a:solidFill>
                <a:effectLst>
                  <a:glow rad="127000">
                    <a:srgbClr val="000000"/>
                  </a:glow>
                </a:effectLst>
              </a:rPr>
              <a:t>10</a:t>
            </a:r>
            <a:r>
              <a:rPr lang="zh-CN" altLang="en-US" sz="2800" b="1" dirty="0">
                <a:solidFill>
                  <a:srgbClr val="FFFFFF"/>
                </a:solidFill>
                <a:effectLst>
                  <a:glow rad="127000">
                    <a:srgbClr val="000000"/>
                  </a:glow>
                </a:effectLst>
              </a:rPr>
              <a:t>）。</a:t>
            </a:r>
          </a:p>
          <a:p>
            <a:pPr marL="725488" lvl="3" indent="-723900" algn="l">
              <a:buFont typeface="+mj-lt"/>
              <a:buAutoNum type="arabicPeriod"/>
            </a:pPr>
            <a:r>
              <a:rPr lang="zh-CN" altLang="en-US" sz="2800" b="1" dirty="0">
                <a:solidFill>
                  <a:srgbClr val="FFFFFF"/>
                </a:solidFill>
                <a:effectLst>
                  <a:glow rad="127000">
                    <a:srgbClr val="000000"/>
                  </a:glow>
                </a:effectLst>
              </a:rPr>
              <a:t>如果我们在品格上坚持不懈（</a:t>
            </a:r>
            <a:r>
              <a:rPr lang="en-US" altLang="zh-CN" sz="2800" b="1" dirty="0">
                <a:solidFill>
                  <a:srgbClr val="FFFFFF"/>
                </a:solidFill>
                <a:effectLst>
                  <a:glow rad="127000">
                    <a:srgbClr val="000000"/>
                  </a:glow>
                </a:effectLst>
              </a:rPr>
              <a:t>5-9</a:t>
            </a:r>
            <a:r>
              <a:rPr lang="zh-CN" altLang="en-US" sz="2800" b="1" dirty="0">
                <a:solidFill>
                  <a:srgbClr val="FFFFFF"/>
                </a:solidFill>
                <a:effectLst>
                  <a:glow rad="127000">
                    <a:srgbClr val="000000"/>
                  </a:glow>
                </a:effectLst>
              </a:rPr>
              <a:t>），我们就会得着丰盛的奖赏（</a:t>
            </a:r>
            <a:r>
              <a:rPr lang="en-US" altLang="zh-CN" sz="2800" b="1" dirty="0">
                <a:solidFill>
                  <a:srgbClr val="FFFFFF"/>
                </a:solidFill>
                <a:effectLst>
                  <a:glow rad="127000">
                    <a:srgbClr val="000000"/>
                  </a:glow>
                </a:effectLst>
              </a:rPr>
              <a:t>10-11</a:t>
            </a:r>
            <a:r>
              <a:rPr lang="zh-CN" altLang="en-US" sz="2800" b="1" dirty="0">
                <a:solidFill>
                  <a:srgbClr val="FFFFFF"/>
                </a:solidFill>
                <a:effectLst>
                  <a:glow rad="127000">
                    <a:srgbClr val="000000"/>
                  </a:glow>
                </a:effectLst>
              </a:rPr>
              <a:t>）。</a:t>
            </a:r>
            <a:endParaRPr lang="en-US" sz="2800" b="1" dirty="0">
              <a:solidFill>
                <a:srgbClr val="FFFFFF"/>
              </a:solidFill>
              <a:effectLst>
                <a:glow rad="127000">
                  <a:srgbClr val="000000"/>
                </a:glow>
              </a:effectLst>
            </a:endParaRPr>
          </a:p>
        </p:txBody>
      </p:sp>
    </p:spTree>
    <p:extLst>
      <p:ext uri="{BB962C8B-B14F-4D97-AF65-F5344CB8AC3E}">
        <p14:creationId xmlns:p14="http://schemas.microsoft.com/office/powerpoint/2010/main" val="329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567061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不断地更像基督（</a:t>
            </a:r>
            <a:r>
              <a:rPr lang="en-US" altLang="zh-CN" sz="4800" b="1" dirty="0">
                <a:effectLst>
                  <a:glow rad="127000">
                    <a:schemeClr val="tx1"/>
                  </a:glow>
                </a:effectLst>
                <a:latin typeface="Arial" charset="0"/>
                <a:ea typeface="ＭＳ Ｐゴシック" charset="0"/>
                <a:cs typeface="ＭＳ Ｐゴシック" charset="0"/>
              </a:rPr>
              <a:t>5-11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3367092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148064" y="368300"/>
            <a:ext cx="3995935" cy="270066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按部就班地在基督的样式上成长（</a:t>
            </a:r>
            <a:r>
              <a:rPr lang="en-US" altLang="zh-CN" b="1" dirty="0">
                <a:solidFill>
                  <a:schemeClr val="tx2"/>
                </a:solidFill>
                <a:effectLst>
                  <a:glow rad="127000">
                    <a:schemeClr val="bg1"/>
                  </a:glow>
                </a:effectLst>
                <a:latin typeface="Arial" charset="0"/>
                <a:ea typeface="ＭＳ Ｐゴシック" charset="0"/>
                <a:cs typeface="ＭＳ Ｐゴシック" charset="0"/>
              </a:rPr>
              <a:t>5-7</a:t>
            </a:r>
            <a:r>
              <a:rPr lang="zh-CN"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859982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正因这缘故，你们要多多努力：有了信心，又要增添美德；有了美德，又要增添知识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029780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有了知识，又要增添节制；有了节制，又要增添忍耐；有了忍耐，又要增添敬虔</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0462722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有了敬虔，又要增添弟兄的爱；有了弟兄的爱，还要增添神圣的爱</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36406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66"/>
              </a:solidFill>
              <a:effectLst/>
              <a:uLnTx/>
              <a:uFillTx/>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8F6FF"/>
                </a:solidFill>
                <a:effectLst/>
                <a:uLnTx/>
                <a:uFillTx/>
                <a:latin typeface="Arial" pitchFamily="26" charset="0"/>
                <a:ea typeface="Osak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预定</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保证</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背教</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a:ln>
                  <a:noFill/>
                </a:ln>
                <a:solidFill>
                  <a:srgbClr val="FFFF66"/>
                </a:solidFill>
                <a:effectLst/>
                <a:uLnTx/>
                <a:uFillTx/>
                <a:latin typeface="Stencil" pitchFamily="82" charset="0"/>
                <a:ea typeface="SimSun" pitchFamily="2" charset="-122"/>
              </a:rPr>
              <a:t>忍耐</a:t>
            </a:r>
            <a:endPar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FFFF66"/>
                </a:solidFill>
                <a:effectLst/>
                <a:uLnTx/>
                <a:uFillTx/>
                <a:latin typeface="Times New Roman" pitchFamily="18" charset="0"/>
                <a:ea typeface="SimSun" pitchFamily="2" charset="-122"/>
              </a:rPr>
              <a:t>充足</a:t>
            </a:r>
          </a:p>
        </p:txBody>
      </p:sp>
    </p:spTree>
    <p:extLst>
      <p:ext uri="{BB962C8B-B14F-4D97-AF65-F5344CB8AC3E}">
        <p14:creationId xmlns:p14="http://schemas.microsoft.com/office/powerpoint/2010/main" val="220580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2212" name="Rectangle 2"/>
          <p:cNvSpPr>
            <a:spLocks noGrp="1" noChangeArrowheads="1"/>
          </p:cNvSpPr>
          <p:nvPr>
            <p:ph type="title"/>
          </p:nvPr>
        </p:nvSpPr>
        <p:spPr>
          <a:xfrm>
            <a:off x="0" y="-228600"/>
            <a:ext cx="2971800" cy="182562"/>
          </a:xfrm>
        </p:spPr>
        <p:txBody>
          <a:bodyPr/>
          <a:lstStyle/>
          <a:p>
            <a:pPr eaLnBrk="1" hangingPunct="1"/>
            <a:r>
              <a:rPr lang="zh-CN" altLang="en-US" sz="2000" b="0">
                <a:solidFill>
                  <a:srgbClr val="CC3300"/>
                </a:solidFill>
                <a:ea typeface="SimSun" pitchFamily="2" charset="-122"/>
              </a:rPr>
              <a:t>彼得后书</a:t>
            </a:r>
            <a:r>
              <a:rPr lang="en-US" altLang="ja-JP" sz="2000" b="0">
                <a:solidFill>
                  <a:srgbClr val="CC3300"/>
                </a:solidFill>
              </a:rPr>
              <a:t>1</a:t>
            </a:r>
            <a:endParaRPr lang="en-US" altLang="en-US" sz="2000" b="0">
              <a:solidFill>
                <a:srgbClr val="CC3300"/>
              </a:solidFill>
            </a:endParaRPr>
          </a:p>
        </p:txBody>
      </p:sp>
      <p:sp>
        <p:nvSpPr>
          <p:cNvPr id="73731" name="Rectangle 3"/>
          <p:cNvSpPr>
            <a:spLocks noGrp="1" noChangeArrowheads="1"/>
          </p:cNvSpPr>
          <p:nvPr>
            <p:ph type="body" idx="1"/>
          </p:nvPr>
        </p:nvSpPr>
        <p:spPr>
          <a:xfrm>
            <a:off x="-228600" y="152400"/>
            <a:ext cx="6172200" cy="1524000"/>
          </a:xfrm>
        </p:spPr>
        <p:txBody>
          <a:bodyPr/>
          <a:lstStyle/>
          <a:p>
            <a:pPr marL="0" indent="0" algn="ctr" eaLnBrk="1" hangingPunct="1">
              <a:buFontTx/>
              <a:buNone/>
            </a:pPr>
            <a:r>
              <a:rPr lang="en-US" altLang="en-US" sz="2400" b="1">
                <a:solidFill>
                  <a:srgbClr val="CC3300"/>
                </a:solidFill>
              </a:rPr>
              <a:t>C. (1:5-11)</a:t>
            </a:r>
            <a:r>
              <a:rPr lang="en-US" altLang="en-US" sz="1800" b="1"/>
              <a:t> </a:t>
            </a:r>
          </a:p>
          <a:p>
            <a:pPr marL="0" indent="0" algn="ctr" eaLnBrk="1" hangingPunct="1">
              <a:buFontTx/>
              <a:buNone/>
            </a:pPr>
            <a:r>
              <a:rPr lang="zh-CN" altLang="en-US" b="1">
                <a:solidFill>
                  <a:srgbClr val="996633"/>
                </a:solidFill>
                <a:effectLst>
                  <a:outerShdw blurRad="38100" dist="38100" dir="2700000" algn="tl">
                    <a:srgbClr val="000000"/>
                  </a:outerShdw>
                </a:effectLst>
                <a:ea typeface="SimSun" pitchFamily="2" charset="-122"/>
              </a:rPr>
              <a:t>有效多产的基督徒生活</a:t>
            </a:r>
            <a:r>
              <a:rPr lang="zh-CN" altLang="en-US" sz="1800" b="1">
                <a:solidFill>
                  <a:srgbClr val="CC6600"/>
                </a:solidFill>
                <a:effectLst>
                  <a:outerShdw blurRad="38100" dist="38100" dir="2700000" algn="tl">
                    <a:srgbClr val="000000"/>
                  </a:outerShdw>
                </a:effectLst>
                <a:ea typeface="SimSun" pitchFamily="2" charset="-122"/>
              </a:rPr>
              <a:t> </a:t>
            </a:r>
          </a:p>
        </p:txBody>
      </p:sp>
      <p:pic>
        <p:nvPicPr>
          <p:cNvPr id="73732" name="Picture 4" descr="Plant_grow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895600"/>
            <a:ext cx="3905250" cy="385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Rectangle 5"/>
          <p:cNvSpPr>
            <a:spLocks noChangeArrowheads="1"/>
          </p:cNvSpPr>
          <p:nvPr/>
        </p:nvSpPr>
        <p:spPr bwMode="auto">
          <a:xfrm>
            <a:off x="1447800" y="4616450"/>
            <a:ext cx="3048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知识</a:t>
            </a:r>
          </a:p>
        </p:txBody>
      </p:sp>
      <p:sp>
        <p:nvSpPr>
          <p:cNvPr id="73734" name="Rectangle 6"/>
          <p:cNvSpPr>
            <a:spLocks noChangeArrowheads="1"/>
          </p:cNvSpPr>
          <p:nvPr/>
        </p:nvSpPr>
        <p:spPr bwMode="auto">
          <a:xfrm>
            <a:off x="1524000" y="4029075"/>
            <a:ext cx="2895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节制</a:t>
            </a:r>
          </a:p>
        </p:txBody>
      </p:sp>
      <p:sp>
        <p:nvSpPr>
          <p:cNvPr id="73735" name="Rectangle 7"/>
          <p:cNvSpPr>
            <a:spLocks noChangeArrowheads="1"/>
          </p:cNvSpPr>
          <p:nvPr/>
        </p:nvSpPr>
        <p:spPr bwMode="auto">
          <a:xfrm>
            <a:off x="1295400" y="3440113"/>
            <a:ext cx="33528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忍耐</a:t>
            </a:r>
          </a:p>
        </p:txBody>
      </p:sp>
      <p:sp>
        <p:nvSpPr>
          <p:cNvPr id="73736" name="Rectangle 8"/>
          <p:cNvSpPr>
            <a:spLocks noChangeArrowheads="1"/>
          </p:cNvSpPr>
          <p:nvPr/>
        </p:nvSpPr>
        <p:spPr bwMode="auto">
          <a:xfrm>
            <a:off x="1714500" y="2852738"/>
            <a:ext cx="25146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虔敬</a:t>
            </a:r>
          </a:p>
        </p:txBody>
      </p:sp>
      <p:sp>
        <p:nvSpPr>
          <p:cNvPr id="73737" name="Rectangle 9"/>
          <p:cNvSpPr>
            <a:spLocks noChangeArrowheads="1"/>
          </p:cNvSpPr>
          <p:nvPr/>
        </p:nvSpPr>
        <p:spPr bwMode="auto">
          <a:xfrm>
            <a:off x="228600" y="2265363"/>
            <a:ext cx="54864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爱弟兄的心</a:t>
            </a:r>
          </a:p>
        </p:txBody>
      </p:sp>
      <p:sp>
        <p:nvSpPr>
          <p:cNvPr id="73738" name="Rectangle 10"/>
          <p:cNvSpPr>
            <a:spLocks noChangeArrowheads="1"/>
          </p:cNvSpPr>
          <p:nvPr/>
        </p:nvSpPr>
        <p:spPr bwMode="auto">
          <a:xfrm>
            <a:off x="1638300" y="1676400"/>
            <a:ext cx="2667000" cy="685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爱众人的心</a:t>
            </a:r>
          </a:p>
        </p:txBody>
      </p:sp>
      <p:sp>
        <p:nvSpPr>
          <p:cNvPr id="73739" name="Text Box 11"/>
          <p:cNvSpPr txBox="1">
            <a:spLocks noChangeArrowheads="1"/>
          </p:cNvSpPr>
          <p:nvPr/>
        </p:nvSpPr>
        <p:spPr bwMode="auto">
          <a:xfrm>
            <a:off x="2461084" y="5767388"/>
            <a:ext cx="1021433" cy="584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panose="020B0604020202020204" pitchFamily="34" charset="0"/>
                <a:ea typeface="SimSun" pitchFamily="2" charset="-122"/>
                <a:cs typeface="Arial" panose="020B0604020202020204" pitchFamily="34" charset="0"/>
              </a:rPr>
              <a:t>信心</a:t>
            </a:r>
          </a:p>
        </p:txBody>
      </p:sp>
      <p:sp>
        <p:nvSpPr>
          <p:cNvPr id="73740" name="Rectangle 12"/>
          <p:cNvSpPr>
            <a:spLocks noChangeArrowheads="1"/>
          </p:cNvSpPr>
          <p:nvPr/>
        </p:nvSpPr>
        <p:spPr bwMode="auto">
          <a:xfrm>
            <a:off x="1676400" y="5203825"/>
            <a:ext cx="2590800" cy="685800"/>
          </a:xfrm>
          <a:prstGeom prst="rect">
            <a:avLst/>
          </a:prstGeom>
          <a:noFill/>
          <a:ln w="9525">
            <a:noFill/>
            <a:miter lim="800000"/>
            <a:headEnd/>
            <a:tailEnd/>
          </a:ln>
          <a:effec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200" b="1" i="0" u="none" strike="noStrike" kern="1200" cap="none" spc="0" normalizeH="0" baseline="0" noProof="0">
                <a:ln>
                  <a:noFill/>
                </a:ln>
                <a:solidFill>
                  <a:srgbClr val="9E0631"/>
                </a:solidFill>
                <a:effectLst/>
                <a:uLnTx/>
                <a:uFillTx/>
                <a:latin typeface="Arial" panose="020B0604020202020204" pitchFamily="34" charset="0"/>
                <a:ea typeface="SimSun" pitchFamily="2" charset="-122"/>
                <a:cs typeface="Arial" panose="020B0604020202020204" pitchFamily="34" charset="0"/>
              </a:rPr>
              <a:t>德行</a:t>
            </a:r>
          </a:p>
        </p:txBody>
      </p:sp>
      <p:sp>
        <p:nvSpPr>
          <p:cNvPr id="73743" name="Text Box 15"/>
          <p:cNvSpPr txBox="1">
            <a:spLocks noChangeArrowheads="1"/>
          </p:cNvSpPr>
          <p:nvPr/>
        </p:nvSpPr>
        <p:spPr bwMode="auto">
          <a:xfrm>
            <a:off x="5638800" y="457200"/>
            <a:ext cx="3352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圣洁如基督</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a:t>
            </a:r>
            <a:r>
              <a:rPr kumimoji="0" lang="zh-CN"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与神的性情有分</a:t>
            </a:r>
            <a:r>
              <a:rPr kumimoji="0" lang="en-US" altLang="ja-JP"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t>,” v. 4)</a:t>
            </a:r>
            <a:endParaRPr kumimoji="0" lang="en-US" altLang="en-US" sz="2400" b="1"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222224" name="Text Box 17"/>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7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7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3744"/>
                                        </p:tgtEl>
                                        <p:attrNameLst>
                                          <p:attrName>style.visibility</p:attrName>
                                        </p:attrNameLst>
                                      </p:cBhvr>
                                      <p:to>
                                        <p:strVal val="visible"/>
                                      </p:to>
                                    </p:set>
                                    <p:animEffect transition="in" filter="wipe(left)">
                                      <p:cBhvr>
                                        <p:cTn id="39" dur="500"/>
                                        <p:tgtEl>
                                          <p:spTgt spid="73744"/>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73741"/>
                                        </p:tgtEl>
                                        <p:attrNameLst>
                                          <p:attrName>style.visibility</p:attrName>
                                        </p:attrNameLst>
                                      </p:cBhvr>
                                      <p:to>
                                        <p:strVal val="visible"/>
                                      </p:to>
                                    </p:set>
                                    <p:animEffect transition="in" filter="dissolve">
                                      <p:cBhvr>
                                        <p:cTn id="43" dur="500"/>
                                        <p:tgtEl>
                                          <p:spTgt spid="73741"/>
                                        </p:tgtEl>
                                      </p:cBhvr>
                                    </p:animEffect>
                                  </p:childTnLst>
                                </p:cTn>
                              </p:par>
                            </p:childTnLst>
                          </p:cTn>
                        </p:par>
                        <p:par>
                          <p:cTn id="44" fill="hold">
                            <p:stCondLst>
                              <p:cond delay="1000"/>
                            </p:stCondLst>
                            <p:childTnLst>
                              <p:par>
                                <p:cTn id="45" presetID="3" presetClass="entr" presetSubtype="10" fill="hold" grpId="0" nodeType="afterEffect">
                                  <p:stCondLst>
                                    <p:cond delay="0"/>
                                  </p:stCondLst>
                                  <p:childTnLst>
                                    <p:set>
                                      <p:cBhvr>
                                        <p:cTn id="46" dur="1" fill="hold">
                                          <p:stCondLst>
                                            <p:cond delay="0"/>
                                          </p:stCondLst>
                                        </p:cTn>
                                        <p:tgtEl>
                                          <p:spTgt spid="73743"/>
                                        </p:tgtEl>
                                        <p:attrNameLst>
                                          <p:attrName>style.visibility</p:attrName>
                                        </p:attrNameLst>
                                      </p:cBhvr>
                                      <p:to>
                                        <p:strVal val="visible"/>
                                      </p:to>
                                    </p:set>
                                    <p:animEffect transition="in" filter="blinds(horizontal)">
                                      <p:cBhvr>
                                        <p:cTn id="47"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我们并不总是成长为基督的样式</a:t>
            </a:r>
            <a:br>
              <a:rPr lang="en-US"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a:t>
            </a:r>
            <a:r>
              <a:rPr lang="en-US" altLang="zh-CN" b="1" dirty="0">
                <a:effectLst>
                  <a:glow rad="127000">
                    <a:schemeClr val="tx1"/>
                  </a:glow>
                </a:effectLst>
                <a:latin typeface="Arial" charset="0"/>
                <a:ea typeface="ＭＳ Ｐゴシック" charset="0"/>
                <a:cs typeface="ＭＳ Ｐゴシック" charset="0"/>
              </a:rPr>
              <a:t>8-9</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4215953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因为你们有了这几样，并且继续增长，就必叫你们在确实认识我们的主耶稣基督上，不至于闲懒不结果子。</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699151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人若没有这几样，就是近视，简直是瞎眼的，忘记他过去的罪已经得了洁净。</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997835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654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新生</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“满腔热情，却毫无知识”</a:t>
            </a: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b="1" dirty="0">
              <a:solidFill>
                <a:srgbClr val="000000"/>
              </a:solidFill>
              <a:effectLst>
                <a:glow rad="127000">
                  <a:srgbClr val="FFFFFF"/>
                </a:glow>
              </a:effectLst>
              <a:latin typeface="Arial" charset="0"/>
              <a:ea typeface="ＭＳ Ｐゴシック" charset="0"/>
              <a:cs typeface="ＭＳ Ｐゴシック" charset="0"/>
            </a:endParaRPr>
          </a:p>
          <a:p>
            <a:pPr>
              <a:defRPr/>
            </a:pPr>
            <a:r>
              <a:rPr lang="en-US" b="1" dirty="0" err="1">
                <a:solidFill>
                  <a:srgbClr val="000000"/>
                </a:solidFill>
                <a:effectLst>
                  <a:glow rad="127000">
                    <a:srgbClr val="FFFFFF"/>
                  </a:glow>
                </a:effectLst>
                <a:latin typeface="Arial" charset="0"/>
                <a:ea typeface="ＭＳ Ｐゴシック" charset="0"/>
                <a:cs typeface="ＭＳ Ｐゴシック" charset="0"/>
              </a:rPr>
              <a:t>毕业生</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“满腹知识，却毫无热情”</a:t>
            </a:r>
          </a:p>
        </p:txBody>
      </p:sp>
    </p:spTree>
    <p:extLst>
      <p:ext uri="{BB962C8B-B14F-4D97-AF65-F5344CB8AC3E}">
        <p14:creationId xmlns:p14="http://schemas.microsoft.com/office/powerpoint/2010/main" val="3118066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当我们努力行事时，我们将得着奖赏，而不是跌倒（</a:t>
            </a:r>
            <a:r>
              <a:rPr lang="en-US" altLang="zh-CN" sz="4000" b="1" dirty="0">
                <a:effectLst>
                  <a:glow rad="127000">
                    <a:schemeClr val="tx1"/>
                  </a:glow>
                </a:effectLst>
                <a:latin typeface="Arial" charset="0"/>
                <a:ea typeface="ＭＳ Ｐゴシック" charset="0"/>
                <a:cs typeface="ＭＳ Ｐゴシック" charset="0"/>
              </a:rPr>
              <a:t>10-11</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878118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所以弟兄们，要更加努力，使你们所蒙的呼召和拣选坚定不移；你们若实行这几样，就决不会跌倒。</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072873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这样，你们就得着充分的装备，可以进入我们的主和救主耶稣基督永远的国。</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彼得后 </a:t>
            </a:r>
            <a:r>
              <a:rPr lang="en-US" sz="3600" b="1" dirty="0">
                <a:effectLst>
                  <a:glow rad="127000">
                    <a:schemeClr val="tx1"/>
                  </a:glow>
                </a:effectLst>
                <a:latin typeface="Arial" charset="0"/>
                <a:ea typeface="ＭＳ Ｐゴシック" charset="0"/>
                <a:cs typeface="ＭＳ Ｐゴシック" charset="0"/>
              </a:rPr>
              <a:t>1:11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400327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zh-CN" altLang="en-US" sz="4000" dirty="0">
                <a:solidFill>
                  <a:srgbClr val="FFFFFF"/>
                </a:solidFill>
                <a:latin typeface="Arial" charset="0"/>
                <a:ea typeface="SimSun" charset="0"/>
                <a:cs typeface="SimSun" charset="0"/>
              </a:rPr>
              <a:t>我们需要知道什么？</a:t>
            </a:r>
            <a:endParaRPr lang="en-US" altLang="zh-CN" sz="4000" dirty="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ea typeface="SimSun" charset="0"/>
                <a:cs typeface="SimSun" charset="0"/>
              </a:rPr>
              <a:t>我们需要做什么？</a:t>
            </a: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endParaRPr>
          </a:p>
        </p:txBody>
      </p:sp>
    </p:spTree>
    <p:extLst>
      <p:ext uri="{BB962C8B-B14F-4D97-AF65-F5344CB8AC3E}">
        <p14:creationId xmlns:p14="http://schemas.microsoft.com/office/powerpoint/2010/main" val="34358618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3448512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主要思想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要知道你在基督里是完全的，以便更加像基督。</a:t>
            </a:r>
          </a:p>
        </p:txBody>
      </p:sp>
    </p:spTree>
    <p:extLst>
      <p:ext uri="{BB962C8B-B14F-4D97-AF65-F5344CB8AC3E}">
        <p14:creationId xmlns:p14="http://schemas.microsoft.com/office/powerpoint/2010/main" val="763569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altLang="zh-CN"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你在基督里是完全的，因为祂是神（</a:t>
            </a:r>
            <a:r>
              <a:rPr lang="en-US" altLang="zh-CN" sz="4800" b="1" dirty="0">
                <a:effectLst>
                  <a:glow rad="127000">
                    <a:schemeClr val="tx1"/>
                  </a:glow>
                </a:effectLst>
                <a:latin typeface="Arial" charset="0"/>
                <a:ea typeface="ＭＳ Ｐゴシック" charset="0"/>
                <a:cs typeface="ＭＳ Ｐゴシック" charset="0"/>
              </a:rPr>
              <a:t>1-4</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022925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altLang="zh-CN"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不断地更像基督（</a:t>
            </a:r>
            <a:r>
              <a:rPr lang="en-US" altLang="zh-CN" sz="4800" b="1" dirty="0">
                <a:effectLst>
                  <a:glow rad="127000">
                    <a:schemeClr val="tx1"/>
                  </a:glow>
                </a:effectLst>
                <a:latin typeface="Arial" charset="0"/>
                <a:ea typeface="ＭＳ Ｐゴシック" charset="0"/>
                <a:cs typeface="ＭＳ Ｐゴシック" charset="0"/>
              </a:rPr>
              <a:t>5-11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692766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你需要知道或做什么？</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知道什么</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做什么</a:t>
            </a:r>
            <a:r>
              <a:rPr lang="en-US" sz="54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6929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1796"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智慧</a:t>
            </a: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1800"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神的喜爱</a:t>
            </a:r>
          </a:p>
        </p:txBody>
      </p:sp>
      <p:sp>
        <p:nvSpPr>
          <p:cNvPr id="161801"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身量</a:t>
            </a:r>
          </a:p>
        </p:txBody>
      </p:sp>
      <p:sp>
        <p:nvSpPr>
          <p:cNvPr id="161802"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人的喜爱</a:t>
            </a:r>
          </a:p>
        </p:txBody>
      </p:sp>
      <p:sp>
        <p:nvSpPr>
          <p:cNvPr id="161803"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路加 </a:t>
            </a:r>
            <a:r>
              <a:rPr lang="en-US" altLang="en-US" sz="4800" b="1">
                <a:solidFill>
                  <a:schemeClr val="bg1"/>
                </a:solidFill>
              </a:rPr>
              <a:t>2:52</a:t>
            </a:r>
            <a:br>
              <a:rPr lang="en-US" altLang="en-US" sz="4800" b="1">
                <a:solidFill>
                  <a:schemeClr val="bg1"/>
                </a:solidFill>
              </a:rPr>
            </a:br>
            <a:r>
              <a:rPr lang="zh-CN" altLang="en-US" sz="4800" b="1">
                <a:solidFill>
                  <a:schemeClr val="bg1"/>
                </a:solidFill>
                <a:ea typeface="SimSun" pitchFamily="2" charset="-122"/>
              </a:rPr>
              <a:t>耶稣 </a:t>
            </a:r>
            <a:r>
              <a:rPr lang="en-US" altLang="en-US" sz="4800" b="1">
                <a:solidFill>
                  <a:schemeClr val="bg1"/>
                </a:solidFill>
              </a:rPr>
              <a:t>…</a:t>
            </a:r>
            <a:r>
              <a:rPr lang="en-US" altLang="zh-CN" sz="4800" b="1">
                <a:solidFill>
                  <a:schemeClr val="bg1"/>
                </a:solidFill>
                <a:ea typeface="SimSun" pitchFamily="2" charset="-122"/>
              </a:rPr>
              <a:t> </a:t>
            </a:r>
            <a:r>
              <a:rPr lang="zh-CN" altLang="en-US" sz="4800" b="1">
                <a:solidFill>
                  <a:schemeClr val="bg1"/>
                </a:solidFill>
                <a:ea typeface="SimSun" pitchFamily="2" charset="-122"/>
              </a:rPr>
              <a:t>增长</a:t>
            </a:r>
          </a:p>
        </p:txBody>
      </p:sp>
      <p:sp>
        <p:nvSpPr>
          <p:cNvPr id="161804"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13"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8368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152400" y="0"/>
            <a:ext cx="3352800" cy="4111625"/>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en-US" altLang="en-US" b="1">
                <a:solidFill>
                  <a:schemeClr val="bg1"/>
                </a:solidFill>
              </a:rPr>
              <a:t>“</a:t>
            </a:r>
            <a:r>
              <a:rPr lang="zh-CN" altLang="en-US" b="1">
                <a:ea typeface="SimSun" pitchFamily="2" charset="-122"/>
              </a:rPr>
              <a:t>他 必 兴 旺 ， 我 必 衰 微</a:t>
            </a:r>
            <a:r>
              <a:rPr lang="zh-CN" altLang="en-US">
                <a:ea typeface="SimSun" pitchFamily="2" charset="-122"/>
              </a:rPr>
              <a:t> </a:t>
            </a:r>
            <a:r>
              <a:rPr lang="zh-CN" altLang="en-US" b="1">
                <a:solidFill>
                  <a:schemeClr val="bg1"/>
                </a:solidFill>
                <a:ea typeface="SimSun" pitchFamily="2" charset="-122"/>
              </a:rPr>
              <a:t>”</a:t>
            </a:r>
            <a:br>
              <a:rPr lang="zh-CN" altLang="en-US" b="1">
                <a:solidFill>
                  <a:schemeClr val="bg1"/>
                </a:solidFill>
                <a:ea typeface="SimSun" pitchFamily="2" charset="-122"/>
              </a:rPr>
            </a:br>
            <a:r>
              <a:rPr lang="zh-CN" altLang="en-US" b="1" i="1">
                <a:solidFill>
                  <a:schemeClr val="bg1"/>
                </a:solidFill>
                <a:ea typeface="SimSun" pitchFamily="2" charset="-122"/>
              </a:rPr>
              <a:t>施洗约翰 </a:t>
            </a:r>
            <a:r>
              <a:rPr lang="en-US" altLang="ja-JP" b="1" i="1">
                <a:solidFill>
                  <a:schemeClr val="bg1"/>
                </a:solidFill>
              </a:rPr>
              <a:t>(</a:t>
            </a:r>
            <a:r>
              <a:rPr lang="zh-CN" altLang="en-US" b="1" i="1">
                <a:solidFill>
                  <a:schemeClr val="bg1"/>
                </a:solidFill>
                <a:ea typeface="SimSun" pitchFamily="2" charset="-122"/>
              </a:rPr>
              <a:t>约翰 </a:t>
            </a:r>
            <a:br>
              <a:rPr lang="zh-CN" altLang="en-US" b="1" i="1">
                <a:solidFill>
                  <a:schemeClr val="bg1"/>
                </a:solidFill>
                <a:ea typeface="SimSun" pitchFamily="2" charset="-122"/>
              </a:rPr>
            </a:br>
            <a:r>
              <a:rPr lang="en-US" altLang="ja-JP" b="1" i="1">
                <a:solidFill>
                  <a:schemeClr val="bg1"/>
                </a:solidFill>
              </a:rPr>
              <a:t>3:30)</a:t>
            </a:r>
            <a:endParaRPr lang="en-US" altLang="en-US" b="1" i="1">
              <a:solidFill>
                <a:schemeClr val="bg1"/>
              </a:solidFill>
            </a:endParaRPr>
          </a:p>
        </p:txBody>
      </p:sp>
    </p:spTree>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384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7332"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3"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B50069"/>
              </a:solidFill>
              <a:latin typeface="Arial" pitchFamily="34" charset="0"/>
            </a:endParaRPr>
          </a:p>
        </p:txBody>
      </p:sp>
      <p:sp>
        <p:nvSpPr>
          <p:cNvPr id="227334"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US" altLang="en-US" sz="1000">
              <a:solidFill>
                <a:srgbClr val="FF0000"/>
              </a:solidFill>
              <a:latin typeface="Arial" pitchFamily="34" charset="0"/>
            </a:endParaRPr>
          </a:p>
        </p:txBody>
      </p:sp>
      <p:sp>
        <p:nvSpPr>
          <p:cNvPr id="163848"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灵性</a:t>
            </a:r>
          </a:p>
        </p:txBody>
      </p:sp>
      <p:sp>
        <p:nvSpPr>
          <p:cNvPr id="163850"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社交</a:t>
            </a:r>
          </a:p>
        </p:txBody>
      </p:sp>
      <p:sp>
        <p:nvSpPr>
          <p:cNvPr id="163851" name="Rectangle 11"/>
          <p:cNvSpPr>
            <a:spLocks noGrp="1" noChangeArrowheads="1"/>
          </p:cNvSpPr>
          <p:nvPr>
            <p:ph type="title" idx="4294967295"/>
          </p:nvPr>
        </p:nvSpPr>
        <p:spPr>
          <a:xfrm>
            <a:off x="1676400" y="3168650"/>
            <a:ext cx="58674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800" b="1">
                <a:solidFill>
                  <a:schemeClr val="bg1"/>
                </a:solidFill>
                <a:ea typeface="SimSun" pitchFamily="2" charset="-122"/>
              </a:rPr>
              <a:t>你我今天如何成长</a:t>
            </a:r>
            <a:r>
              <a:rPr lang="en-US" altLang="ja-JP" sz="4800" b="1">
                <a:solidFill>
                  <a:schemeClr val="bg1"/>
                </a:solidFill>
              </a:rPr>
              <a:t>?</a:t>
            </a:r>
            <a:endParaRPr lang="en-US" altLang="en-US" sz="4800" b="1">
              <a:solidFill>
                <a:schemeClr val="bg1"/>
              </a:solidFill>
            </a:endParaRPr>
          </a:p>
        </p:txBody>
      </p:sp>
      <p:sp>
        <p:nvSpPr>
          <p:cNvPr id="163852"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chemeClr val="bg1"/>
                </a:solidFill>
                <a:latin typeface="Arial" pitchFamily="34" charset="0"/>
              </a:rPr>
              <a:t>289</a:t>
            </a:r>
            <a:endParaRPr lang="en-US" altLang="en-US" sz="1000">
              <a:solidFill>
                <a:schemeClr val="bg1"/>
              </a:solidFill>
              <a:latin typeface="Arial" pitchFamily="34" charset="0"/>
            </a:endParaRPr>
          </a:p>
        </p:txBody>
      </p:sp>
      <p:pic>
        <p:nvPicPr>
          <p:cNvPr id="227339" name="Picture 14" descr="RickNov02 Inform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139825"/>
            <a:ext cx="2057400" cy="203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457200" y="1203325"/>
            <a:ext cx="32385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智力</a:t>
            </a:r>
          </a:p>
        </p:txBody>
      </p:sp>
      <p:sp>
        <p:nvSpPr>
          <p:cNvPr id="163849"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4000" b="1">
                <a:solidFill>
                  <a:schemeClr val="bg1"/>
                </a:solidFill>
                <a:ea typeface="SimSun" pitchFamily="2" charset="-122"/>
              </a:rPr>
              <a:t>体力</a:t>
            </a:r>
          </a:p>
        </p:txBody>
      </p:sp>
    </p:spTree>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目标与优先事项工作表</a:t>
            </a:r>
            <a:endParaRPr lang="en-US" sz="4800" b="1" dirty="0">
              <a:effectLst>
                <a:glow rad="127000">
                  <a:schemeClr val="tx1"/>
                </a:glow>
              </a:effectLst>
              <a:latin typeface="Arial" charset="0"/>
              <a:ea typeface="ＭＳ Ｐゴシック" charset="0"/>
              <a:cs typeface="ＭＳ Ｐゴシック" charset="0"/>
            </a:endParaRP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a:t>
            </a:r>
          </a:p>
        </p:txBody>
      </p:sp>
      <p:pic>
        <p:nvPicPr>
          <p:cNvPr id="8" name="图片 7">
            <a:extLst>
              <a:ext uri="{FF2B5EF4-FFF2-40B4-BE49-F238E27FC236}">
                <a16:creationId xmlns:a16="http://schemas.microsoft.com/office/drawing/2014/main" id="{98CC6C4E-8A67-6504-6EEB-ADB609894040}"/>
              </a:ext>
            </a:extLst>
          </p:cNvPr>
          <p:cNvPicPr>
            <a:picLocks noChangeAspect="1"/>
          </p:cNvPicPr>
          <p:nvPr/>
        </p:nvPicPr>
        <p:blipFill>
          <a:blip r:embed="rId4"/>
          <a:stretch>
            <a:fillRect/>
          </a:stretch>
        </p:blipFill>
        <p:spPr>
          <a:xfrm>
            <a:off x="2240881" y="5653"/>
            <a:ext cx="4775200" cy="6852345"/>
          </a:xfrm>
          <a:prstGeom prst="rect">
            <a:avLst/>
          </a:prstGeom>
        </p:spPr>
      </p:pic>
    </p:spTree>
    <p:extLst>
      <p:ext uri="{BB962C8B-B14F-4D97-AF65-F5344CB8AC3E}">
        <p14:creationId xmlns:p14="http://schemas.microsoft.com/office/powerpoint/2010/main" val="638092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0AF80DE5-0424-47A5-A0FD-FA8CEFFC0369}"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7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FA8B9F6-DD3F-4B03-B164-C8413CCC11A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42EFBBD-3419-4579-BED8-A07732A16CF7}" type="slidenum">
              <a:rPr lang="en-US" altLang="en-US" sz="900">
                <a:solidFill>
                  <a:srgbClr val="808080"/>
                </a:solidFill>
                <a:latin typeface="Arial" pitchFamily="34" charset="0"/>
              </a:rPr>
              <a:pPr/>
              <a:t>158</a:t>
            </a:fld>
            <a:endParaRPr lang="en-US" altLang="en-US" sz="900">
              <a:solidFill>
                <a:srgbClr val="808080"/>
              </a:solidFill>
              <a:latin typeface="Arial" pitchFamily="34" charset="0"/>
            </a:endParaRPr>
          </a:p>
        </p:txBody>
      </p:sp>
      <p:sp>
        <p:nvSpPr>
          <p:cNvPr id="229381"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229382"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pic>
        <p:nvPicPr>
          <p:cNvPr id="229383"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84" name="Rectangle 7"/>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zh-CN" altLang="en-US" sz="4800">
                <a:solidFill>
                  <a:schemeClr val="bg1"/>
                </a:solidFill>
                <a:ea typeface="SimSun" pitchFamily="2" charset="-122"/>
              </a:rPr>
              <a:t>当今对圣经的攻击 </a:t>
            </a:r>
            <a:endParaRPr lang="zh-CN" altLang="en-US">
              <a:ea typeface="SimSun" pitchFamily="2" charset="-122"/>
            </a:endParaRPr>
          </a:p>
        </p:txBody>
      </p:sp>
      <p:sp>
        <p:nvSpPr>
          <p:cNvPr id="229385" name="Text Box 9"/>
          <p:cNvSpPr txBox="1">
            <a:spLocks noChangeArrowheads="1"/>
          </p:cNvSpPr>
          <p:nvPr/>
        </p:nvSpPr>
        <p:spPr bwMode="auto">
          <a:xfrm>
            <a:off x="76200" y="5029200"/>
            <a:ext cx="89916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600" b="1" i="1">
                <a:solidFill>
                  <a:schemeClr val="bg1"/>
                </a:solidFill>
                <a:latin typeface="Times" charset="0"/>
                <a:ea typeface="SimSun" pitchFamily="2" charset="-122"/>
              </a:rPr>
              <a:t>你今天听到什么样的意图</a:t>
            </a:r>
            <a:r>
              <a:rPr lang="zh-CN" altLang="en-US" sz="3600" b="1" i="1">
                <a:solidFill>
                  <a:schemeClr val="bg1"/>
                </a:solidFill>
                <a:ea typeface="SimSun" pitchFamily="2" charset="-122"/>
              </a:rPr>
              <a:t>破坏我们信仰的真实性</a:t>
            </a:r>
            <a:r>
              <a:rPr lang="zh-CN" altLang="en-US" sz="3600" b="1" i="1">
                <a:solidFill>
                  <a:schemeClr val="bg1"/>
                </a:solidFill>
                <a:latin typeface="Times" charset="0"/>
                <a:ea typeface="SimSun" pitchFamily="2" charset="-122"/>
              </a:rPr>
              <a:t>教导</a:t>
            </a:r>
            <a:r>
              <a:rPr lang="en-US" altLang="ja-JP" sz="3600" b="1" i="1">
                <a:solidFill>
                  <a:schemeClr val="bg1"/>
                </a:solidFill>
                <a:latin typeface="Times" charset="0"/>
                <a:ea typeface="SimSun" pitchFamily="2" charset="-122"/>
              </a:rPr>
              <a:t>?</a:t>
            </a:r>
            <a:endParaRPr lang="en-US" altLang="en-US" sz="3600" b="1" i="1">
              <a:solidFill>
                <a:schemeClr val="bg1"/>
              </a:solidFill>
              <a:latin typeface="Times" charset="0"/>
              <a:ea typeface="SimSun" pitchFamily="2" charset="-122"/>
            </a:endParaRPr>
          </a:p>
        </p:txBody>
      </p:sp>
      <p:pic>
        <p:nvPicPr>
          <p:cNvPr id="229386"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1"/>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ransition>
    <p:zo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31427" name="Rectangle 3"/>
          <p:cNvSpPr>
            <a:spLocks noGrp="1" noChangeArrowheads="1"/>
          </p:cNvSpPr>
          <p:nvPr>
            <p:ph type="title"/>
          </p:nvPr>
        </p:nvSpPr>
        <p:spPr>
          <a:xfrm>
            <a:off x="0" y="76200"/>
            <a:ext cx="4800600" cy="1066800"/>
          </a:xfrm>
        </p:spPr>
        <p:txBody>
          <a:bodyPr/>
          <a:lstStyle/>
          <a:p>
            <a:pPr eaLnBrk="1" hangingPunct="1"/>
            <a:r>
              <a:rPr lang="en-US" altLang="en-US" sz="4000"/>
              <a:t>How should we fight heresy?</a:t>
            </a:r>
          </a:p>
        </p:txBody>
      </p:sp>
      <p:pic>
        <p:nvPicPr>
          <p:cNvPr id="231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31429" name="Text Box 5"/>
          <p:cNvSpPr txBox="1">
            <a:spLocks noChangeArrowheads="1"/>
          </p:cNvSpPr>
          <p:nvPr/>
        </p:nvSpPr>
        <p:spPr bwMode="auto">
          <a:xfrm>
            <a:off x="3962400" y="685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1430" name="Text Box 6"/>
          <p:cNvSpPr txBox="1">
            <a:spLocks noChangeArrowheads="1"/>
          </p:cNvSpPr>
          <p:nvPr/>
        </p:nvSpPr>
        <p:spPr bwMode="auto">
          <a:xfrm>
            <a:off x="6096000" y="0"/>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dirty="0">
                <a:ea typeface="SimSun" pitchFamily="2" charset="-122"/>
              </a:rPr>
              <a:t>达芬奇密码</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2141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7"/>
              </a:schemeClr>
            </a:outerShdw>
          </a:effectLst>
        </p:spPr>
        <p:txBody>
          <a:bodyPr/>
          <a:lstStyle/>
          <a:p>
            <a:pPr eaLnBrk="1" hangingPunct="1"/>
            <a:r>
              <a:rPr lang="zh-CN" altLang="en-US">
                <a:solidFill>
                  <a:schemeClr val="tx1"/>
                </a:solidFill>
                <a:latin typeface="Piracy" pitchFamily="26" charset="0"/>
                <a:ea typeface="SimSun" pitchFamily="2" charset="-122"/>
              </a:rPr>
              <a:t>一直笑到银行</a:t>
            </a:r>
            <a:r>
              <a:rPr lang="en-US" altLang="ja-JP">
                <a:solidFill>
                  <a:schemeClr val="tx1"/>
                </a:solidFill>
                <a:latin typeface="Lucida Grande" charset="0"/>
              </a:rPr>
              <a:t>…</a:t>
            </a:r>
            <a:endParaRPr lang="en-US" altLang="en-US">
              <a:solidFill>
                <a:schemeClr val="tx1"/>
              </a:solidFill>
              <a:latin typeface="Piracy" pitchFamily="26"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7"/>
              </a:schemeClr>
            </a:outerShdw>
          </a:effectLst>
        </p:spPr>
        <p:txBody>
          <a:bodyPr/>
          <a:lstStyle/>
          <a:p>
            <a:pPr eaLnBrk="1" hangingPunct="1">
              <a:lnSpc>
                <a:spcPct val="90000"/>
              </a:lnSpc>
            </a:pPr>
            <a:r>
              <a:rPr lang="en-US" altLang="en-US" sz="2800">
                <a:latin typeface="Lucida Grande" charset="0"/>
              </a:rPr>
              <a:t>$</a:t>
            </a:r>
            <a:r>
              <a:rPr lang="en-US" altLang="en-US" sz="2800">
                <a:latin typeface="Piracy" pitchFamily="26" charset="0"/>
              </a:rPr>
              <a:t>260 </a:t>
            </a:r>
            <a:r>
              <a:rPr lang="zh-CN" altLang="en-US" sz="2800">
                <a:latin typeface="Piracy" pitchFamily="26" charset="0"/>
                <a:ea typeface="SimSun" pitchFamily="2" charset="-122"/>
              </a:rPr>
              <a:t>百万</a:t>
            </a:r>
            <a:br>
              <a:rPr lang="zh-CN" altLang="en-US" sz="2800">
                <a:latin typeface="Piracy" pitchFamily="26" charset="0"/>
                <a:ea typeface="SimSun" pitchFamily="2" charset="-122"/>
              </a:rPr>
            </a:br>
            <a:r>
              <a:rPr lang="en-US" altLang="en-US" sz="2800">
                <a:latin typeface="Lucida Grande" charset="0"/>
              </a:rPr>
              <a:t>(</a:t>
            </a:r>
            <a:r>
              <a:rPr lang="zh-CN" altLang="en-US" sz="2800">
                <a:latin typeface="Lucida Grande" charset="0"/>
                <a:ea typeface="SimSun" pitchFamily="2" charset="-122"/>
              </a:rPr>
              <a:t>售出</a:t>
            </a:r>
            <a:r>
              <a:rPr lang="en-US" altLang="ja-JP" sz="2800">
                <a:latin typeface="Lucida Grande" charset="0"/>
              </a:rPr>
              <a:t>1</a:t>
            </a:r>
            <a:r>
              <a:rPr lang="zh-CN" altLang="en-US" sz="2800">
                <a:latin typeface="Lucida Grande" charset="0"/>
                <a:ea typeface="SimSun" pitchFamily="2" charset="-122"/>
              </a:rPr>
              <a:t>千二百万本后</a:t>
            </a:r>
            <a:r>
              <a:rPr lang="en-US" altLang="ja-JP" sz="2800">
                <a:latin typeface="Lucida Grande" charset="0"/>
              </a:rPr>
              <a:t>)</a:t>
            </a:r>
            <a:endParaRPr lang="en-US" altLang="ja-JP" sz="2800">
              <a:latin typeface="Piracy" pitchFamily="26" charset="0"/>
            </a:endParaRPr>
          </a:p>
          <a:p>
            <a:pPr eaLnBrk="1" hangingPunct="1">
              <a:lnSpc>
                <a:spcPct val="90000"/>
              </a:lnSpc>
            </a:pPr>
            <a:endParaRPr lang="en-US" altLang="en-US" sz="2800">
              <a:latin typeface="Piracy" pitchFamily="26" charset="0"/>
            </a:endParaRPr>
          </a:p>
          <a:p>
            <a:pPr eaLnBrk="1" hangingPunct="1">
              <a:lnSpc>
                <a:spcPct val="90000"/>
              </a:lnSpc>
            </a:pPr>
            <a:r>
              <a:rPr lang="zh-CN" altLang="en-US" sz="2800">
                <a:latin typeface="Lucida Grande" charset="0"/>
                <a:ea typeface="SimSun" pitchFamily="2" charset="-122"/>
              </a:rPr>
              <a:t>四千万本售出</a:t>
            </a:r>
            <a:r>
              <a:rPr lang="en-US" altLang="ja-JP" sz="2800">
                <a:latin typeface="Lucida Grande" charset="0"/>
              </a:rPr>
              <a:t>(</a:t>
            </a:r>
            <a:r>
              <a:rPr lang="zh-CN" altLang="en-US" sz="2800">
                <a:latin typeface="Lucida Grande" charset="0"/>
                <a:ea typeface="SimSun" pitchFamily="2" charset="-122"/>
              </a:rPr>
              <a:t>十一月 </a:t>
            </a:r>
            <a:r>
              <a:rPr lang="en-US" altLang="ja-JP" sz="2800">
                <a:latin typeface="Lucida Grande" charset="0"/>
              </a:rPr>
              <a:t>05)</a:t>
            </a:r>
            <a:r>
              <a:rPr lang="en-US" altLang="ja-JP" sz="2800">
                <a:latin typeface="Piracy" pitchFamily="26" charset="0"/>
              </a:rPr>
              <a:t>!</a:t>
            </a:r>
            <a:endParaRPr lang="en-US" altLang="en-US" sz="2800">
              <a:latin typeface="Piracy" pitchFamily="26" charset="0"/>
            </a:endParaRPr>
          </a:p>
        </p:txBody>
      </p:sp>
      <p:pic>
        <p:nvPicPr>
          <p:cNvPr id="2334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5486400" y="0"/>
            <a:ext cx="3657600" cy="1371600"/>
          </a:xfrm>
        </p:spPr>
        <p:txBody>
          <a:bodyPr/>
          <a:lstStyle/>
          <a:p>
            <a:pPr eaLnBrk="1" hangingPunct="1"/>
            <a:r>
              <a:rPr lang="en-US" altLang="en-US" sz="3600">
                <a:solidFill>
                  <a:schemeClr val="bg1"/>
                </a:solidFill>
                <a:latin typeface="Coolvetica" charset="0"/>
              </a:rPr>
              <a:t>44 </a:t>
            </a:r>
            <a:r>
              <a:rPr lang="zh-CN" altLang="en-US" sz="3600">
                <a:solidFill>
                  <a:schemeClr val="bg1"/>
                </a:solidFill>
                <a:latin typeface="Coolvetica" charset="0"/>
                <a:ea typeface="SimSun" pitchFamily="2" charset="-122"/>
              </a:rPr>
              <a:t>种语言</a:t>
            </a:r>
            <a:r>
              <a:rPr lang="en-US" altLang="ja-JP" sz="3600">
                <a:solidFill>
                  <a:schemeClr val="bg1"/>
                </a:solidFill>
                <a:latin typeface="Coolvetica" charset="0"/>
              </a:rPr>
              <a:t>!</a:t>
            </a:r>
            <a:endParaRPr lang="en-US" altLang="en-US" sz="3600"/>
          </a:p>
        </p:txBody>
      </p:sp>
      <p:pic>
        <p:nvPicPr>
          <p:cNvPr id="2375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5"/>
          <p:cNvPicPr>
            <a:picLocks noGrp="1" noChangeAspect="1" noChangeArrowheads="1"/>
          </p:cNvPicPr>
          <p:nvPr>
            <p:ph idx="1"/>
          </p:nvPr>
        </p:nvPicPr>
        <p:blipFill>
          <a:blip r:embed="rId6" cstate="screen">
            <a:extLst>
              <a:ext uri="{28A0092B-C50C-407E-A947-70E740481C1C}">
                <a14:useLocalDpi xmlns:a14="http://schemas.microsoft.com/office/drawing/2010/main" val="0"/>
              </a:ext>
            </a:extLst>
          </a:blip>
          <a:srcRect/>
          <a:stretch>
            <a:fillRect/>
          </a:stretch>
        </p:blipFill>
        <p:spPr>
          <a:xfrm>
            <a:off x="2514600" y="0"/>
            <a:ext cx="2636838" cy="4038600"/>
          </a:xfrm>
        </p:spPr>
      </p:pic>
      <p:pic>
        <p:nvPicPr>
          <p:cNvPr id="2375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r>
              <a:rPr lang="zh-CN" altLang="en-US" b="1">
                <a:solidFill>
                  <a:schemeClr val="bg1"/>
                </a:solidFill>
                <a:ea typeface="SimSun" pitchFamily="2" charset="-122"/>
              </a:rPr>
              <a:t>布朗的福音</a:t>
            </a:r>
            <a:endParaRPr lang="zh-CN" altLang="en-US" sz="4800" b="1">
              <a:solidFill>
                <a:schemeClr val="bg1"/>
              </a:solidFill>
              <a:ea typeface="SimSun" pitchFamily="2" charset="-122"/>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r>
              <a:rPr lang="zh-CN" altLang="en-US" sz="3600" b="1">
                <a:solidFill>
                  <a:schemeClr val="bg1"/>
                </a:solidFill>
                <a:effectLst>
                  <a:glow rad="228600">
                    <a:schemeClr val="accent4">
                      <a:satMod val="175000"/>
                      <a:alpha val="83000"/>
                    </a:schemeClr>
                  </a:glow>
                </a:effectLst>
                <a:ea typeface="SimSun" pitchFamily="2" charset="-122"/>
              </a:rPr>
              <a:t>耶稣娶了</a:t>
            </a:r>
            <a:r>
              <a:rPr lang="ja-JP" altLang="en-US" sz="3600" b="1">
                <a:solidFill>
                  <a:schemeClr val="bg1"/>
                </a:solidFill>
                <a:effectLst>
                  <a:glow rad="228600">
                    <a:schemeClr val="accent4">
                      <a:satMod val="175000"/>
                      <a:alpha val="83000"/>
                    </a:schemeClr>
                  </a:glow>
                </a:effectLst>
                <a:ea typeface="MS PGothic" pitchFamily="34" charset="-128"/>
              </a:rPr>
              <a:t>抹大拉的</a:t>
            </a:r>
            <a:r>
              <a:rPr lang="ja-JP" altLang="en-US" sz="3600" b="1">
                <a:solidFill>
                  <a:schemeClr val="bg1"/>
                </a:solidFill>
                <a:effectLst>
                  <a:glow rad="228600">
                    <a:schemeClr val="accent4">
                      <a:satMod val="175000"/>
                      <a:alpha val="83000"/>
                    </a:schemeClr>
                  </a:glow>
                </a:effectLst>
                <a:ea typeface="华文细黑" charset="-122"/>
              </a:rPr>
              <a:t>马</a:t>
            </a:r>
            <a:r>
              <a:rPr lang="ja-JP" altLang="en-US" sz="3600" b="1">
                <a:solidFill>
                  <a:schemeClr val="bg1"/>
                </a:solidFill>
                <a:effectLst>
                  <a:glow rad="228600">
                    <a:schemeClr val="accent4">
                      <a:satMod val="175000"/>
                      <a:alpha val="83000"/>
                    </a:schemeClr>
                  </a:glow>
                </a:effectLst>
                <a:ea typeface="MS PGothic" pitchFamily="34" charset="-128"/>
              </a:rPr>
              <a:t>利</a:t>
            </a:r>
            <a:r>
              <a:rPr lang="ja-JP" altLang="en-US" sz="3600" b="1">
                <a:solidFill>
                  <a:schemeClr val="bg1"/>
                </a:solidFill>
                <a:effectLst>
                  <a:glow rad="228600">
                    <a:schemeClr val="accent4">
                      <a:satMod val="175000"/>
                      <a:alpha val="83000"/>
                    </a:schemeClr>
                  </a:glow>
                </a:effectLst>
                <a:ea typeface="华文细黑" charset="-122"/>
              </a:rPr>
              <a:t>亚</a:t>
            </a:r>
            <a:r>
              <a:rPr lang="en-US" altLang="ja-JP" sz="3600" b="1">
                <a:effectLst>
                  <a:glow rad="228600">
                    <a:schemeClr val="accent4">
                      <a:satMod val="175000"/>
                      <a:alpha val="83000"/>
                    </a:schemeClr>
                  </a:glow>
                </a:effectLst>
              </a:rPr>
              <a:t> </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他们的女儿在法国长大</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他的神性在公元</a:t>
            </a:r>
            <a:r>
              <a:rPr lang="en-US" altLang="zh-CN" sz="3600" b="1">
                <a:solidFill>
                  <a:schemeClr val="bg1"/>
                </a:solidFill>
                <a:effectLst>
                  <a:glow rad="228600">
                    <a:schemeClr val="accent4">
                      <a:satMod val="175000"/>
                      <a:alpha val="83000"/>
                    </a:schemeClr>
                  </a:glow>
                </a:effectLst>
                <a:ea typeface="SimSun" pitchFamily="2" charset="-122"/>
              </a:rPr>
              <a:t>325</a:t>
            </a:r>
            <a:r>
              <a:rPr lang="zh-CN" altLang="en-US" sz="3600" b="1">
                <a:solidFill>
                  <a:schemeClr val="bg1"/>
                </a:solidFill>
                <a:effectLst>
                  <a:glow rad="228600">
                    <a:schemeClr val="accent4">
                      <a:satMod val="175000"/>
                      <a:alpha val="83000"/>
                    </a:schemeClr>
                  </a:glow>
                </a:effectLst>
                <a:ea typeface="SimSun" pitchFamily="2" charset="-122"/>
              </a:rPr>
              <a:t>年被虚构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我们的新约是错误的</a:t>
            </a:r>
            <a:endParaRPr lang="en-US" altLang="ja-JP" sz="3600" b="1">
              <a:solidFill>
                <a:schemeClr val="bg1"/>
              </a:solidFill>
              <a:effectLst>
                <a:glow rad="228600">
                  <a:schemeClr val="accent4">
                    <a:satMod val="175000"/>
                    <a:alpha val="83000"/>
                  </a:schemeClr>
                </a:glow>
              </a:effectLst>
            </a:endParaRP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基督教 </a:t>
            </a:r>
            <a:r>
              <a:rPr lang="en-US" altLang="en-US" sz="3600" b="1">
                <a:solidFill>
                  <a:schemeClr val="bg1"/>
                </a:solidFill>
                <a:effectLst>
                  <a:glow rad="228600">
                    <a:schemeClr val="accent4">
                      <a:satMod val="175000"/>
                      <a:alpha val="83000"/>
                    </a:schemeClr>
                  </a:glow>
                </a:effectLst>
              </a:rPr>
              <a:t>= </a:t>
            </a:r>
            <a:r>
              <a:rPr lang="zh-CN" altLang="en-US" sz="3600" b="1">
                <a:solidFill>
                  <a:schemeClr val="bg1"/>
                </a:solidFill>
                <a:effectLst>
                  <a:glow rad="228600">
                    <a:schemeClr val="accent4">
                      <a:satMod val="175000"/>
                      <a:alpha val="83000"/>
                    </a:schemeClr>
                  </a:glow>
                </a:effectLst>
                <a:ea typeface="SimSun" pitchFamily="2" charset="-122"/>
              </a:rPr>
              <a:t>神圣的女性</a:t>
            </a:r>
          </a:p>
          <a:p>
            <a:pPr eaLnBrk="1" hangingPunct="1"/>
            <a:r>
              <a:rPr lang="zh-CN" altLang="en-US" sz="3600" b="1">
                <a:solidFill>
                  <a:schemeClr val="bg1"/>
                </a:solidFill>
                <a:effectLst>
                  <a:glow rad="228600">
                    <a:schemeClr val="accent4">
                      <a:satMod val="175000"/>
                      <a:alpha val="83000"/>
                    </a:schemeClr>
                  </a:glow>
                </a:effectLst>
                <a:ea typeface="SimSun" pitchFamily="2" charset="-122"/>
              </a:rPr>
              <a:t>基督徒掩盖了这一阴谋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13454" y="61586"/>
            <a:ext cx="4562035" cy="1180768"/>
          </a:xfrm>
          <a:effectLst>
            <a:outerShdw blurRad="63500" dist="35921" dir="2700000" algn="ctr" rotWithShape="0">
              <a:schemeClr val="tx2">
                <a:alpha val="74998"/>
              </a:schemeClr>
            </a:outerShdw>
          </a:effectLst>
        </p:spPr>
        <p:txBody>
          <a:bodyPr/>
          <a:lstStyle/>
          <a:p>
            <a:pPr>
              <a:defRPr/>
            </a:pP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罗伯</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贝尔</a:t>
            </a:r>
            <a:br>
              <a:rPr lang="zh-CN" alt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Rob Bell</a:t>
            </a:r>
            <a:endParaRPr lang="en-US" sz="2000" b="1" dirty="0">
              <a:effectLst>
                <a:glow rad="127000">
                  <a:schemeClr val="tx1"/>
                </a:glow>
              </a:effectLst>
              <a:latin typeface="Arial" charset="0"/>
              <a:ea typeface="ＭＳ Ｐゴシック" charset="0"/>
              <a:cs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21114"/>
            <a:ext cx="37211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B06DA28-E7BD-227A-A81D-40427564CC15}"/>
              </a:ext>
            </a:extLst>
          </p:cNvPr>
          <p:cNvSpPr txBox="1"/>
          <p:nvPr/>
        </p:nvSpPr>
        <p:spPr>
          <a:xfrm>
            <a:off x="109209" y="1988840"/>
            <a:ext cx="4392488" cy="830997"/>
          </a:xfrm>
          <a:prstGeom prst="rect">
            <a:avLst/>
          </a:prstGeom>
          <a:solidFill>
            <a:schemeClr val="tx1"/>
          </a:solidFill>
        </p:spPr>
        <p:txBody>
          <a:bodyPr wrap="square" rtlCol="0">
            <a:spAutoFit/>
          </a:bodyPr>
          <a:lstStyle/>
          <a:p>
            <a:r>
              <a:rPr lang="zh-CN" altLang="en-US" dirty="0">
                <a:solidFill>
                  <a:schemeClr val="bg1"/>
                </a:solidFill>
              </a:rPr>
              <a:t>一本关于天堂、地狱和每一个曾经生活过的人的命运的书</a:t>
            </a:r>
          </a:p>
        </p:txBody>
      </p:sp>
    </p:spTree>
    <p:extLst>
      <p:ext uri="{BB962C8B-B14F-4D97-AF65-F5344CB8AC3E}">
        <p14:creationId xmlns:p14="http://schemas.microsoft.com/office/powerpoint/2010/main" val="4167025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罗伯</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贝尔的普救论</a:t>
            </a:r>
            <a:r>
              <a:rPr lang="zh-CN" altLang="en-US"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Universalism）</a:t>
            </a:r>
            <a:endParaRPr lang="en-US" sz="48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“自第一间教会以来，在基督教传统的核心，一直有一些人坚持认为：历史并非悲剧性的，地狱并非永恒的，最终爱将战胜一切，并且所有人都会与上帝和好。”</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endPar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罗伯</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贝尔</a:t>
            </a:r>
          </a:p>
        </p:txBody>
      </p:sp>
    </p:spTree>
    <p:extLst>
      <p:ext uri="{BB962C8B-B14F-4D97-AF65-F5344CB8AC3E}">
        <p14:creationId xmlns:p14="http://schemas.microsoft.com/office/powerpoint/2010/main" val="5177398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“我支持婚姻</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我支持忠诚。我支持爱，无论是一男一女、一女一女，还是一男一男。我认为这艘船已经起航，我认为</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我们需要在任何情况下都肯定人们。”</a:t>
            </a: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罗伯</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贝尔的背道</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关于同性婚姻，他表示：</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“我们离实现它只差一步。我认为文化已经接受了这一点。而当教会继续引用</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2000</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年前的书信作为他们的最佳辩护时，它只会变得更加无关紧要。”</a:t>
            </a:r>
          </a:p>
        </p:txBody>
      </p:sp>
    </p:spTree>
    <p:extLst>
      <p:ext uri="{BB962C8B-B14F-4D97-AF65-F5344CB8AC3E}">
        <p14:creationId xmlns:p14="http://schemas.microsoft.com/office/powerpoint/2010/main" val="13510937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2539B5CB-99A3-6B9D-A2CD-C1006BFC4EEE}"/>
              </a:ext>
            </a:extLst>
          </p:cNvPr>
          <p:cNvSpPr txBox="1"/>
          <p:nvPr/>
        </p:nvSpPr>
        <p:spPr>
          <a:xfrm>
            <a:off x="4067944" y="0"/>
            <a:ext cx="4982454" cy="646331"/>
          </a:xfrm>
          <a:prstGeom prst="rect">
            <a:avLst/>
          </a:prstGeom>
          <a:noFill/>
        </p:spPr>
        <p:txBody>
          <a:bodyPr wrap="none" rtlCol="0">
            <a:spAutoFit/>
          </a:bodyPr>
          <a:lstStyle/>
          <a:p>
            <a:r>
              <a:rPr lang="en-US" altLang="zh-CN" sz="1800" b="1" dirty="0">
                <a:solidFill>
                  <a:schemeClr val="bg1"/>
                </a:solidFill>
              </a:rPr>
              <a:t>《</a:t>
            </a:r>
            <a:r>
              <a:rPr lang="zh-CN" altLang="en-US" sz="1800" b="1" dirty="0">
                <a:solidFill>
                  <a:schemeClr val="bg1"/>
                </a:solidFill>
              </a:rPr>
              <a:t>再见，罗布</a:t>
            </a:r>
            <a:r>
              <a:rPr lang="en-US" altLang="zh-CN" sz="1800" b="1" dirty="0">
                <a:solidFill>
                  <a:schemeClr val="bg1"/>
                </a:solidFill>
              </a:rPr>
              <a:t>·</a:t>
            </a:r>
            <a:r>
              <a:rPr lang="zh-CN" altLang="en-US" sz="1800" b="1" dirty="0">
                <a:solidFill>
                  <a:schemeClr val="bg1"/>
                </a:solidFill>
              </a:rPr>
              <a:t>贝尔</a:t>
            </a:r>
            <a:r>
              <a:rPr lang="en-US" altLang="zh-CN" sz="1800" b="1" dirty="0">
                <a:solidFill>
                  <a:schemeClr val="bg1"/>
                </a:solidFill>
              </a:rPr>
              <a:t>》</a:t>
            </a:r>
            <a:r>
              <a:rPr lang="zh-CN" altLang="en-US" sz="1800" b="1" dirty="0">
                <a:solidFill>
                  <a:schemeClr val="bg1"/>
                </a:solidFill>
              </a:rPr>
              <a:t>：对</a:t>
            </a:r>
            <a:r>
              <a:rPr lang="en-US" altLang="zh-CN" sz="1800" b="1" dirty="0">
                <a:solidFill>
                  <a:schemeClr val="bg1"/>
                </a:solidFill>
              </a:rPr>
              <a:t>《</a:t>
            </a:r>
            <a:r>
              <a:rPr lang="zh-CN" altLang="en-US" sz="1800" b="1" dirty="0">
                <a:solidFill>
                  <a:schemeClr val="bg1"/>
                </a:solidFill>
              </a:rPr>
              <a:t>爱胜利</a:t>
            </a:r>
            <a:r>
              <a:rPr lang="en-US" altLang="zh-CN" sz="1800" b="1" dirty="0">
                <a:solidFill>
                  <a:schemeClr val="bg1"/>
                </a:solidFill>
              </a:rPr>
              <a:t>》</a:t>
            </a:r>
            <a:r>
              <a:rPr lang="zh-CN" altLang="en-US" sz="1800" b="1" dirty="0">
                <a:solidFill>
                  <a:schemeClr val="bg1"/>
                </a:solidFill>
              </a:rPr>
              <a:t>的一种圣经回应</a:t>
            </a:r>
            <a:endParaRPr lang="zh-CN" altLang="en-US" sz="1800" dirty="0">
              <a:solidFill>
                <a:schemeClr val="bg1"/>
              </a:solidFill>
            </a:endParaRPr>
          </a:p>
          <a:p>
            <a:endParaRPr kumimoji="1" lang="zh-CN" altLang="en-US" sz="1800" dirty="0">
              <a:solidFill>
                <a:schemeClr val="bg1"/>
              </a:solidFill>
            </a:endParaRPr>
          </a:p>
        </p:txBody>
      </p:sp>
      <p:sp>
        <p:nvSpPr>
          <p:cNvPr id="4" name="文本框 3">
            <a:extLst>
              <a:ext uri="{FF2B5EF4-FFF2-40B4-BE49-F238E27FC236}">
                <a16:creationId xmlns:a16="http://schemas.microsoft.com/office/drawing/2014/main" id="{80B475EC-41A4-1E29-A109-E7DFBE65D932}"/>
              </a:ext>
            </a:extLst>
          </p:cNvPr>
          <p:cNvSpPr txBox="1"/>
          <p:nvPr/>
        </p:nvSpPr>
        <p:spPr>
          <a:xfrm>
            <a:off x="5436096" y="6021288"/>
            <a:ext cx="2589556" cy="369332"/>
          </a:xfrm>
          <a:prstGeom prst="rect">
            <a:avLst/>
          </a:prstGeom>
          <a:noFill/>
        </p:spPr>
        <p:txBody>
          <a:bodyPr wrap="square">
            <a:spAutoFit/>
          </a:bodyPr>
          <a:lstStyle/>
          <a:p>
            <a:pPr algn="ctr"/>
            <a:r>
              <a:rPr lang="zh-CN" altLang="en-US" sz="1800" dirty="0">
                <a:solidFill>
                  <a:schemeClr val="bg1"/>
                </a:solidFill>
              </a:rPr>
              <a:t>（拉里</a:t>
            </a:r>
            <a:r>
              <a:rPr lang="en-US" altLang="zh-CN" sz="1800" dirty="0">
                <a:solidFill>
                  <a:schemeClr val="bg1"/>
                </a:solidFill>
              </a:rPr>
              <a:t>·</a:t>
            </a:r>
            <a:r>
              <a:rPr lang="zh-CN" altLang="en-US" sz="1800" dirty="0">
                <a:solidFill>
                  <a:schemeClr val="bg1"/>
                </a:solidFill>
              </a:rPr>
              <a:t>迪克森博士）</a:t>
            </a:r>
          </a:p>
        </p:txBody>
      </p:sp>
    </p:spTree>
    <p:extLst>
      <p:ext uri="{BB962C8B-B14F-4D97-AF65-F5344CB8AC3E}">
        <p14:creationId xmlns:p14="http://schemas.microsoft.com/office/powerpoint/2010/main" val="870938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pPr>
            <a:r>
              <a:rPr lang="en-US" altLang="en-US" sz="2800" b="1">
                <a:solidFill>
                  <a:srgbClr val="CC3300"/>
                </a:solidFill>
              </a:rPr>
              <a:t>D. (1:12-15)</a:t>
            </a:r>
            <a:r>
              <a:rPr lang="en-US" altLang="en-US" sz="2800" b="1"/>
              <a:t> </a:t>
            </a:r>
          </a:p>
          <a:p>
            <a:pPr marL="0" indent="0" algn="ctr" eaLnBrk="1" hangingPunct="1">
              <a:lnSpc>
                <a:spcPct val="80000"/>
              </a:lnSpc>
              <a:buFontTx/>
              <a:buNone/>
            </a:pPr>
            <a:r>
              <a:rPr lang="zh-CN" altLang="en-US" sz="3600" b="1">
                <a:solidFill>
                  <a:srgbClr val="990099"/>
                </a:solidFill>
                <a:effectLst>
                  <a:outerShdw blurRad="38100" dist="38100" dir="2700000" algn="tl">
                    <a:srgbClr val="000000"/>
                  </a:outerShdw>
                </a:effectLst>
                <a:ea typeface="SimSun" pitchFamily="2" charset="-122"/>
              </a:rPr>
              <a:t>救恩的提醒</a:t>
            </a:r>
            <a:r>
              <a:rPr lang="en-US" altLang="ja-JP" sz="3600"/>
              <a:t> </a:t>
            </a:r>
            <a:r>
              <a:rPr lang="en-US" altLang="ja-JP" sz="3600" b="1"/>
              <a:t> </a:t>
            </a:r>
            <a:endParaRPr lang="en-US" altLang="en-US" sz="3600" b="1"/>
          </a:p>
        </p:txBody>
      </p:sp>
      <p:sp>
        <p:nvSpPr>
          <p:cNvPr id="74756" name="Text Box 4"/>
          <p:cNvSpPr txBox="1">
            <a:spLocks noChangeArrowheads="1"/>
          </p:cNvSpPr>
          <p:nvPr/>
        </p:nvSpPr>
        <p:spPr bwMode="auto">
          <a:xfrm>
            <a:off x="457200" y="5410200"/>
            <a:ext cx="8305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a:latin typeface="Verdana" pitchFamily="34" charset="0"/>
                <a:ea typeface="SimSun" pitchFamily="2" charset="-122"/>
              </a:rPr>
              <a:t>频繁的提醒</a:t>
            </a:r>
            <a:r>
              <a:rPr lang="en-US" altLang="ja-JP">
                <a:latin typeface="Verdana" pitchFamily="34" charset="0"/>
                <a:ea typeface="SimSun" pitchFamily="2" charset="-122"/>
              </a:rPr>
              <a:t>: </a:t>
            </a:r>
            <a:r>
              <a:rPr lang="zh-CN" altLang="en-US">
                <a:latin typeface="Verdana" pitchFamily="34" charset="0"/>
                <a:ea typeface="SimSun" pitchFamily="2" charset="-122"/>
              </a:rPr>
              <a:t>持续的 </a:t>
            </a:r>
            <a:r>
              <a:rPr lang="en-US" altLang="ja-JP">
                <a:latin typeface="Verdana" pitchFamily="34" charset="0"/>
                <a:ea typeface="SimSun" pitchFamily="2" charset="-122"/>
              </a:rPr>
              <a:t>(12)</a:t>
            </a:r>
          </a:p>
          <a:p>
            <a:pPr algn="ctr" eaLnBrk="1" hangingPunct="1"/>
            <a:r>
              <a:rPr lang="zh-CN" altLang="en-US">
                <a:latin typeface="Verdana" pitchFamily="34" charset="0"/>
                <a:ea typeface="SimSun" pitchFamily="2" charset="-122"/>
              </a:rPr>
              <a:t>提醒的必要性：彼得即将离世</a:t>
            </a:r>
            <a:r>
              <a:rPr lang="en-US" altLang="ja-JP">
                <a:latin typeface="Verdana" pitchFamily="34" charset="0"/>
                <a:ea typeface="SimSun" pitchFamily="2" charset="-122"/>
              </a:rPr>
              <a:t> (13-15)</a:t>
            </a:r>
            <a:endParaRPr lang="en-US" altLang="en-US">
              <a:latin typeface="Verdana" pitchFamily="34" charset="0"/>
              <a:ea typeface="SimSun" pitchFamily="2" charset="-122"/>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378075"/>
            <a:ext cx="30480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752600"/>
            <a:ext cx="2667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733800"/>
            <a:ext cx="3095625"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ChangeArrowheads="1"/>
          </p:cNvSpPr>
          <p:nvPr/>
        </p:nvSpPr>
        <p:spPr bwMode="auto">
          <a:xfrm>
            <a:off x="8229600" y="76200"/>
            <a:ext cx="879475" cy="457200"/>
          </a:xfrm>
          <a:prstGeom prst="rect">
            <a:avLst/>
          </a:prstGeom>
          <a:solidFill>
            <a:srgbClr val="9E063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slide(fromBottom)">
                                      <p:cBhvr>
                                        <p:cTn id="7" dur="500"/>
                                        <p:tgtEl>
                                          <p:spTgt spid="7475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4757"/>
                                        </p:tgtEl>
                                        <p:attrNameLst>
                                          <p:attrName>style.visibility</p:attrName>
                                        </p:attrNameLst>
                                      </p:cBhvr>
                                      <p:to>
                                        <p:strVal val="visible"/>
                                      </p:to>
                                    </p:set>
                                    <p:animEffect transition="in" filter="fade">
                                      <p:cBhvr>
                                        <p:cTn id="11" dur="1000"/>
                                        <p:tgtEl>
                                          <p:spTgt spid="74757"/>
                                        </p:tgtEl>
                                      </p:cBhvr>
                                    </p:animEffect>
                                  </p:childTnLst>
                                </p:cTn>
                              </p:par>
                            </p:childTnLst>
                          </p:cTn>
                        </p:par>
                        <p:par>
                          <p:cTn id="12" fill="hold" nodeType="afterGroup">
                            <p:stCondLst>
                              <p:cond delay="1500"/>
                            </p:stCondLst>
                            <p:childTnLst>
                              <p:par>
                                <p:cTn id="13" presetID="5" presetClass="entr" presetSubtype="10" fill="hold" nodeType="afterEffect">
                                  <p:stCondLst>
                                    <p:cond delay="0"/>
                                  </p:stCondLst>
                                  <p:childTnLst>
                                    <p:set>
                                      <p:cBhvr>
                                        <p:cTn id="14" dur="1" fill="hold">
                                          <p:stCondLst>
                                            <p:cond delay="0"/>
                                          </p:stCondLst>
                                        </p:cTn>
                                        <p:tgtEl>
                                          <p:spTgt spid="74758"/>
                                        </p:tgtEl>
                                        <p:attrNameLst>
                                          <p:attrName>style.visibility</p:attrName>
                                        </p:attrNameLst>
                                      </p:cBhvr>
                                      <p:to>
                                        <p:strVal val="visible"/>
                                      </p:to>
                                    </p:set>
                                    <p:animEffect transition="in" filter="checkerboard(across)">
                                      <p:cBhvr>
                                        <p:cTn id="15" dur="1000"/>
                                        <p:tgtEl>
                                          <p:spTgt spid="74758"/>
                                        </p:tgtEl>
                                      </p:cBhvr>
                                    </p:animEffect>
                                  </p:childTnLst>
                                </p:cTn>
                              </p:par>
                            </p:childTnLst>
                          </p:cTn>
                        </p:par>
                        <p:par>
                          <p:cTn id="16" fill="hold" nodeType="afterGroup">
                            <p:stCondLst>
                              <p:cond delay="2500"/>
                            </p:stCondLst>
                            <p:childTnLst>
                              <p:par>
                                <p:cTn id="17" presetID="23" presetClass="entr" presetSubtype="16" fill="hold" nodeType="afterEffect">
                                  <p:stCondLst>
                                    <p:cond delay="0"/>
                                  </p:stCondLst>
                                  <p:childTnLst>
                                    <p:set>
                                      <p:cBhvr>
                                        <p:cTn id="18" dur="1" fill="hold">
                                          <p:stCondLst>
                                            <p:cond delay="0"/>
                                          </p:stCondLst>
                                        </p:cTn>
                                        <p:tgtEl>
                                          <p:spTgt spid="74759"/>
                                        </p:tgtEl>
                                        <p:attrNameLst>
                                          <p:attrName>style.visibility</p:attrName>
                                        </p:attrNameLst>
                                      </p:cBhvr>
                                      <p:to>
                                        <p:strVal val="visible"/>
                                      </p:to>
                                    </p:set>
                                    <p:anim calcmode="lin" valueType="num">
                                      <p:cBhvr>
                                        <p:cTn id="19" dur="2000" fill="hold"/>
                                        <p:tgtEl>
                                          <p:spTgt spid="74759"/>
                                        </p:tgtEl>
                                        <p:attrNameLst>
                                          <p:attrName>ppt_w</p:attrName>
                                        </p:attrNameLst>
                                      </p:cBhvr>
                                      <p:tavLst>
                                        <p:tav tm="0">
                                          <p:val>
                                            <p:fltVal val="0"/>
                                          </p:val>
                                        </p:tav>
                                        <p:tav tm="100000">
                                          <p:val>
                                            <p:strVal val="#ppt_w"/>
                                          </p:val>
                                        </p:tav>
                                      </p:tavLst>
                                    </p:anim>
                                    <p:anim calcmode="lin" valueType="num">
                                      <p:cBhvr>
                                        <p:cTn id="20" dur="2000" fill="hold"/>
                                        <p:tgtEl>
                                          <p:spTgt spid="74759"/>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4756">
                                            <p:txEl>
                                              <p:pRg st="1" end="1"/>
                                            </p:txEl>
                                          </p:spTgt>
                                        </p:tgtEl>
                                        <p:attrNameLst>
                                          <p:attrName>style.visibility</p:attrName>
                                        </p:attrNameLst>
                                      </p:cBhvr>
                                      <p:to>
                                        <p:strVal val="visible"/>
                                      </p:to>
                                    </p:set>
                                    <p:animEffect transition="in" filter="slide(fromBottom)">
                                      <p:cBhvr>
                                        <p:cTn id="25" dur="500"/>
                                        <p:tgtEl>
                                          <p:spTgt spid="747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build="allAtOnce"/>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168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a:t>
            </a:r>
            <a:r>
              <a:rPr lang="en-US" altLang="zh-CN" sz="2800" dirty="0">
                <a:solidFill>
                  <a:srgbClr val="FFFFFF"/>
                </a:solidFill>
                <a:effectLst>
                  <a:glow rad="101600">
                    <a:schemeClr val="tx1"/>
                  </a:glow>
                </a:effectLst>
                <a:latin typeface="Arial" charset="0"/>
                <a:ea typeface="ＭＳ Ｐゴシック" charset="0"/>
                <a:cs typeface="ＭＳ Ｐゴシック" charset="0"/>
              </a:rPr>
              <a:t>14</a:t>
            </a:r>
            <a:r>
              <a:rPr lang="zh-CN" altLang="en-US" sz="2800" dirty="0">
                <a:solidFill>
                  <a:srgbClr val="FFFFFF"/>
                </a:solidFill>
                <a:effectLst>
                  <a:glow rad="101600">
                    <a:schemeClr val="tx1"/>
                  </a:glow>
                </a:effectLst>
                <a:latin typeface="Arial" charset="0"/>
                <a:ea typeface="ＭＳ Ｐゴシック" charset="0"/>
                <a:cs typeface="ＭＳ Ｐゴシック" charset="0"/>
              </a:rPr>
              <a:t>因为我知道我离世的时候快到了，正如我们的主耶稣基督清楚指示我的。</a:t>
            </a:r>
            <a:r>
              <a:rPr lang="en-US" altLang="zh-CN" sz="2800" dirty="0">
                <a:solidFill>
                  <a:srgbClr val="FFFFFF"/>
                </a:solidFill>
                <a:effectLst>
                  <a:glow rad="101600">
                    <a:schemeClr val="tx1"/>
                  </a:glow>
                </a:effectLst>
                <a:latin typeface="Arial" charset="0"/>
                <a:ea typeface="ＭＳ Ｐゴシック" charset="0"/>
                <a:cs typeface="ＭＳ Ｐゴシック" charset="0"/>
              </a:rPr>
              <a:t>15</a:t>
            </a:r>
            <a:r>
              <a:rPr lang="zh-CN" altLang="en-US" sz="2800" dirty="0">
                <a:solidFill>
                  <a:srgbClr val="FFFFFF"/>
                </a:solidFill>
                <a:effectLst>
                  <a:glow rad="101600">
                    <a:schemeClr val="tx1"/>
                  </a:glow>
                </a:effectLst>
                <a:latin typeface="Arial" charset="0"/>
                <a:ea typeface="ＭＳ Ｐゴシック" charset="0"/>
                <a:cs typeface="ＭＳ Ｐゴシック" charset="0"/>
              </a:rPr>
              <a:t>我也要努力，使你们在我去世以后，还时常追念这些事。</a:t>
            </a:r>
            <a:r>
              <a:rPr lang="en-US" sz="2800" dirty="0">
                <a:solidFill>
                  <a:srgbClr val="FFFFFF"/>
                </a:solidFill>
                <a:effectLst>
                  <a:glow rad="101600">
                    <a:schemeClr val="tx1"/>
                  </a:glow>
                </a:effectLst>
                <a:latin typeface="Arial" charset="0"/>
                <a:ea typeface="ＭＳ Ｐゴシック" charset="0"/>
                <a:cs typeface="ＭＳ Ｐゴシック" charset="0"/>
              </a:rPr>
              <a:t>" ( </a:t>
            </a:r>
            <a:r>
              <a:rPr lang="en-US" sz="2800" dirty="0" err="1">
                <a:solidFill>
                  <a:srgbClr val="FFFFFF"/>
                </a:solidFill>
                <a:effectLst>
                  <a:glow rad="101600">
                    <a:schemeClr val="tx1"/>
                  </a:glow>
                </a:effectLst>
                <a:latin typeface="Arial" charset="0"/>
                <a:ea typeface="ＭＳ Ｐゴシック" charset="0"/>
                <a:cs typeface="ＭＳ Ｐゴシック" charset="0"/>
              </a:rPr>
              <a:t>彼得后书</a:t>
            </a:r>
            <a:r>
              <a:rPr lang="en-US" sz="2800" dirty="0">
                <a:solidFill>
                  <a:srgbClr val="FFFFFF"/>
                </a:solidFill>
                <a:effectLst>
                  <a:glow rad="101600">
                    <a:schemeClr val="tx1"/>
                  </a:glow>
                </a:effectLst>
                <a:latin typeface="Arial" charset="0"/>
                <a:ea typeface="ＭＳ Ｐゴシック" charset="0"/>
                <a:cs typeface="ＭＳ Ｐゴシック" charset="0"/>
              </a:rPr>
              <a:t>. 1:14-15 </a:t>
            </a:r>
            <a:r>
              <a:rPr lang="en-US" sz="2400" dirty="0" err="1">
                <a:solidFill>
                  <a:srgbClr val="FFFFFF"/>
                </a:solidFill>
                <a:effectLst>
                  <a:glow rad="101600">
                    <a:schemeClr val="tx1"/>
                  </a:glow>
                </a:effectLst>
                <a:latin typeface="Arial" charset="0"/>
                <a:ea typeface="ＭＳ Ｐゴシック" charset="0"/>
                <a:cs typeface="ＭＳ Ｐゴシック" charset="0"/>
              </a:rPr>
              <a:t>新译本</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lvl="0" eaLnBrk="1" hangingPunct="1">
              <a:defRPr/>
            </a:pPr>
            <a:r>
              <a:rPr lang="zh-CN" altLang="en-US" sz="2800" dirty="0">
                <a:solidFill>
                  <a:srgbClr val="FFFFFF"/>
                </a:solidFill>
                <a:effectLst>
                  <a:glow rad="101600">
                    <a:srgbClr val="000000"/>
                  </a:glow>
                </a:effectLst>
                <a:latin typeface="Arial" charset="0"/>
                <a:ea typeface="ＭＳ Ｐゴシック" charset="0"/>
                <a:cs typeface="ＭＳ Ｐゴシック" charset="0"/>
              </a:rPr>
              <a:t>教会传统认为，彼得请求被倒钉十字架。</a:t>
            </a:r>
          </a:p>
        </p:txBody>
      </p:sp>
    </p:spTree>
    <p:extLst>
      <p:ext uri="{BB962C8B-B14F-4D97-AF65-F5344CB8AC3E}">
        <p14:creationId xmlns:p14="http://schemas.microsoft.com/office/powerpoint/2010/main" val="28621379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52400" y="228600"/>
            <a:ext cx="2971800" cy="182563"/>
          </a:xfrm>
        </p:spPr>
        <p:txBody>
          <a:bodyPr/>
          <a:lstStyle/>
          <a:p>
            <a:pPr eaLnBrk="1" hangingPunct="1"/>
            <a:r>
              <a:rPr lang="zh-CN" altLang="en-US" sz="2000" b="0">
                <a:solidFill>
                  <a:srgbClr val="CC3300"/>
                </a:solidFill>
                <a:ea typeface="SimSun" pitchFamily="2" charset="-122"/>
              </a:rPr>
              <a:t>彼得后书一章</a:t>
            </a:r>
            <a:endParaRPr lang="en-US" altLang="en-US" sz="2000" b="0">
              <a:solidFill>
                <a:srgbClr val="CC3300"/>
              </a:solidFill>
              <a:ea typeface="SimSun" pitchFamily="2" charset="-122"/>
            </a:endParaRP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buFontTx/>
              <a:buNone/>
            </a:pPr>
            <a:r>
              <a:rPr lang="en-US" altLang="en-US" sz="2800" b="1">
                <a:solidFill>
                  <a:srgbClr val="CC3300"/>
                </a:solidFill>
              </a:rPr>
              <a:t>E. (1:16-21) </a:t>
            </a:r>
          </a:p>
          <a:p>
            <a:pPr marL="0" indent="0" algn="ctr" eaLnBrk="1" hangingPunct="1">
              <a:buFontTx/>
              <a:buNone/>
            </a:pPr>
            <a:r>
              <a:rPr lang="zh-CN" altLang="en-US" b="1">
                <a:solidFill>
                  <a:srgbClr val="990099"/>
                </a:solidFill>
                <a:effectLst>
                  <a:outerShdw blurRad="38100" dist="38100" dir="2700000" algn="tl">
                    <a:srgbClr val="000000"/>
                  </a:outerShdw>
                </a:effectLst>
                <a:ea typeface="SimSun" pitchFamily="2" charset="-122"/>
              </a:rPr>
              <a:t>为真理的信息辩护</a:t>
            </a:r>
            <a:endParaRPr lang="en-US" altLang="en-US" sz="4000" b="1"/>
          </a:p>
        </p:txBody>
      </p:sp>
      <p:sp>
        <p:nvSpPr>
          <p:cNvPr id="75780" name="Text Box 4"/>
          <p:cNvSpPr txBox="1">
            <a:spLocks noChangeArrowheads="1"/>
          </p:cNvSpPr>
          <p:nvPr/>
        </p:nvSpPr>
        <p:spPr bwMode="auto">
          <a:xfrm>
            <a:off x="4572000" y="2209800"/>
            <a:ext cx="4419600" cy="274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a:latin typeface="Arial" pitchFamily="34" charset="0"/>
                <a:ea typeface="SimSun" pitchFamily="2" charset="-122"/>
              </a:rPr>
              <a:t>使徒的亲眼见证</a:t>
            </a:r>
          </a:p>
          <a:p>
            <a:pPr algn="ctr" eaLnBrk="1" hangingPunct="1"/>
            <a:r>
              <a:rPr lang="en-US" altLang="en-US" sz="2800">
                <a:latin typeface="Arial" pitchFamily="34" charset="0"/>
                <a:ea typeface="SimSun" pitchFamily="2" charset="-122"/>
              </a:rPr>
              <a:t>(16-18)</a:t>
            </a:r>
          </a:p>
          <a:p>
            <a:pPr algn="ctr" eaLnBrk="1" hangingPunct="1">
              <a:spcBef>
                <a:spcPct val="40000"/>
              </a:spcBef>
            </a:pPr>
            <a:r>
              <a:rPr lang="zh-CN" altLang="en-US" sz="2800">
                <a:latin typeface="Arial" pitchFamily="34" charset="0"/>
                <a:ea typeface="SimSun" pitchFamily="2" charset="-122"/>
              </a:rPr>
              <a:t>旧约的先知 </a:t>
            </a:r>
            <a:r>
              <a:rPr lang="en-US" altLang="en-US" sz="2800">
                <a:latin typeface="Arial" pitchFamily="34" charset="0"/>
                <a:ea typeface="SimSun" pitchFamily="2" charset="-122"/>
              </a:rPr>
              <a:t>(19-21)</a:t>
            </a:r>
          </a:p>
          <a:p>
            <a:pPr algn="ctr" eaLnBrk="1" hangingPunct="1">
              <a:spcBef>
                <a:spcPct val="40000"/>
              </a:spcBef>
            </a:pPr>
            <a:r>
              <a:rPr lang="en-US" altLang="en-US" sz="2800">
                <a:latin typeface="Arial" pitchFamily="34" charset="0"/>
                <a:ea typeface="SimSun" pitchFamily="2" charset="-122"/>
              </a:rPr>
              <a:t>• </a:t>
            </a:r>
            <a:r>
              <a:rPr lang="zh-CN" altLang="en-US" sz="2800">
                <a:latin typeface="Arial" pitchFamily="34" charset="0"/>
                <a:ea typeface="SimSun" pitchFamily="2" charset="-122"/>
              </a:rPr>
              <a:t>旧约预言的价值</a:t>
            </a:r>
          </a:p>
          <a:p>
            <a:pPr algn="ctr" eaLnBrk="1" hangingPunct="1">
              <a:spcBef>
                <a:spcPct val="40000"/>
              </a:spcBef>
            </a:pPr>
            <a:r>
              <a:rPr lang="en-US" altLang="en-US" sz="2800">
                <a:latin typeface="Arial" pitchFamily="34" charset="0"/>
                <a:ea typeface="SimSun" pitchFamily="2" charset="-122"/>
              </a:rPr>
              <a:t>• </a:t>
            </a:r>
            <a:r>
              <a:rPr lang="en-US" altLang="en-US">
                <a:ea typeface="SimSun" pitchFamily="2" charset="-122"/>
              </a:rPr>
              <a:t> </a:t>
            </a:r>
            <a:r>
              <a:rPr lang="zh-CN" altLang="en-US">
                <a:ea typeface="SimSun" pitchFamily="2" charset="-122"/>
              </a:rPr>
              <a:t>旧约预言的来源</a:t>
            </a:r>
            <a:endParaRPr lang="en-US" altLang="en-US">
              <a:ea typeface="SimSun" pitchFamily="2" charset="-122"/>
            </a:endParaRP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566988"/>
            <a:ext cx="374332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6"/>
          <p:cNvSpPr>
            <a:spLocks noChangeArrowheads="1"/>
          </p:cNvSpPr>
          <p:nvPr/>
        </p:nvSpPr>
        <p:spPr bwMode="auto">
          <a:xfrm>
            <a:off x="8229600" y="76200"/>
            <a:ext cx="879475" cy="457200"/>
          </a:xfrm>
          <a:prstGeom prst="rect">
            <a:avLst/>
          </a:prstGeom>
          <a:solidFill>
            <a:schemeClr val="accent2"/>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b="1">
                <a:solidFill>
                  <a:schemeClr val="bg1"/>
                </a:solidFill>
                <a:latin typeface="Arial" pitchFamily="26" charset="0"/>
                <a:ea typeface="+mn-ea"/>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slide(fromRight)">
                                      <p:cBhvr>
                                        <p:cTn id="7" dur="500"/>
                                        <p:tgtEl>
                                          <p:spTgt spid="75780">
                                            <p:txEl>
                                              <p:pRg st="0" end="0"/>
                                            </p:txEl>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1" end="1"/>
                                            </p:txEl>
                                          </p:spTgt>
                                        </p:tgtEl>
                                        <p:attrNameLst>
                                          <p:attrName>style.visibility</p:attrName>
                                        </p:attrNameLst>
                                      </p:cBhvr>
                                      <p:to>
                                        <p:strVal val="visible"/>
                                      </p:to>
                                    </p:set>
                                    <p:animEffect transition="in" filter="slide(fromRight)">
                                      <p:cBhvr>
                                        <p:cTn id="10" dur="500"/>
                                        <p:tgtEl>
                                          <p:spTgt spid="7578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Effect transition="in" filter="slide(fromRight)">
                                      <p:cBhvr>
                                        <p:cTn id="15" dur="1000"/>
                                        <p:tgtEl>
                                          <p:spTgt spid="75780">
                                            <p:txEl>
                                              <p:pRg st="2" end="2"/>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3" end="3"/>
                                            </p:txEl>
                                          </p:spTgt>
                                        </p:tgtEl>
                                        <p:attrNameLst>
                                          <p:attrName>style.visibility</p:attrName>
                                        </p:attrNameLst>
                                      </p:cBhvr>
                                      <p:to>
                                        <p:strVal val="visible"/>
                                      </p:to>
                                    </p:set>
                                    <p:animEffect transition="in" filter="slide(fromRight)">
                                      <p:cBhvr>
                                        <p:cTn id="24" dur="1000"/>
                                        <p:tgtEl>
                                          <p:spTgt spid="75780">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4" end="4"/>
                                            </p:txEl>
                                          </p:spTgt>
                                        </p:tgtEl>
                                        <p:attrNameLst>
                                          <p:attrName>style.visibility</p:attrName>
                                        </p:attrNameLst>
                                      </p:cBhvr>
                                      <p:to>
                                        <p:strVal val="visible"/>
                                      </p:to>
                                    </p:set>
                                    <p:animEffect transition="in" filter="slide(fromRight)">
                                      <p:cBhvr>
                                        <p:cTn id="29" dur="1000"/>
                                        <p:tgtEl>
                                          <p:spTgt spid="757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600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r="3226" b="292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AutoShape 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8" name="AutoShape 4"/>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3200">
              <a:solidFill>
                <a:schemeClr val="bg1"/>
              </a:solidFill>
              <a:latin typeface="Arial" pitchFamily="34" charset="0"/>
            </a:endParaRPr>
          </a:p>
        </p:txBody>
      </p:sp>
      <p:sp>
        <p:nvSpPr>
          <p:cNvPr id="195589" name="Text Box 5"/>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bg1"/>
                </a:solidFill>
                <a:latin typeface="Arial" pitchFamily="34" charset="0"/>
                <a:ea typeface="SimSun" pitchFamily="2" charset="-122"/>
              </a:rPr>
              <a:t>假</a:t>
            </a:r>
            <a:endParaRPr lang="zh-CN" altLang="en-US" sz="3200" b="1" i="1" u="sng">
              <a:solidFill>
                <a:schemeClr val="bg1"/>
              </a:solidFill>
              <a:ea typeface="SimSun" pitchFamily="2" charset="-122"/>
            </a:endParaRPr>
          </a:p>
        </p:txBody>
      </p:sp>
      <p:sp>
        <p:nvSpPr>
          <p:cNvPr id="195590" name="Text Box 6"/>
          <p:cNvSpPr txBox="1">
            <a:spLocks noChangeArrowheads="1"/>
          </p:cNvSpPr>
          <p:nvPr/>
        </p:nvSpPr>
        <p:spPr bwMode="auto">
          <a:xfrm>
            <a:off x="5334000" y="3048000"/>
            <a:ext cx="26670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你将在两年内回来</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241671" name="Rectangle 7"/>
          <p:cNvSpPr>
            <a:spLocks noGrp="1" noChangeArrowheads="1"/>
          </p:cNvSpPr>
          <p:nvPr>
            <p:ph type="ctrTitle"/>
          </p:nvPr>
        </p:nvSpPr>
        <p:spPr>
          <a:xfrm>
            <a:off x="0" y="531813"/>
            <a:ext cx="9372600" cy="625475"/>
          </a:xfrm>
          <a:solidFill>
            <a:schemeClr val="bg2"/>
          </a:solidFill>
        </p:spPr>
        <p:txBody>
          <a:bodyPr/>
          <a:lstStyle/>
          <a:p>
            <a:pPr eaLnBrk="1" hangingPunct="1"/>
            <a:r>
              <a:rPr lang="zh-CN" altLang="en-US" sz="3500">
                <a:solidFill>
                  <a:schemeClr val="bg1"/>
                </a:solidFill>
                <a:ea typeface="SimSun" pitchFamily="2" charset="-122"/>
              </a:rPr>
              <a:t>耶利米 </a:t>
            </a:r>
            <a:r>
              <a:rPr lang="en-US" altLang="en-US" sz="3500">
                <a:solidFill>
                  <a:schemeClr val="bg1"/>
                </a:solidFill>
              </a:rPr>
              <a:t>(25:11-12) </a:t>
            </a:r>
            <a:r>
              <a:rPr lang="en-US" altLang="zh-CN" sz="3500">
                <a:solidFill>
                  <a:schemeClr val="bg1"/>
                </a:solidFill>
                <a:ea typeface="SimSun" pitchFamily="2" charset="-122"/>
              </a:rPr>
              <a:t>vs.</a:t>
            </a:r>
            <a:r>
              <a:rPr lang="en-US" altLang="en-US" sz="3500">
                <a:solidFill>
                  <a:schemeClr val="bg1"/>
                </a:solidFill>
              </a:rPr>
              <a:t> </a:t>
            </a:r>
            <a:r>
              <a:rPr lang="zh-CN" altLang="en-US" sz="3500">
                <a:solidFill>
                  <a:schemeClr val="bg1"/>
                </a:solidFill>
                <a:ea typeface="SimSun" pitchFamily="2" charset="-122"/>
              </a:rPr>
              <a:t>哈拿尼雅</a:t>
            </a:r>
            <a:r>
              <a:rPr lang="en-US" altLang="ja-JP" sz="3500">
                <a:solidFill>
                  <a:schemeClr val="bg1"/>
                </a:solidFill>
              </a:rPr>
              <a:t> (28:2-3)</a:t>
            </a:r>
            <a:endParaRPr lang="en-US" altLang="en-US">
              <a:solidFill>
                <a:schemeClr val="bg1"/>
              </a:solidFill>
            </a:endParaRPr>
          </a:p>
        </p:txBody>
      </p:sp>
      <p:sp>
        <p:nvSpPr>
          <p:cNvPr id="195592" name="Text Box 8"/>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b="1" u="sng">
                <a:solidFill>
                  <a:schemeClr val="tx2"/>
                </a:solidFill>
                <a:latin typeface="Arial" pitchFamily="34" charset="0"/>
                <a:ea typeface="SimSun" pitchFamily="2" charset="-122"/>
              </a:rPr>
              <a:t>真</a:t>
            </a:r>
            <a:endParaRPr lang="zh-CN" altLang="en-US" sz="3200" b="1" i="1" u="sng">
              <a:solidFill>
                <a:schemeClr val="tx2"/>
              </a:solidFill>
              <a:ea typeface="SimSun" pitchFamily="2" charset="-122"/>
            </a:endParaRPr>
          </a:p>
        </p:txBody>
      </p:sp>
      <p:sp>
        <p:nvSpPr>
          <p:cNvPr id="195593" name="Text Box 9"/>
          <p:cNvSpPr txBox="1">
            <a:spLocks noChangeArrowheads="1"/>
          </p:cNvSpPr>
          <p:nvPr/>
        </p:nvSpPr>
        <p:spPr bwMode="auto">
          <a:xfrm>
            <a:off x="304800" y="3048000"/>
            <a:ext cx="2514600" cy="119062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3600" b="1">
                <a:solidFill>
                  <a:schemeClr val="bg1"/>
                </a:solidFill>
                <a:latin typeface="Arial" pitchFamily="34" charset="0"/>
              </a:rPr>
              <a:t>“</a:t>
            </a:r>
            <a:r>
              <a:rPr lang="zh-CN" altLang="en-US" sz="3600" b="1">
                <a:solidFill>
                  <a:schemeClr val="bg1"/>
                </a:solidFill>
                <a:latin typeface="Arial" pitchFamily="34" charset="0"/>
                <a:ea typeface="SimSun" pitchFamily="2" charset="-122"/>
              </a:rPr>
              <a:t>你将存留</a:t>
            </a:r>
            <a:r>
              <a:rPr lang="en-US" altLang="zh-CN" sz="3600" b="1">
                <a:solidFill>
                  <a:schemeClr val="bg1"/>
                </a:solidFill>
                <a:latin typeface="Arial" pitchFamily="34" charset="0"/>
                <a:ea typeface="SimSun" pitchFamily="2" charset="-122"/>
              </a:rPr>
              <a:t>70</a:t>
            </a:r>
            <a:r>
              <a:rPr lang="zh-CN" altLang="en-US" sz="3600" b="1">
                <a:solidFill>
                  <a:schemeClr val="bg1"/>
                </a:solidFill>
                <a:latin typeface="Arial" pitchFamily="34" charset="0"/>
                <a:ea typeface="SimSun" pitchFamily="2" charset="-122"/>
              </a:rPr>
              <a:t>年</a:t>
            </a:r>
            <a:r>
              <a:rPr lang="en-US" altLang="ja-JP" sz="3600" b="1">
                <a:solidFill>
                  <a:schemeClr val="bg1"/>
                </a:solidFill>
                <a:latin typeface="Arial" pitchFamily="34" charset="0"/>
                <a:ea typeface="SimSun" pitchFamily="2" charset="-122"/>
              </a:rPr>
              <a:t>!”</a:t>
            </a:r>
            <a:endParaRPr lang="en-US" altLang="en-US" sz="2800" b="1" i="1">
              <a:solidFill>
                <a:schemeClr val="bg1"/>
              </a:solidFill>
              <a:ea typeface="SimSun" pitchFamily="2" charset="-122"/>
            </a:endParaRPr>
          </a:p>
        </p:txBody>
      </p:sp>
      <p:sp>
        <p:nvSpPr>
          <p:cNvPr id="195594"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两个月后死亡 </a:t>
            </a:r>
            <a:r>
              <a:rPr lang="en-US" altLang="en-US" sz="3600" b="1">
                <a:solidFill>
                  <a:schemeClr val="bg1"/>
                </a:solidFill>
                <a:latin typeface="Arial" pitchFamily="34" charset="0"/>
                <a:ea typeface="SimSun" pitchFamily="2" charset="-122"/>
              </a:rPr>
              <a:t>(28:17)</a:t>
            </a:r>
            <a:endParaRPr lang="en-US" altLang="en-US" sz="2800" b="1" i="1">
              <a:solidFill>
                <a:schemeClr val="bg1"/>
              </a:solidFill>
              <a:ea typeface="SimSun" pitchFamily="2" charset="-122"/>
            </a:endParaRPr>
          </a:p>
        </p:txBody>
      </p:sp>
      <p:sp>
        <p:nvSpPr>
          <p:cNvPr id="195595"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chemeClr val="bg1"/>
                </a:solidFill>
                <a:latin typeface="Arial" pitchFamily="34" charset="0"/>
                <a:ea typeface="SimSun" pitchFamily="2" charset="-122"/>
              </a:rPr>
              <a:t>又活了</a:t>
            </a:r>
            <a:r>
              <a:rPr lang="en-US" altLang="zh-CN" sz="3600" b="1">
                <a:solidFill>
                  <a:schemeClr val="bg1"/>
                </a:solidFill>
                <a:latin typeface="Arial" pitchFamily="34" charset="0"/>
                <a:ea typeface="SimSun" pitchFamily="2" charset="-122"/>
              </a:rPr>
              <a:t>23</a:t>
            </a:r>
            <a:r>
              <a:rPr lang="zh-CN" altLang="en-US" sz="3600" b="1">
                <a:solidFill>
                  <a:schemeClr val="bg1"/>
                </a:solidFill>
                <a:latin typeface="Arial" pitchFamily="34" charset="0"/>
                <a:ea typeface="SimSun" pitchFamily="2" charset="-122"/>
              </a:rPr>
              <a:t>年 </a:t>
            </a:r>
            <a:r>
              <a:rPr lang="en-US" altLang="ja-JP" sz="3600" b="1">
                <a:solidFill>
                  <a:schemeClr val="bg1"/>
                </a:solidFill>
                <a:latin typeface="Arial" pitchFamily="34" charset="0"/>
                <a:ea typeface="SimSun" pitchFamily="2" charset="-122"/>
              </a:rPr>
              <a:t>(51:64) </a:t>
            </a:r>
            <a:endParaRPr lang="en-US" altLang="en-US" sz="3600" b="1">
              <a:solidFill>
                <a:schemeClr val="bg1"/>
              </a:solidFill>
              <a:latin typeface="Arial" pitchFamily="34" charset="0"/>
              <a:ea typeface="SimSun"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dissolve">
                                      <p:cBhvr>
                                        <p:cTn id="7" dur="500"/>
                                        <p:tgtEl>
                                          <p:spTgt spid="195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588"/>
                                        </p:tgtEl>
                                        <p:attrNameLst>
                                          <p:attrName>style.visibility</p:attrName>
                                        </p:attrNameLst>
                                      </p:cBhvr>
                                      <p:to>
                                        <p:strVal val="visible"/>
                                      </p:to>
                                    </p:set>
                                    <p:animEffect transition="in" filter="dissolve">
                                      <p:cBhvr>
                                        <p:cTn id="12" dur="500"/>
                                        <p:tgtEl>
                                          <p:spTgt spid="1955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5593"/>
                                        </p:tgtEl>
                                        <p:attrNameLst>
                                          <p:attrName>style.visibility</p:attrName>
                                        </p:attrNameLst>
                                      </p:cBhvr>
                                      <p:to>
                                        <p:strVal val="visible"/>
                                      </p:to>
                                    </p:set>
                                    <p:animEffect transition="in" filter="dissolve">
                                      <p:cBhvr>
                                        <p:cTn id="15" dur="500"/>
                                        <p:tgtEl>
                                          <p:spTgt spid="1955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5589"/>
                                        </p:tgtEl>
                                        <p:attrNameLst>
                                          <p:attrName>style.visibility</p:attrName>
                                        </p:attrNameLst>
                                      </p:cBhvr>
                                      <p:to>
                                        <p:strVal val="visible"/>
                                      </p:to>
                                    </p:set>
                                    <p:animEffect transition="in" filter="dissolve">
                                      <p:cBhvr>
                                        <p:cTn id="20" dur="500"/>
                                        <p:tgtEl>
                                          <p:spTgt spid="195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5587"/>
                                        </p:tgtEl>
                                        <p:attrNameLst>
                                          <p:attrName>style.visibility</p:attrName>
                                        </p:attrNameLst>
                                      </p:cBhvr>
                                      <p:to>
                                        <p:strVal val="visible"/>
                                      </p:to>
                                    </p:set>
                                    <p:animEffect transition="in" filter="dissolve">
                                      <p:cBhvr>
                                        <p:cTn id="25" dur="500"/>
                                        <p:tgtEl>
                                          <p:spTgt spid="19558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dissolve">
                                      <p:cBhvr>
                                        <p:cTn id="28" dur="500"/>
                                        <p:tgtEl>
                                          <p:spTgt spid="1955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5595"/>
                                        </p:tgtEl>
                                        <p:attrNameLst>
                                          <p:attrName>style.visibility</p:attrName>
                                        </p:attrNameLst>
                                      </p:cBhvr>
                                      <p:to>
                                        <p:strVal val="visible"/>
                                      </p:to>
                                    </p:set>
                                    <p:animEffect transition="in" filter="dissolve">
                                      <p:cBhvr>
                                        <p:cTn id="33" dur="500"/>
                                        <p:tgtEl>
                                          <p:spTgt spid="1955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5594"/>
                                        </p:tgtEl>
                                        <p:attrNameLst>
                                          <p:attrName>style.visibility</p:attrName>
                                        </p:attrNameLst>
                                      </p:cBhvr>
                                      <p:to>
                                        <p:strVal val="visible"/>
                                      </p:to>
                                    </p:set>
                                    <p:animEffect transition="in" filter="dissolve">
                                      <p:cBhvr>
                                        <p:cTn id="38" dur="5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588" grpId="0" animBg="1"/>
      <p:bldP spid="195589" grpId="0"/>
      <p:bldP spid="195590" grpId="0"/>
      <p:bldP spid="195592" grpId="0"/>
      <p:bldP spid="195593" grpId="0"/>
      <p:bldP spid="195594" grpId="0" animBg="1"/>
      <p:bldP spid="19559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3779" name="Text Box 3"/>
          <p:cNvSpPr txBox="1">
            <a:spLocks noChangeArrowheads="1"/>
          </p:cNvSpPr>
          <p:nvPr/>
        </p:nvSpPr>
        <p:spPr bwMode="auto">
          <a:xfrm>
            <a:off x="571500" y="1554163"/>
            <a:ext cx="8001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第</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要</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紧</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道</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上</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没</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可</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私</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解</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说</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因</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言</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从</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没</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有</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於</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意</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乃</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是</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被</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圣</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灵</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感</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动</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说</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出</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神</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的</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话</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华文细黑" charset="-122"/>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来</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r>
              <a:rPr kumimoji="0" lang="en-US" altLang="ja-JP"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a:t>
            </a:r>
            <a:endParaRPr kumimoji="0" lang="en-US" altLang="en-US" sz="3600" b="1" i="1"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203780" name="Text Box 4"/>
          <p:cNvSpPr txBox="1">
            <a:spLocks noChangeArrowheads="1"/>
          </p:cNvSpPr>
          <p:nvPr/>
        </p:nvSpPr>
        <p:spPr bwMode="auto">
          <a:xfrm>
            <a:off x="44196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pitchFamily="26" charset="0"/>
                <a:ea typeface="SimSun" pitchFamily="2" charset="-122"/>
                <a:cs typeface="SimSun" pitchFamily="2" charset="-122"/>
              </a:rPr>
              <a:t>彼得后书 </a:t>
            </a:r>
            <a:r>
              <a:rPr kumimoji="0" lang="en-US" sz="3200" b="1" i="0" u="none" strike="noStrike" kern="1200" cap="none" spc="0" normalizeH="0" baseline="0" noProof="0">
                <a:ln>
                  <a:noFill/>
                </a:ln>
                <a:solidFill>
                  <a:srgbClr val="FFFFFF"/>
                </a:solidFill>
                <a:effectLst/>
                <a:uLnTx/>
                <a:uFillTx/>
                <a:latin typeface="Times New Roman" pitchFamily="26" charset="0"/>
                <a:ea typeface="MS PGothic" pitchFamily="34" charset="-128"/>
                <a:cs typeface="+mn-cs"/>
              </a:rPr>
              <a:t>1:20-21</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pPr>
            <a:r>
              <a:rPr lang="zh-CN" altLang="en-US" b="0">
                <a:solidFill>
                  <a:schemeClr val="bg1"/>
                </a:solidFill>
                <a:effectLst>
                  <a:outerShdw blurRad="38100" dist="38100" dir="2700000" algn="tl">
                    <a:srgbClr val="000000"/>
                  </a:outerShdw>
                </a:effectLst>
                <a:ea typeface="SimSun" pitchFamily="2" charset="-122"/>
              </a:rPr>
              <a:t>什么是预言</a:t>
            </a:r>
            <a:r>
              <a:rPr lang="en-US" altLang="ja-JP" b="0">
                <a:solidFill>
                  <a:schemeClr val="bg1"/>
                </a:solidFill>
                <a:effectLst>
                  <a:outerShdw blurRad="38100" dist="38100" dir="2700000" algn="tl">
                    <a:srgbClr val="000000"/>
                  </a:outerShdw>
                </a:effectLst>
              </a:rPr>
              <a:t>? </a:t>
            </a:r>
            <a:endParaRPr lang="en-US" altLang="en-US" b="0">
              <a:solidFill>
                <a:schemeClr val="bg1"/>
              </a:solidFill>
              <a:effectLst>
                <a:outerShdw blurRad="38100" dist="38100" dir="2700000" algn="tl">
                  <a:srgbClr val="000000"/>
                </a:outerShdw>
              </a:effectLst>
            </a:endParaRP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itchFamily="26" charset="0"/>
                <a:ea typeface="MS PGothic" pitchFamily="34" charset="-128"/>
                <a:cs typeface="+mn-cs"/>
              </a:rPr>
              <a:t>289b</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ctrTitle"/>
          </p:nvPr>
        </p:nvSpPr>
        <p:spPr>
          <a:xfrm>
            <a:off x="762000" y="304800"/>
            <a:ext cx="7772400" cy="990600"/>
          </a:xfrm>
        </p:spPr>
        <p:txBody>
          <a:bodyPr/>
          <a:lstStyle/>
          <a:p>
            <a:pPr eaLnBrk="1" hangingPunct="1"/>
            <a:r>
              <a:rPr lang="en-US" altLang="en-US">
                <a:solidFill>
                  <a:schemeClr val="bg1"/>
                </a:solidFill>
              </a:rPr>
              <a:t>Wayne Grudem </a:t>
            </a:r>
            <a:r>
              <a:rPr lang="zh-CN" altLang="en-US">
                <a:solidFill>
                  <a:schemeClr val="bg1"/>
                </a:solidFill>
                <a:ea typeface="SimSun" pitchFamily="2" charset="-122"/>
              </a:rPr>
              <a:t>关于预言</a:t>
            </a:r>
            <a:endParaRPr lang="en-US" altLang="en-US"/>
          </a:p>
        </p:txBody>
      </p:sp>
      <p:sp>
        <p:nvSpPr>
          <p:cNvPr id="245763" name="Rectangle 3"/>
          <p:cNvSpPr>
            <a:spLocks noGrp="1" noChangeArrowheads="1"/>
          </p:cNvSpPr>
          <p:nvPr>
            <p:ph type="subTitle" idx="1"/>
          </p:nvPr>
        </p:nvSpPr>
        <p:spPr>
          <a:xfrm>
            <a:off x="4114800" y="1828800"/>
            <a:ext cx="4648200" cy="4800600"/>
          </a:xfrm>
        </p:spPr>
        <p:txBody>
          <a:bodyPr/>
          <a:lstStyle/>
          <a:p>
            <a:pPr eaLnBrk="1" hangingPunct="1">
              <a:lnSpc>
                <a:spcPct val="80000"/>
              </a:lnSpc>
            </a:pPr>
            <a:r>
              <a:rPr lang="zh-CN" altLang="en-US" sz="2800">
                <a:solidFill>
                  <a:schemeClr val="bg1"/>
                </a:solidFill>
                <a:ea typeface="SimSun" pitchFamily="2" charset="-122"/>
              </a:rPr>
              <a:t>预言是</a:t>
            </a:r>
            <a:r>
              <a:rPr lang="en-US" altLang="ja-JP" sz="2800">
                <a:solidFill>
                  <a:schemeClr val="bg1"/>
                </a:solidFill>
              </a:rPr>
              <a:t>…</a:t>
            </a:r>
            <a:br>
              <a:rPr lang="en-US" altLang="ja-JP" sz="2800">
                <a:solidFill>
                  <a:schemeClr val="bg1"/>
                </a:solidFill>
              </a:rPr>
            </a:br>
            <a:r>
              <a:rPr lang="en-US" altLang="ja-JP" sz="2800">
                <a:solidFill>
                  <a:schemeClr val="bg1"/>
                </a:solidFill>
              </a:rPr>
              <a:t>“</a:t>
            </a:r>
            <a:r>
              <a:rPr lang="zh-CN" altLang="en-US" sz="2800">
                <a:solidFill>
                  <a:schemeClr val="bg1"/>
                </a:solidFill>
                <a:ea typeface="SimSun" pitchFamily="2" charset="-122"/>
              </a:rPr>
              <a:t>宣讲由神自发带入头脑的</a:t>
            </a:r>
            <a:r>
              <a:rPr lang="en-US" altLang="ja-JP" sz="2800">
                <a:solidFill>
                  <a:schemeClr val="bg1"/>
                </a:solidFill>
              </a:rPr>
              <a:t>” </a:t>
            </a:r>
          </a:p>
          <a:p>
            <a:pPr eaLnBrk="1" hangingPunct="1">
              <a:lnSpc>
                <a:spcPct val="80000"/>
              </a:lnSpc>
            </a:pPr>
            <a:endParaRPr lang="en-US" altLang="en-US" sz="2800">
              <a:solidFill>
                <a:schemeClr val="bg1"/>
              </a:solidFill>
            </a:endParaRPr>
          </a:p>
          <a:p>
            <a:pPr eaLnBrk="1" hangingPunct="1">
              <a:lnSpc>
                <a:spcPct val="80000"/>
              </a:lnSpc>
            </a:pPr>
            <a:r>
              <a:rPr lang="en-US" altLang="en-US" sz="2800">
                <a:solidFill>
                  <a:schemeClr val="bg1"/>
                </a:solidFill>
              </a:rPr>
              <a:t>(“Why Christians Can Still Prophesy: Scripture Encourages Us to Seek this Gift Yet Today,” </a:t>
            </a:r>
            <a:r>
              <a:rPr lang="en-US" altLang="en-US" sz="2800" i="1">
                <a:solidFill>
                  <a:schemeClr val="bg1"/>
                </a:solidFill>
              </a:rPr>
              <a:t>Christianity Today</a:t>
            </a:r>
            <a:r>
              <a:rPr lang="en-US" altLang="en-US" sz="2800">
                <a:solidFill>
                  <a:schemeClr val="bg1"/>
                </a:solidFill>
              </a:rPr>
              <a:t> [September 16, 1988], 29)</a:t>
            </a:r>
            <a:endParaRPr lang="en-US" altLang="zh-CN" sz="2800">
              <a:solidFill>
                <a:schemeClr val="bg1"/>
              </a:solidFill>
              <a:ea typeface="SimSun" pitchFamily="2" charset="-122"/>
            </a:endParaRPr>
          </a:p>
          <a:p>
            <a:pPr eaLnBrk="1" hangingPunct="1">
              <a:lnSpc>
                <a:spcPct val="80000"/>
              </a:lnSpc>
            </a:pPr>
            <a:r>
              <a:rPr lang="zh-CN" altLang="en-US" sz="2400">
                <a:solidFill>
                  <a:schemeClr val="bg1"/>
                </a:solidFill>
                <a:ea typeface="SimSun" pitchFamily="2" charset="-122"/>
              </a:rPr>
              <a:t>（“为什么基督徒仍说预言：圣经鼓励我们在今天仍追求这恩赐” 基督教今天 </a:t>
            </a:r>
            <a:r>
              <a:rPr lang="en-US" altLang="zh-CN" sz="2400">
                <a:solidFill>
                  <a:schemeClr val="bg1"/>
                </a:solidFill>
                <a:ea typeface="SimSun" pitchFamily="2" charset="-122"/>
              </a:rPr>
              <a:t>[</a:t>
            </a:r>
            <a:r>
              <a:rPr lang="zh-CN" altLang="en-US" sz="2400">
                <a:solidFill>
                  <a:schemeClr val="bg1"/>
                </a:solidFill>
                <a:ea typeface="SimSun" pitchFamily="2" charset="-122"/>
              </a:rPr>
              <a:t>九月十六，一九九八，</a:t>
            </a:r>
            <a:r>
              <a:rPr lang="en-US" altLang="zh-CN" sz="2400">
                <a:solidFill>
                  <a:schemeClr val="bg1"/>
                </a:solidFill>
                <a:ea typeface="SimSun" pitchFamily="2" charset="-122"/>
              </a:rPr>
              <a:t>29]</a:t>
            </a:r>
            <a:r>
              <a:rPr lang="zh-CN" altLang="en-US" sz="2400">
                <a:solidFill>
                  <a:schemeClr val="bg1"/>
                </a:solidFill>
                <a:ea typeface="SimSun" pitchFamily="2" charset="-122"/>
              </a:rPr>
              <a:t>）</a:t>
            </a:r>
          </a:p>
        </p:txBody>
      </p:sp>
      <p:pic>
        <p:nvPicPr>
          <p:cNvPr id="245764" name="Picture 4" descr="GrudemWay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26177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a:solidFill>
                  <a:schemeClr val="bg1"/>
                </a:solidFill>
                <a:latin typeface="Arial" pitchFamily="34" charset="0"/>
                <a:ea typeface="SimSun" pitchFamily="2" charset="-122"/>
              </a:rPr>
              <a:t>新约教授</a:t>
            </a:r>
            <a:br>
              <a:rPr lang="zh-CN" altLang="en-US">
                <a:solidFill>
                  <a:schemeClr val="bg1"/>
                </a:solidFill>
                <a:latin typeface="Arial" pitchFamily="34" charset="0"/>
                <a:ea typeface="Osaka" charset="-128"/>
              </a:rPr>
            </a:br>
            <a:r>
              <a:rPr lang="zh-CN" altLang="en-US">
                <a:solidFill>
                  <a:schemeClr val="bg1"/>
                </a:solidFill>
                <a:latin typeface="Arial" pitchFamily="34" charset="0"/>
                <a:ea typeface="SimSun" pitchFamily="2" charset="-122"/>
              </a:rPr>
              <a:t>凤凰城神学院</a:t>
            </a:r>
            <a:endParaRPr lang="en-US" altLang="en-US">
              <a:solidFill>
                <a:schemeClr val="bg1"/>
              </a:solidFill>
              <a:latin typeface="Arial" pitchFamily="34" charset="0"/>
              <a:ea typeface="Osaka" charset="-128"/>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11"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古登的观点</a:t>
            </a:r>
          </a:p>
        </p:txBody>
      </p:sp>
      <p:sp>
        <p:nvSpPr>
          <p:cNvPr id="247812"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latin typeface="Arial Narrow" pitchFamily="34" charset="0"/>
                <a:ea typeface="SimSun" pitchFamily="2" charset="-122"/>
              </a:rPr>
              <a:t>圣经的观点</a:t>
            </a:r>
          </a:p>
        </p:txBody>
      </p:sp>
      <p:grpSp>
        <p:nvGrpSpPr>
          <p:cNvPr id="247813" name="Group 5"/>
          <p:cNvGrpSpPr>
            <a:grpSpLocks/>
          </p:cNvGrpSpPr>
          <p:nvPr/>
        </p:nvGrpSpPr>
        <p:grpSpPr bwMode="auto">
          <a:xfrm>
            <a:off x="236538" y="1044575"/>
            <a:ext cx="4495800" cy="673100"/>
            <a:chOff x="0" y="432"/>
            <a:chExt cx="2109" cy="575"/>
          </a:xfrm>
        </p:grpSpPr>
        <p:sp>
          <p:nvSpPr>
            <p:cNvPr id="247852"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预言是宣称任何由圣灵带入人的思维中的，无论真假</a:t>
              </a:r>
              <a:endParaRPr lang="en-US" altLang="zh-CN" sz="2000">
                <a:latin typeface="Arial Narrow" pitchFamily="34" charset="0"/>
                <a:ea typeface="SimSun" pitchFamily="2" charset="-122"/>
              </a:endParaRPr>
            </a:p>
          </p:txBody>
        </p:sp>
        <p:sp>
          <p:nvSpPr>
            <p:cNvPr id="247853"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4" name="Group 8"/>
          <p:cNvGrpSpPr>
            <a:grpSpLocks/>
          </p:cNvGrpSpPr>
          <p:nvPr/>
        </p:nvGrpSpPr>
        <p:grpSpPr bwMode="auto">
          <a:xfrm>
            <a:off x="4732338" y="1044575"/>
            <a:ext cx="4175125" cy="673100"/>
            <a:chOff x="2109" y="432"/>
            <a:chExt cx="1958" cy="575"/>
          </a:xfrm>
        </p:grpSpPr>
        <p:sp>
          <p:nvSpPr>
            <p:cNvPr id="247850"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预言是宣称神所默示的无误的启示于他人</a:t>
              </a:r>
              <a:endParaRPr lang="en-US" altLang="zh-CN" sz="2000">
                <a:latin typeface="Arial Narrow" pitchFamily="34" charset="0"/>
                <a:ea typeface="SimSun" pitchFamily="2" charset="-122"/>
              </a:endParaRPr>
            </a:p>
          </p:txBody>
        </p:sp>
        <p:sp>
          <p:nvSpPr>
            <p:cNvPr id="247851"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5"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ea typeface="SimSun" pitchFamily="2" charset="-122"/>
              </a:rPr>
              <a:t>古登</a:t>
            </a:r>
            <a:r>
              <a:rPr lang="zh-CN" altLang="en-US" sz="2000">
                <a:solidFill>
                  <a:schemeClr val="bg1"/>
                </a:solidFill>
                <a:latin typeface="Arial Narrow" pitchFamily="34" charset="0"/>
                <a:ea typeface="SimSun" pitchFamily="2" charset="-122"/>
              </a:rPr>
              <a:t>定义于 </a:t>
            </a:r>
            <a:r>
              <a:rPr lang="en-US" altLang="zh-CN" sz="2000">
                <a:solidFill>
                  <a:schemeClr val="bg1"/>
                </a:solidFill>
                <a:latin typeface="Arial Narrow" pitchFamily="34" charset="0"/>
                <a:ea typeface="SimSun" pitchFamily="2" charset="-122"/>
              </a:rPr>
              <a:t>1988</a:t>
            </a:r>
          </a:p>
        </p:txBody>
      </p:sp>
      <p:sp>
        <p:nvSpPr>
          <p:cNvPr id="247816"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以上定义</a:t>
            </a:r>
            <a:r>
              <a:rPr lang="zh-CN" altLang="en-US" sz="2000">
                <a:solidFill>
                  <a:schemeClr val="bg1"/>
                </a:solidFill>
                <a:ea typeface="SimSun" pitchFamily="2" charset="-122"/>
              </a:rPr>
              <a:t>两千年来</a:t>
            </a:r>
            <a:r>
              <a:rPr lang="zh-CN" altLang="en-US" sz="2000">
                <a:solidFill>
                  <a:schemeClr val="bg1"/>
                </a:solidFill>
                <a:latin typeface="Arial Narrow" pitchFamily="34" charset="0"/>
                <a:ea typeface="SimSun" pitchFamily="2" charset="-122"/>
              </a:rPr>
              <a:t>被用于教会中</a:t>
            </a:r>
            <a:endParaRPr lang="en-US" altLang="zh-CN" sz="2000">
              <a:solidFill>
                <a:schemeClr val="bg1"/>
              </a:solidFill>
              <a:latin typeface="Arial Narrow" pitchFamily="34" charset="0"/>
              <a:ea typeface="SimSun" pitchFamily="2" charset="-122"/>
            </a:endParaRPr>
          </a:p>
        </p:txBody>
      </p:sp>
      <p:grpSp>
        <p:nvGrpSpPr>
          <p:cNvPr id="247817" name="Group 13"/>
          <p:cNvGrpSpPr>
            <a:grpSpLocks/>
          </p:cNvGrpSpPr>
          <p:nvPr/>
        </p:nvGrpSpPr>
        <p:grpSpPr bwMode="auto">
          <a:xfrm>
            <a:off x="236538" y="2390775"/>
            <a:ext cx="4495800" cy="573088"/>
            <a:chOff x="0" y="1582"/>
            <a:chExt cx="2109" cy="489"/>
          </a:xfrm>
        </p:grpSpPr>
        <p:sp>
          <p:nvSpPr>
            <p:cNvPr id="247848"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旧约的先知相当于新约的使徒</a:t>
              </a:r>
              <a:endParaRPr lang="en-US" altLang="zh-CN" sz="2000">
                <a:latin typeface="Arial Narrow" pitchFamily="34" charset="0"/>
                <a:ea typeface="SimSun" pitchFamily="2" charset="-122"/>
              </a:endParaRPr>
            </a:p>
          </p:txBody>
        </p:sp>
        <p:sp>
          <p:nvSpPr>
            <p:cNvPr id="247849"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18" name="Group 16"/>
          <p:cNvGrpSpPr>
            <a:grpSpLocks/>
          </p:cNvGrpSpPr>
          <p:nvPr/>
        </p:nvGrpSpPr>
        <p:grpSpPr bwMode="auto">
          <a:xfrm>
            <a:off x="4732338" y="2390775"/>
            <a:ext cx="4175125" cy="573088"/>
            <a:chOff x="2109" y="1582"/>
            <a:chExt cx="1958" cy="489"/>
          </a:xfrm>
        </p:grpSpPr>
        <p:sp>
          <p:nvSpPr>
            <p:cNvPr id="247846"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旧约的先知相当于新约的先知</a:t>
              </a:r>
              <a:endParaRPr lang="en-US" altLang="zh-CN" sz="2000">
                <a:latin typeface="Arial Narrow" pitchFamily="34" charset="0"/>
                <a:ea typeface="SimSun" pitchFamily="2" charset="-122"/>
              </a:endParaRPr>
            </a:p>
          </p:txBody>
        </p:sp>
        <p:sp>
          <p:nvSpPr>
            <p:cNvPr id="247847"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19"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神改变了旧约到新约中的预言的定义</a:t>
            </a:r>
            <a:endParaRPr lang="en-US" altLang="zh-CN" sz="2000">
              <a:solidFill>
                <a:schemeClr val="bg1"/>
              </a:solidFill>
              <a:latin typeface="Arial Narrow" pitchFamily="34" charset="0"/>
              <a:ea typeface="SimSun" pitchFamily="2" charset="-122"/>
            </a:endParaRPr>
          </a:p>
        </p:txBody>
      </p:sp>
      <p:sp>
        <p:nvSpPr>
          <p:cNvPr id="247820"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神保持两约中的预言的定义</a:t>
            </a:r>
            <a:r>
              <a:rPr lang="en-US" altLang="zh-CN" sz="2000">
                <a:solidFill>
                  <a:schemeClr val="bg1"/>
                </a:solidFill>
                <a:latin typeface="Arial Narrow" pitchFamily="34" charset="0"/>
                <a:ea typeface="SimSun" pitchFamily="2" charset="-122"/>
              </a:rPr>
              <a:t>s</a:t>
            </a:r>
          </a:p>
        </p:txBody>
      </p:sp>
      <p:grpSp>
        <p:nvGrpSpPr>
          <p:cNvPr id="247821" name="Group 21"/>
          <p:cNvGrpSpPr>
            <a:grpSpLocks/>
          </p:cNvGrpSpPr>
          <p:nvPr/>
        </p:nvGrpSpPr>
        <p:grpSpPr bwMode="auto">
          <a:xfrm>
            <a:off x="236538" y="3636963"/>
            <a:ext cx="4495800" cy="571500"/>
            <a:chOff x="0" y="2646"/>
            <a:chExt cx="2109" cy="489"/>
          </a:xfrm>
        </p:grpSpPr>
        <p:sp>
          <p:nvSpPr>
            <p:cNvPr id="247844"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神给的一些预言有错误</a:t>
              </a:r>
              <a:endParaRPr lang="en-US" altLang="zh-CN" sz="2000">
                <a:latin typeface="Arial Narrow" pitchFamily="34" charset="0"/>
                <a:ea typeface="SimSun" pitchFamily="2" charset="-122"/>
              </a:endParaRPr>
            </a:p>
          </p:txBody>
        </p:sp>
        <p:sp>
          <p:nvSpPr>
            <p:cNvPr id="247845"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2" name="Group 24"/>
          <p:cNvGrpSpPr>
            <a:grpSpLocks/>
          </p:cNvGrpSpPr>
          <p:nvPr/>
        </p:nvGrpSpPr>
        <p:grpSpPr bwMode="auto">
          <a:xfrm>
            <a:off x="4724400" y="3657600"/>
            <a:ext cx="4175125" cy="571500"/>
            <a:chOff x="2109" y="2646"/>
            <a:chExt cx="1958" cy="489"/>
          </a:xfrm>
        </p:grpSpPr>
        <p:sp>
          <p:nvSpPr>
            <p:cNvPr id="247842"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神给的预言无误</a:t>
              </a:r>
              <a:endParaRPr lang="en-US" altLang="zh-CN" sz="2000">
                <a:latin typeface="Arial Narrow" pitchFamily="34" charset="0"/>
                <a:ea typeface="SimSun" pitchFamily="2" charset="-122"/>
              </a:endParaRPr>
            </a:p>
            <a:p>
              <a:pPr algn="ctr" eaLnBrk="1" hangingPunct="1"/>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彼得后书</a:t>
              </a:r>
              <a:r>
                <a:rPr lang="en-US" altLang="zh-CN" sz="2000">
                  <a:latin typeface="Arial Narrow" pitchFamily="34" charset="0"/>
                  <a:ea typeface="SimSun" pitchFamily="2" charset="-122"/>
                </a:rPr>
                <a:t>. 1:20-21)</a:t>
              </a:r>
            </a:p>
          </p:txBody>
        </p:sp>
        <p:sp>
          <p:nvSpPr>
            <p:cNvPr id="247843"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3"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信徒都可以预言</a:t>
            </a:r>
            <a:endParaRPr lang="en-US" altLang="zh-CN" sz="2000">
              <a:solidFill>
                <a:schemeClr val="bg1"/>
              </a:solidFill>
              <a:latin typeface="Arial Narrow" pitchFamily="34" charset="0"/>
              <a:ea typeface="SimSun" pitchFamily="2" charset="-122"/>
            </a:endParaRPr>
          </a:p>
        </p:txBody>
      </p:sp>
      <p:sp>
        <p:nvSpPr>
          <p:cNvPr id="247824"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有预言恩赐的才可预言</a:t>
            </a:r>
            <a:r>
              <a:rPr lang="en-US" altLang="zh-CN" sz="2000">
                <a:solidFill>
                  <a:schemeClr val="bg1"/>
                </a:solidFill>
                <a:latin typeface="Arial Narrow" pitchFamily="34" charset="0"/>
                <a:ea typeface="SimSun" pitchFamily="2" charset="-122"/>
              </a:rPr>
              <a:t> (</a:t>
            </a:r>
            <a:r>
              <a:rPr lang="zh-CN" altLang="en-US" sz="2000">
                <a:solidFill>
                  <a:schemeClr val="bg1"/>
                </a:solidFill>
                <a:latin typeface="Arial Narrow" pitchFamily="34" charset="0"/>
                <a:ea typeface="SimSun" pitchFamily="2" charset="-122"/>
              </a:rPr>
              <a:t>哥前 </a:t>
            </a:r>
            <a:r>
              <a:rPr lang="en-US" altLang="zh-CN" sz="2000">
                <a:solidFill>
                  <a:schemeClr val="bg1"/>
                </a:solidFill>
                <a:latin typeface="Arial Narrow" pitchFamily="34" charset="0"/>
                <a:ea typeface="SimSun" pitchFamily="2" charset="-122"/>
              </a:rPr>
              <a:t>12:29)</a:t>
            </a:r>
          </a:p>
        </p:txBody>
      </p:sp>
      <p:grpSp>
        <p:nvGrpSpPr>
          <p:cNvPr id="247825" name="Group 29"/>
          <p:cNvGrpSpPr>
            <a:grpSpLocks/>
          </p:cNvGrpSpPr>
          <p:nvPr/>
        </p:nvGrpSpPr>
        <p:grpSpPr bwMode="auto">
          <a:xfrm>
            <a:off x="236538" y="4883150"/>
            <a:ext cx="4495800" cy="673100"/>
            <a:chOff x="0" y="3710"/>
            <a:chExt cx="2109" cy="575"/>
          </a:xfrm>
        </p:grpSpPr>
        <p:sp>
          <p:nvSpPr>
            <p:cNvPr id="247840"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有两种新约预言 </a:t>
              </a:r>
            </a:p>
            <a:p>
              <a:pPr algn="ctr"/>
              <a:r>
                <a:rPr lang="en-US" altLang="zh-CN" sz="2000">
                  <a:latin typeface="Arial Narrow" pitchFamily="34" charset="0"/>
                  <a:ea typeface="SimSun" pitchFamily="2" charset="-122"/>
                </a:rPr>
                <a:t>(</a:t>
              </a:r>
              <a:r>
                <a:rPr lang="zh-CN" altLang="en-US" sz="2000">
                  <a:latin typeface="Arial Narrow" pitchFamily="34" charset="0"/>
                  <a:ea typeface="SimSun" pitchFamily="2" charset="-122"/>
                </a:rPr>
                <a:t>有错的和无误的</a:t>
              </a:r>
              <a:r>
                <a:rPr lang="en-US" altLang="zh-CN" sz="2000">
                  <a:latin typeface="Arial Narrow" pitchFamily="34" charset="0"/>
                  <a:ea typeface="SimSun" pitchFamily="2" charset="-122"/>
                </a:rPr>
                <a:t>)</a:t>
              </a:r>
            </a:p>
          </p:txBody>
        </p:sp>
        <p:sp>
          <p:nvSpPr>
            <p:cNvPr id="247841"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26" name="Group 32"/>
          <p:cNvGrpSpPr>
            <a:grpSpLocks/>
          </p:cNvGrpSpPr>
          <p:nvPr/>
        </p:nvGrpSpPr>
        <p:grpSpPr bwMode="auto">
          <a:xfrm>
            <a:off x="4732338" y="4883150"/>
            <a:ext cx="4175125" cy="673100"/>
            <a:chOff x="2109" y="3710"/>
            <a:chExt cx="1958" cy="575"/>
          </a:xfrm>
        </p:grpSpPr>
        <p:sp>
          <p:nvSpPr>
            <p:cNvPr id="247838"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ea typeface="SimSun" pitchFamily="2" charset="-122"/>
                </a:rPr>
                <a:t>一种新约预言 </a:t>
              </a:r>
            </a:p>
            <a:p>
              <a:pPr eaLnBrk="1" hangingPunct="1"/>
              <a:r>
                <a:rPr lang="en-US" altLang="zh-CN" sz="2000">
                  <a:ea typeface="SimSun" pitchFamily="2" charset="-122"/>
                </a:rPr>
                <a:t>(</a:t>
              </a:r>
              <a:r>
                <a:rPr lang="zh-CN" altLang="en-US" sz="2000">
                  <a:ea typeface="SimSun" pitchFamily="2" charset="-122"/>
                </a:rPr>
                <a:t>无误的</a:t>
              </a:r>
              <a:r>
                <a:rPr lang="en-US" altLang="zh-CN" sz="2000">
                  <a:ea typeface="SimSun" pitchFamily="2" charset="-122"/>
                </a:rPr>
                <a:t>)</a:t>
              </a:r>
            </a:p>
          </p:txBody>
        </p:sp>
        <p:sp>
          <p:nvSpPr>
            <p:cNvPr id="247839"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27" name="Rectangle 35"/>
          <p:cNvSpPr>
            <a:spLocks noChangeArrowheads="1"/>
          </p:cNvSpPr>
          <p:nvPr/>
        </p:nvSpPr>
        <p:spPr bwMode="auto">
          <a:xfrm>
            <a:off x="304800" y="556260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chemeClr val="bg1"/>
                </a:solidFill>
                <a:latin typeface="Arial Narrow" pitchFamily="34" charset="0"/>
                <a:ea typeface="SimSun" pitchFamily="2" charset="-122"/>
              </a:rPr>
              <a:t>有错的预言也是默示的</a:t>
            </a:r>
            <a:endParaRPr lang="en-US" altLang="zh-CN" sz="2000">
              <a:solidFill>
                <a:schemeClr val="bg1"/>
              </a:solidFill>
              <a:latin typeface="Arial Narrow" pitchFamily="34" charset="0"/>
              <a:ea typeface="SimSun" pitchFamily="2" charset="-122"/>
            </a:endParaRPr>
          </a:p>
        </p:txBody>
      </p:sp>
      <p:sp>
        <p:nvSpPr>
          <p:cNvPr id="247828"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a:solidFill>
                  <a:schemeClr val="bg1"/>
                </a:solidFill>
                <a:ea typeface="SimSun" pitchFamily="2" charset="-122"/>
              </a:rPr>
              <a:t>有错的预言是假预言</a:t>
            </a:r>
            <a:r>
              <a:rPr lang="en-US" altLang="zh-CN" sz="2000">
                <a:solidFill>
                  <a:schemeClr val="bg1"/>
                </a:solidFill>
                <a:latin typeface="Arial Narrow" pitchFamily="34" charset="0"/>
                <a:ea typeface="SimSun" pitchFamily="2" charset="-122"/>
              </a:rPr>
              <a:t>(</a:t>
            </a:r>
            <a:r>
              <a:rPr lang="zh-CN" altLang="en-US" sz="2000">
                <a:solidFill>
                  <a:schemeClr val="bg1"/>
                </a:solidFill>
                <a:latin typeface="Arial Narrow" pitchFamily="34" charset="0"/>
                <a:ea typeface="SimSun" pitchFamily="2" charset="-122"/>
              </a:rPr>
              <a:t>申 </a:t>
            </a:r>
            <a:r>
              <a:rPr lang="en-US" altLang="zh-CN" sz="2000">
                <a:solidFill>
                  <a:schemeClr val="bg1"/>
                </a:solidFill>
                <a:latin typeface="Arial Narrow" pitchFamily="34" charset="0"/>
                <a:ea typeface="SimSun" pitchFamily="2" charset="-122"/>
              </a:rPr>
              <a:t>13:1-5; 18:14-20)</a:t>
            </a:r>
          </a:p>
        </p:txBody>
      </p:sp>
      <p:grpSp>
        <p:nvGrpSpPr>
          <p:cNvPr id="247829" name="Group 37"/>
          <p:cNvGrpSpPr>
            <a:grpSpLocks/>
          </p:cNvGrpSpPr>
          <p:nvPr/>
        </p:nvGrpSpPr>
        <p:grpSpPr bwMode="auto">
          <a:xfrm>
            <a:off x="236538" y="6127750"/>
            <a:ext cx="4495800" cy="573088"/>
            <a:chOff x="0" y="4774"/>
            <a:chExt cx="2109" cy="489"/>
          </a:xfrm>
        </p:grpSpPr>
        <p:sp>
          <p:nvSpPr>
            <p:cNvPr id="247836"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latin typeface="Arial Narrow" pitchFamily="34" charset="0"/>
                  <a:ea typeface="SimSun" pitchFamily="2" charset="-122"/>
                </a:rPr>
                <a:t>神有时撒谎</a:t>
              </a:r>
            </a:p>
          </p:txBody>
        </p:sp>
        <p:sp>
          <p:nvSpPr>
            <p:cNvPr id="247837"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47830" name="Group 40"/>
          <p:cNvGrpSpPr>
            <a:grpSpLocks/>
          </p:cNvGrpSpPr>
          <p:nvPr/>
        </p:nvGrpSpPr>
        <p:grpSpPr bwMode="auto">
          <a:xfrm>
            <a:off x="4732338" y="6127750"/>
            <a:ext cx="4175125" cy="573088"/>
            <a:chOff x="2109" y="4774"/>
            <a:chExt cx="1958" cy="489"/>
          </a:xfrm>
        </p:grpSpPr>
        <p:sp>
          <p:nvSpPr>
            <p:cNvPr id="247834"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ea typeface="SimSun" pitchFamily="2" charset="-122"/>
                </a:rPr>
                <a:t>神只说真理，从不撒谎</a:t>
              </a:r>
            </a:p>
            <a:p>
              <a:pPr algn="ctr" eaLnBrk="1" hangingPunct="1"/>
              <a:r>
                <a:rPr lang="en-US" altLang="zh-CN" sz="2000">
                  <a:latin typeface="Arial Narrow" pitchFamily="34" charset="0"/>
                  <a:ea typeface="SimSun" pitchFamily="2" charset="-122"/>
                </a:rPr>
                <a:t>(Heb. 6:18)</a:t>
              </a:r>
            </a:p>
          </p:txBody>
        </p:sp>
        <p:sp>
          <p:nvSpPr>
            <p:cNvPr id="247835"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47831"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7832" name="Text Box 44"/>
          <p:cNvSpPr txBox="1">
            <a:spLocks noChangeArrowheads="1"/>
          </p:cNvSpPr>
          <p:nvPr/>
        </p:nvSpPr>
        <p:spPr bwMode="auto">
          <a:xfrm>
            <a:off x="8193088" y="76200"/>
            <a:ext cx="862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47833" name="Rectangle 45"/>
          <p:cNvSpPr>
            <a:spLocks noGrp="1" noChangeArrowheads="1"/>
          </p:cNvSpPr>
          <p:nvPr>
            <p:ph type="title" idx="4294967295"/>
          </p:nvPr>
        </p:nvSpPr>
        <p:spPr>
          <a:xfrm>
            <a:off x="2959100" y="14288"/>
            <a:ext cx="3756025" cy="519112"/>
          </a:xfrm>
          <a:solidFill>
            <a:srgbClr val="000000"/>
          </a:solidFill>
        </p:spPr>
        <p:txBody>
          <a:bodyPr wrap="none" anchor="t">
            <a:spAutoFit/>
          </a:bodyPr>
          <a:lstStyle/>
          <a:p>
            <a:pPr algn="ctr" eaLnBrk="1" hangingPunct="1"/>
            <a:r>
              <a:rPr lang="zh-CN" altLang="en-US" sz="2800" b="1">
                <a:solidFill>
                  <a:srgbClr val="FFFFFF"/>
                </a:solidFill>
                <a:latin typeface="Arial" pitchFamily="34" charset="0"/>
                <a:ea typeface="SimSun" pitchFamily="2" charset="-122"/>
              </a:rPr>
              <a:t>对预言各种观点的总结</a:t>
            </a:r>
            <a:endParaRPr lang="en-US" altLang="en-US" sz="2800" b="1">
              <a:solidFill>
                <a:srgbClr val="FFFFFF"/>
              </a:solidFill>
              <a:latin typeface="Arial"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Text Box 3"/>
          <p:cNvSpPr txBox="1">
            <a:spLocks noChangeArrowheads="1"/>
          </p:cNvSpPr>
          <p:nvPr/>
        </p:nvSpPr>
        <p:spPr bwMode="auto">
          <a:xfrm>
            <a:off x="990600" y="1600200"/>
            <a:ext cx="6934200" cy="3444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教会如何处理所谓的先知</a:t>
            </a:r>
            <a:r>
              <a:rPr lang="en-US" altLang="ja-JP" sz="4000" b="1">
                <a:solidFill>
                  <a:schemeClr val="bg1"/>
                </a:solidFill>
                <a:ea typeface="SimSun" pitchFamily="2" charset="-122"/>
              </a:rPr>
              <a:t>:</a:t>
            </a:r>
          </a:p>
          <a:p>
            <a:pPr eaLnBrk="1" hangingPunct="1">
              <a:spcBef>
                <a:spcPct val="50000"/>
              </a:spcBef>
              <a:buFontTx/>
              <a:buChar char="•"/>
            </a:pPr>
            <a:r>
              <a:rPr lang="zh-CN" altLang="en-US" sz="4000" b="1">
                <a:solidFill>
                  <a:schemeClr val="bg1"/>
                </a:solidFill>
                <a:ea typeface="SimSun" pitchFamily="2" charset="-122"/>
              </a:rPr>
              <a:t>讲假预言</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道德腐败</a:t>
            </a:r>
            <a:r>
              <a:rPr lang="en-US" altLang="zh-CN" sz="4000" b="1">
                <a:solidFill>
                  <a:schemeClr val="bg1"/>
                </a:solidFill>
                <a:ea typeface="SimSun" pitchFamily="2" charset="-122"/>
              </a:rPr>
              <a:t> </a:t>
            </a:r>
            <a:r>
              <a:rPr lang="zh-CN" altLang="en-US" sz="4000" b="1">
                <a:solidFill>
                  <a:schemeClr val="bg1"/>
                </a:solidFill>
                <a:ea typeface="SimSun" pitchFamily="2" charset="-122"/>
              </a:rPr>
              <a:t>或者</a:t>
            </a:r>
            <a:endParaRPr lang="en-US" altLang="ja-JP" sz="4000" b="1">
              <a:solidFill>
                <a:schemeClr val="bg1"/>
              </a:solidFill>
              <a:ea typeface="SimSun" pitchFamily="2" charset="-122"/>
            </a:endParaRPr>
          </a:p>
          <a:p>
            <a:pPr eaLnBrk="1" hangingPunct="1">
              <a:spcBef>
                <a:spcPct val="50000"/>
              </a:spcBef>
              <a:buFontTx/>
              <a:buChar char="•"/>
            </a:pPr>
            <a:r>
              <a:rPr lang="zh-CN" altLang="en-US" sz="4000" b="1">
                <a:solidFill>
                  <a:schemeClr val="bg1"/>
                </a:solidFill>
                <a:ea typeface="SimSun" pitchFamily="2" charset="-122"/>
              </a:rPr>
              <a:t>领人崇拜假神</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49860"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5829" name="Rectangle 5"/>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zh-CN" altLang="en-US" sz="4000" b="0">
                <a:solidFill>
                  <a:srgbClr val="FF3300"/>
                </a:solidFill>
                <a:latin typeface="Times New Roman" pitchFamily="26" charset="0"/>
                <a:ea typeface="SimSun" pitchFamily="2" charset="-122"/>
                <a:cs typeface="SimSun" pitchFamily="2" charset="-122"/>
              </a:rPr>
              <a:t>讨论组 </a:t>
            </a:r>
            <a:r>
              <a:rPr lang="en-US" sz="4000" b="0">
                <a:solidFill>
                  <a:srgbClr val="FF3300"/>
                </a:solidFill>
                <a:latin typeface="Times New Roman" pitchFamily="26" charset="0"/>
                <a:ea typeface="+mj-ea"/>
                <a:cs typeface="+mj-cs"/>
              </a:rPr>
              <a:t>A</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457200" y="1600200"/>
            <a:ext cx="8686800" cy="3386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800" b="1">
                <a:solidFill>
                  <a:schemeClr val="bg1"/>
                </a:solidFill>
                <a:ea typeface="SimSun" pitchFamily="2" charset="-122"/>
              </a:rPr>
              <a:t>预言是</a:t>
            </a:r>
            <a:r>
              <a:rPr lang="en-US" altLang="ja-JP" sz="4800" b="1">
                <a:solidFill>
                  <a:schemeClr val="bg1"/>
                </a:solidFill>
                <a:ea typeface="SimSun" pitchFamily="2" charset="-122"/>
              </a:rPr>
              <a:t>…</a:t>
            </a:r>
            <a:br>
              <a:rPr lang="en-US" altLang="ja-JP" sz="4800" b="1">
                <a:solidFill>
                  <a:schemeClr val="bg1"/>
                </a:solidFill>
                <a:ea typeface="SimSun" pitchFamily="2" charset="-122"/>
              </a:rPr>
            </a:br>
            <a:r>
              <a:rPr lang="en-US" altLang="ja-JP" sz="4800" b="1">
                <a:solidFill>
                  <a:schemeClr val="bg1"/>
                </a:solidFill>
                <a:ea typeface="SimSun" pitchFamily="2" charset="-122"/>
              </a:rPr>
              <a:t>“</a:t>
            </a:r>
            <a:r>
              <a:rPr lang="zh-CN" altLang="en-US" sz="4800" b="1">
                <a:solidFill>
                  <a:schemeClr val="bg1"/>
                </a:solidFill>
                <a:ea typeface="SimSun" pitchFamily="2" charset="-122"/>
              </a:rPr>
              <a:t>宣讲由神自发带入头脑</a:t>
            </a:r>
            <a:r>
              <a:rPr lang="en-US" altLang="ja-JP" sz="4800" b="1">
                <a:solidFill>
                  <a:schemeClr val="bg1"/>
                </a:solidFill>
                <a:ea typeface="SimSun" pitchFamily="2" charset="-122"/>
              </a:rPr>
              <a:t>”</a:t>
            </a:r>
            <a:r>
              <a:rPr lang="zh-CN" altLang="en-US" sz="4800" b="1">
                <a:solidFill>
                  <a:schemeClr val="bg1"/>
                </a:solidFill>
                <a:ea typeface="SimSun" pitchFamily="2" charset="-122"/>
              </a:rPr>
              <a:t>的吗？ </a:t>
            </a:r>
            <a:r>
              <a:rPr lang="en-US" altLang="zh-CN" sz="4800" b="1">
                <a:solidFill>
                  <a:schemeClr val="bg1"/>
                </a:solidFill>
                <a:ea typeface="SimSun" pitchFamily="2" charset="-122"/>
              </a:rPr>
              <a:t>(</a:t>
            </a:r>
            <a:r>
              <a:rPr lang="zh-CN" altLang="en-US" sz="4800" b="1">
                <a:solidFill>
                  <a:schemeClr val="bg1"/>
                </a:solidFill>
                <a:ea typeface="SimSun" pitchFamily="2" charset="-122"/>
              </a:rPr>
              <a:t>古登的定义</a:t>
            </a:r>
            <a:r>
              <a:rPr lang="en-US" altLang="zh-CN" sz="4800" b="1">
                <a:solidFill>
                  <a:schemeClr val="bg1"/>
                </a:solidFill>
                <a:ea typeface="SimSun" pitchFamily="2" charset="-122"/>
              </a:rPr>
              <a:t>)?</a:t>
            </a:r>
          </a:p>
          <a:p>
            <a:pPr eaLnBrk="1" hangingPunct="1">
              <a:spcBef>
                <a:spcPct val="50000"/>
              </a:spcBef>
              <a:buFontTx/>
              <a:buChar char="•"/>
            </a:pPr>
            <a:r>
              <a:rPr lang="zh-CN" altLang="en-US" sz="4800" b="1">
                <a:solidFill>
                  <a:schemeClr val="bg1"/>
                </a:solidFill>
                <a:ea typeface="SimSun" pitchFamily="2" charset="-122"/>
              </a:rPr>
              <a:t>真预言会有错吗？为什么</a:t>
            </a:r>
            <a:r>
              <a:rPr lang="en-US" altLang="zh-CN" sz="4800" b="1">
                <a:solidFill>
                  <a:schemeClr val="bg1"/>
                </a:solidFill>
                <a:ea typeface="SimSun" pitchFamily="2" charset="-122"/>
              </a:rPr>
              <a:t>?</a:t>
            </a:r>
            <a:endParaRPr lang="en-US" altLang="en-US" sz="4800" b="1">
              <a:solidFill>
                <a:schemeClr val="bg1"/>
              </a:solidFill>
              <a:ea typeface="SimSun" pitchFamily="2" charset="-122"/>
            </a:endParaRPr>
          </a:p>
        </p:txBody>
      </p:sp>
      <p:sp>
        <p:nvSpPr>
          <p:cNvPr id="251907"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7876" name="Rectangle 4"/>
          <p:cNvSpPr>
            <a:spLocks noGrp="1" noChangeArrowheads="1"/>
          </p:cNvSpPr>
          <p:nvPr>
            <p:ph type="title" idx="4294967295"/>
          </p:nvPr>
        </p:nvSpPr>
        <p:spPr>
          <a:xfrm>
            <a:off x="304800" y="517525"/>
            <a:ext cx="6491288"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B</a:t>
            </a:r>
            <a:endParaRPr lang="en-US" altLang="en-US" sz="4000" b="0">
              <a:solidFill>
                <a:srgbClr val="FF3300"/>
              </a:solidFill>
              <a:latin typeface="Times New Roman" pitchFamily="18"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9923" name="Text Box 3"/>
          <p:cNvSpPr txBox="1">
            <a:spLocks noChangeArrowheads="1"/>
          </p:cNvSpPr>
          <p:nvPr/>
        </p:nvSpPr>
        <p:spPr bwMode="auto">
          <a:xfrm>
            <a:off x="990600" y="1600200"/>
            <a:ext cx="6934200" cy="3749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古登的教导，所有信徒都可预言是否有圣经支持？</a:t>
            </a:r>
            <a:r>
              <a:rPr lang="en-US" altLang="ja-JP" sz="4000" b="1">
                <a:solidFill>
                  <a:schemeClr val="bg1"/>
                </a:solidFill>
                <a:ea typeface="SimSun" pitchFamily="2" charset="-122"/>
              </a:rPr>
              <a:t> (</a:t>
            </a:r>
            <a:r>
              <a:rPr lang="zh-CN" altLang="en-US" sz="4000" b="1">
                <a:solidFill>
                  <a:schemeClr val="bg1"/>
                </a:solidFill>
                <a:ea typeface="SimSun" pitchFamily="2" charset="-122"/>
              </a:rPr>
              <a:t>参考哥前</a:t>
            </a:r>
            <a:r>
              <a:rPr lang="en-US" altLang="ja-JP" sz="4000" b="1">
                <a:solidFill>
                  <a:schemeClr val="bg1"/>
                </a:solidFill>
                <a:ea typeface="SimSun" pitchFamily="2" charset="-122"/>
              </a:rPr>
              <a:t> 12:29 </a:t>
            </a:r>
            <a:r>
              <a:rPr lang="zh-CN" altLang="en-US" sz="4000" b="1">
                <a:solidFill>
                  <a:schemeClr val="bg1"/>
                </a:solidFill>
                <a:ea typeface="SimSun" pitchFamily="2" charset="-122"/>
              </a:rPr>
              <a:t>和 </a:t>
            </a:r>
            <a:r>
              <a:rPr lang="en-US" altLang="ja-JP" sz="4000" b="1">
                <a:solidFill>
                  <a:schemeClr val="bg1"/>
                </a:solidFill>
                <a:ea typeface="SimSun" pitchFamily="2" charset="-122"/>
              </a:rPr>
              <a:t>14:1)?</a:t>
            </a:r>
          </a:p>
          <a:p>
            <a:pPr eaLnBrk="1" hangingPunct="1">
              <a:spcBef>
                <a:spcPct val="50000"/>
              </a:spcBef>
            </a:pPr>
            <a:endParaRPr lang="en-US" altLang="en-US" sz="4000" b="1">
              <a:solidFill>
                <a:schemeClr val="bg1"/>
              </a:solidFill>
              <a:ea typeface="SimSun" pitchFamily="2" charset="-122"/>
            </a:endParaRPr>
          </a:p>
          <a:p>
            <a:pPr eaLnBrk="1" hangingPunct="1">
              <a:spcBef>
                <a:spcPct val="50000"/>
              </a:spcBef>
            </a:pPr>
            <a:r>
              <a:rPr lang="zh-CN" altLang="en-US" sz="4000" b="1">
                <a:solidFill>
                  <a:schemeClr val="bg1"/>
                </a:solidFill>
                <a:ea typeface="SimSun" pitchFamily="2" charset="-122"/>
              </a:rPr>
              <a:t>支持你的答案</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3956"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09925" name="Rectangle 5"/>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C</a:t>
            </a:r>
            <a:endParaRPr lang="en-US" altLang="en-US" sz="4000" b="0">
              <a:solidFill>
                <a:srgbClr val="FF3300"/>
              </a:solidFill>
              <a:latin typeface="Times New Roman" pitchFamily="18"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ext Box 3"/>
          <p:cNvSpPr txBox="1">
            <a:spLocks noChangeArrowheads="1"/>
          </p:cNvSpPr>
          <p:nvPr/>
        </p:nvSpPr>
        <p:spPr bwMode="auto">
          <a:xfrm>
            <a:off x="990600" y="1600200"/>
            <a:ext cx="69342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sz="4000" b="1">
                <a:solidFill>
                  <a:schemeClr val="bg1"/>
                </a:solidFill>
                <a:ea typeface="SimSun" pitchFamily="2" charset="-122"/>
              </a:rPr>
              <a:t>当有人说他的预言是神所默示的，但不相当于圣经的权威，你怎样应答？是否有不同级别的默示和无误</a:t>
            </a:r>
            <a:r>
              <a:rPr lang="en-US" altLang="ja-JP" sz="4000" b="1">
                <a:solidFill>
                  <a:schemeClr val="bg1"/>
                </a:solidFill>
                <a:ea typeface="SimSun" pitchFamily="2" charset="-122"/>
              </a:rPr>
              <a:t>?</a:t>
            </a:r>
            <a:endParaRPr lang="en-US" altLang="en-US" sz="4000" b="1">
              <a:solidFill>
                <a:schemeClr val="bg1"/>
              </a:solidFill>
              <a:ea typeface="SimSun" pitchFamily="2" charset="-122"/>
            </a:endParaRPr>
          </a:p>
        </p:txBody>
      </p:sp>
      <p:sp>
        <p:nvSpPr>
          <p:cNvPr id="256004"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chemeClr val="bg1"/>
                </a:solidFill>
                <a:latin typeface="Arial" pitchFamily="34" charset="0"/>
              </a:rPr>
              <a:t>289c</a:t>
            </a:r>
          </a:p>
        </p:txBody>
      </p:sp>
      <p:sp>
        <p:nvSpPr>
          <p:cNvPr id="211973" name="Rectangle 5"/>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0">
                <a:solidFill>
                  <a:srgbClr val="FF3300"/>
                </a:solidFill>
                <a:latin typeface="Times New Roman" pitchFamily="18" charset="0"/>
                <a:ea typeface="SimSun" pitchFamily="2" charset="-122"/>
              </a:rPr>
              <a:t>讨论组</a:t>
            </a:r>
            <a:r>
              <a:rPr lang="en-US" altLang="ja-JP" sz="4000" b="0">
                <a:solidFill>
                  <a:srgbClr val="FF3300"/>
                </a:solidFill>
                <a:latin typeface="Times New Roman" pitchFamily="18" charset="0"/>
              </a:rPr>
              <a:t>D</a:t>
            </a:r>
            <a:endParaRPr lang="en-US" altLang="en-US" sz="4000" b="0">
              <a:solidFill>
                <a:srgbClr val="FF3300"/>
              </a:solidFill>
              <a:latin typeface="Times New Roman" pitchFamily="18"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274638"/>
            <a:ext cx="8229600" cy="1401762"/>
          </a:xfrm>
          <a:noFill/>
        </p:spPr>
        <p:txBody>
          <a:bodyPr/>
          <a:lstStyle/>
          <a:p>
            <a:pPr eaLnBrk="1" hangingPunct="1"/>
            <a:r>
              <a:rPr lang="zh-CN" altLang="en-US" b="1">
                <a:solidFill>
                  <a:schemeClr val="bg1"/>
                </a:solidFill>
                <a:ea typeface="SimSun" pitchFamily="2" charset="-122"/>
              </a:rPr>
              <a:t>让我们以神的话语为至高</a:t>
            </a:r>
            <a:r>
              <a:rPr lang="en-US" altLang="ja-JP" b="1">
                <a:solidFill>
                  <a:schemeClr val="bg1"/>
                </a:solidFill>
              </a:rPr>
              <a:t>!</a:t>
            </a:r>
            <a:endParaRPr lang="en-US" altLang="en-US">
              <a:solidFill>
                <a:schemeClr val="bg1"/>
              </a:solidFill>
            </a:endParaRPr>
          </a:p>
        </p:txBody>
      </p:sp>
      <p:sp>
        <p:nvSpPr>
          <p:cNvPr id="218115" name="Rectangle 3"/>
          <p:cNvSpPr>
            <a:spLocks noGrp="1" noChangeArrowheads="1"/>
          </p:cNvSpPr>
          <p:nvPr>
            <p:ph type="body" idx="1"/>
          </p:nvPr>
        </p:nvSpPr>
        <p:spPr>
          <a:xfrm>
            <a:off x="457200" y="2362200"/>
            <a:ext cx="4572000" cy="4267200"/>
          </a:xfrm>
        </p:spPr>
        <p:txBody>
          <a:bodyPr/>
          <a:lstStyle/>
          <a:p>
            <a:pPr eaLnBrk="1" hangingPunct="1"/>
            <a:r>
              <a:rPr lang="zh-CN" altLang="en-US" b="1">
                <a:solidFill>
                  <a:schemeClr val="bg1"/>
                </a:solidFill>
                <a:ea typeface="SimSun" pitchFamily="2" charset="-122"/>
              </a:rPr>
              <a:t>在我们个人的灵修生活上</a:t>
            </a:r>
            <a:endParaRPr lang="en-US" altLang="ja-JP" b="1">
              <a:solidFill>
                <a:schemeClr val="bg1"/>
              </a:solidFill>
            </a:endParaRPr>
          </a:p>
          <a:p>
            <a:pPr eaLnBrk="1" hangingPunct="1"/>
            <a:r>
              <a:rPr lang="zh-CN" altLang="en-US" b="1">
                <a:solidFill>
                  <a:schemeClr val="bg1"/>
                </a:solidFill>
                <a:ea typeface="SimSun" pitchFamily="2" charset="-122"/>
              </a:rPr>
              <a:t>在我们的家庭中</a:t>
            </a:r>
          </a:p>
          <a:p>
            <a:pPr eaLnBrk="1" hangingPunct="1"/>
            <a:r>
              <a:rPr lang="zh-CN" altLang="en-US" b="1">
                <a:solidFill>
                  <a:schemeClr val="bg1"/>
                </a:solidFill>
                <a:ea typeface="SimSun" pitchFamily="2" charset="-122"/>
              </a:rPr>
              <a:t>在我们的工作中</a:t>
            </a:r>
            <a:endParaRPr lang="en-US" altLang="ja-JP" b="1">
              <a:solidFill>
                <a:schemeClr val="bg1"/>
              </a:solidFill>
            </a:endParaRPr>
          </a:p>
          <a:p>
            <a:pPr eaLnBrk="1" hangingPunct="1"/>
            <a:r>
              <a:rPr lang="zh-CN" altLang="en-US" b="1">
                <a:solidFill>
                  <a:schemeClr val="bg1"/>
                </a:solidFill>
                <a:ea typeface="SimSun" pitchFamily="2" charset="-122"/>
              </a:rPr>
              <a:t>在我们的圣经学习中</a:t>
            </a:r>
            <a:endParaRPr lang="en-US" altLang="zh-CN" b="1">
              <a:solidFill>
                <a:schemeClr val="bg1"/>
              </a:solidFill>
              <a:ea typeface="SimSun" pitchFamily="2" charset="-122"/>
            </a:endParaRPr>
          </a:p>
        </p:txBody>
      </p:sp>
      <p:pic>
        <p:nvPicPr>
          <p:cNvPr id="258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800" decel="100000"/>
                                        <p:tgtEl>
                                          <p:spTgt spid="218115">
                                            <p:txEl>
                                              <p:pRg st="0" end="0"/>
                                            </p:txEl>
                                          </p:spTgt>
                                        </p:tgtEl>
                                      </p:cBhvr>
                                    </p:animEffect>
                                    <p:anim calcmode="lin" valueType="num">
                                      <p:cBhvr>
                                        <p:cTn id="8" dur="800" decel="100000" fill="hold"/>
                                        <p:tgtEl>
                                          <p:spTgt spid="21811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811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811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811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81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fade">
                                      <p:cBhvr>
                                        <p:cTn id="17" dur="800" decel="100000"/>
                                        <p:tgtEl>
                                          <p:spTgt spid="218115">
                                            <p:txEl>
                                              <p:pRg st="1" end="1"/>
                                            </p:txEl>
                                          </p:spTgt>
                                        </p:tgtEl>
                                      </p:cBhvr>
                                    </p:animEffect>
                                    <p:anim calcmode="lin" valueType="num">
                                      <p:cBhvr>
                                        <p:cTn id="18" dur="800" decel="100000" fill="hold"/>
                                        <p:tgtEl>
                                          <p:spTgt spid="21811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811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811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811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811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18115">
                                            <p:txEl>
                                              <p:pRg st="2" end="2"/>
                                            </p:txEl>
                                          </p:spTgt>
                                        </p:tgtEl>
                                        <p:attrNameLst>
                                          <p:attrName>style.visibility</p:attrName>
                                        </p:attrNameLst>
                                      </p:cBhvr>
                                      <p:to>
                                        <p:strVal val="visible"/>
                                      </p:to>
                                    </p:set>
                                    <p:animEffect transition="in" filter="fade">
                                      <p:cBhvr>
                                        <p:cTn id="27" dur="800" decel="100000"/>
                                        <p:tgtEl>
                                          <p:spTgt spid="218115">
                                            <p:txEl>
                                              <p:pRg st="2" end="2"/>
                                            </p:txEl>
                                          </p:spTgt>
                                        </p:tgtEl>
                                      </p:cBhvr>
                                    </p:animEffect>
                                    <p:anim calcmode="lin" valueType="num">
                                      <p:cBhvr>
                                        <p:cTn id="28" dur="800" decel="100000" fill="hold"/>
                                        <p:tgtEl>
                                          <p:spTgt spid="21811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811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811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811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81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18115">
                                            <p:txEl>
                                              <p:pRg st="3" end="3"/>
                                            </p:txEl>
                                          </p:spTgt>
                                        </p:tgtEl>
                                        <p:attrNameLst>
                                          <p:attrName>style.visibility</p:attrName>
                                        </p:attrNameLst>
                                      </p:cBhvr>
                                      <p:to>
                                        <p:strVal val="visible"/>
                                      </p:to>
                                    </p:set>
                                    <p:animEffect transition="in" filter="fade">
                                      <p:cBhvr>
                                        <p:cTn id="37" dur="800" decel="100000"/>
                                        <p:tgtEl>
                                          <p:spTgt spid="218115">
                                            <p:txEl>
                                              <p:pRg st="3" end="3"/>
                                            </p:txEl>
                                          </p:spTgt>
                                        </p:tgtEl>
                                      </p:cBhvr>
                                    </p:animEffect>
                                    <p:anim calcmode="lin" valueType="num">
                                      <p:cBhvr>
                                        <p:cTn id="38" dur="800" decel="100000" fill="hold"/>
                                        <p:tgtEl>
                                          <p:spTgt spid="21811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1811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1811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811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811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2330222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429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348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24720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971198640"/>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70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7028"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257029" name="Rectangle 5"/>
          <p:cNvSpPr>
            <a:spLocks noGrp="1" noChangeArrowheads="1"/>
          </p:cNvSpPr>
          <p:nvPr>
            <p:ph type="body" idx="1"/>
          </p:nvPr>
        </p:nvSpPr>
        <p:spPr>
          <a:xfrm>
            <a:off x="990600" y="1676400"/>
            <a:ext cx="8153400" cy="4449763"/>
          </a:xfrm>
          <a:effectLst/>
        </p:spPr>
        <p:txBody>
          <a:bodyPr/>
          <a:lstStyle/>
          <a:p>
            <a:pPr eaLnBrk="1" hangingPunct="1">
              <a:buFontTx/>
              <a:buNone/>
            </a:pPr>
            <a:r>
              <a:rPr lang="zh-CN" altLang="en-US" sz="3600" b="1">
                <a:solidFill>
                  <a:srgbClr val="FFCCCC"/>
                </a:solidFill>
                <a:effectLst>
                  <a:glow rad="228600">
                    <a:schemeClr val="accent4">
                      <a:satMod val="175000"/>
                      <a:alpha val="61000"/>
                    </a:schemeClr>
                  </a:glow>
                </a:effectLst>
                <a:latin typeface="Verdana" pitchFamily="34" charset="0"/>
                <a:ea typeface="SimSun" pitchFamily="2" charset="-122"/>
              </a:rPr>
              <a:t>知识</a:t>
            </a:r>
            <a:r>
              <a:rPr lang="en-US" altLang="ja-JP" sz="3600" b="1">
                <a:solidFill>
                  <a:srgbClr val="FFCCCC"/>
                </a:solidFill>
                <a:effectLst>
                  <a:glow rad="228600">
                    <a:schemeClr val="accent4">
                      <a:satMod val="175000"/>
                      <a:alpha val="61000"/>
                    </a:schemeClr>
                  </a:glow>
                </a:effectLst>
                <a:latin typeface="Verdana" pitchFamily="34" charset="0"/>
              </a:rPr>
              <a:t>…</a:t>
            </a:r>
            <a:endParaRPr lang="en-US" altLang="ja-JP" sz="2000" b="1">
              <a:solidFill>
                <a:srgbClr val="FFCCCC"/>
              </a:solidFill>
              <a:effectLst>
                <a:glow rad="228600">
                  <a:schemeClr val="accent4">
                    <a:satMod val="175000"/>
                    <a:alpha val="61000"/>
                  </a:schemeClr>
                </a:glow>
              </a:effectLst>
              <a:latin typeface="Verdana" pitchFamily="34" charset="0"/>
            </a:endParaRP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第二章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第三章</a:t>
            </a:r>
            <a:r>
              <a:rPr lang="en-US" altLang="ja-JP" sz="3600">
                <a:solidFill>
                  <a:srgbClr val="FFCCCC"/>
                </a:solidFill>
                <a:effectLst>
                  <a:glow rad="228600">
                    <a:schemeClr val="accent4">
                      <a:satMod val="175000"/>
                      <a:alpha val="61000"/>
                    </a:schemeClr>
                  </a:glow>
                </a:effectLst>
                <a:latin typeface="Verdana" pitchFamily="34" charset="0"/>
              </a:rPr>
              <a:t>	</a:t>
            </a:r>
            <a:r>
              <a:rPr lang="zh-CN" altLang="en-US" sz="3600">
                <a:solidFill>
                  <a:srgbClr val="FFCCCC"/>
                </a:solidFill>
                <a:effectLst>
                  <a:glow rad="228600">
                    <a:schemeClr val="accent4">
                      <a:satMod val="175000"/>
                      <a:alpha val="61000"/>
                    </a:schemeClr>
                  </a:glow>
                </a:effectLst>
                <a:latin typeface="Verdana" pitchFamily="34" charset="0"/>
                <a:ea typeface="SimSun" pitchFamily="2" charset="-122"/>
              </a:rPr>
              <a:t>维持希望</a:t>
            </a: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uLnTx/>
                <a:uFillTx/>
                <a:latin typeface="Arial"/>
                <a:ea typeface="MS PGothic" pitchFamily="34" charset="-128"/>
                <a:cs typeface="Arial"/>
              </a:rPr>
              <a:t>彼得后书</a:t>
            </a:r>
            <a:endParaRPr kumimoji="0" lang="en-GB" sz="3600" b="1" i="0" u="none" strike="noStrike" kern="10" cap="none" spc="0" normalizeH="0" baseline="0" noProof="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uLnTx/>
              <a:uFillTx/>
              <a:latin typeface="Arial"/>
              <a:ea typeface="MS PGothic" pitchFamily="34" charset="-128"/>
              <a:cs typeface="Arial"/>
            </a:endParaRP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215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Effect transition="in" filter="fade">
                                      <p:cBhvr>
                                        <p:cTn id="42" dur="770" decel="100000"/>
                                        <p:tgtEl>
                                          <p:spTgt spid="257029">
                                            <p:txEl>
                                              <p:pRg st="1" end="1"/>
                                            </p:txEl>
                                          </p:spTgt>
                                        </p:tgtEl>
                                      </p:cBhvr>
                                    </p:animEffect>
                                    <p:animScale>
                                      <p:cBhvr>
                                        <p:cTn id="43" dur="770" decel="100000"/>
                                        <p:tgtEl>
                                          <p:spTgt spid="257029">
                                            <p:txEl>
                                              <p:pRg st="1" end="1"/>
                                            </p:txEl>
                                          </p:spTgt>
                                        </p:tgtEl>
                                      </p:cBhvr>
                                      <p:from x="10000" y="10000"/>
                                      <p:to x="200000" y="450000"/>
                                    </p:animScale>
                                    <p:animScale>
                                      <p:cBhvr>
                                        <p:cTn id="44" dur="1230" accel="100000" fill="hold">
                                          <p:stCondLst>
                                            <p:cond delay="770"/>
                                          </p:stCondLst>
                                        </p:cTn>
                                        <p:tgtEl>
                                          <p:spTgt spid="257029">
                                            <p:txEl>
                                              <p:pRg st="1" end="1"/>
                                            </p:txEl>
                                          </p:spTgt>
                                        </p:tgtEl>
                                      </p:cBhvr>
                                      <p:from x="200000" y="450000"/>
                                      <p:to x="100000" y="100000"/>
                                    </p:animScale>
                                    <p:set>
                                      <p:cBhvr>
                                        <p:cTn id="45" dur="770" fill="hold"/>
                                        <p:tgtEl>
                                          <p:spTgt spid="257029">
                                            <p:txEl>
                                              <p:pRg st="1" end="1"/>
                                            </p:txEl>
                                          </p:spTgt>
                                        </p:tgtEl>
                                        <p:attrNameLst>
                                          <p:attrName>ppt_x</p:attrName>
                                        </p:attrNameLst>
                                      </p:cBhvr>
                                      <p:to>
                                        <p:strVal val="(0.5)"/>
                                      </p:to>
                                    </p:set>
                                    <p:anim from="(0.5)" to="(#ppt_x)" calcmode="lin" valueType="num">
                                      <p:cBhvr>
                                        <p:cTn id="46" dur="1230" accel="100000" fill="hold">
                                          <p:stCondLst>
                                            <p:cond delay="770"/>
                                          </p:stCondLst>
                                        </p:cTn>
                                        <p:tgtEl>
                                          <p:spTgt spid="257029">
                                            <p:txEl>
                                              <p:pRg st="1" end="1"/>
                                            </p:txEl>
                                          </p:spTgt>
                                        </p:tgtEl>
                                        <p:attrNameLst>
                                          <p:attrName>ppt_x</p:attrName>
                                        </p:attrNameLst>
                                      </p:cBhvr>
                                    </p:anim>
                                    <p:set>
                                      <p:cBhvr>
                                        <p:cTn id="47" dur="770" fill="hold"/>
                                        <p:tgtEl>
                                          <p:spTgt spid="257029">
                                            <p:txEl>
                                              <p:pRg st="1" end="1"/>
                                            </p:txEl>
                                          </p:spTgt>
                                        </p:tgtEl>
                                        <p:attrNameLst>
                                          <p:attrName>ppt_y</p:attrName>
                                        </p:attrNameLst>
                                      </p:cBhvr>
                                      <p:to>
                                        <p:strVal val="(#ppt_y+0.4)"/>
                                      </p:to>
                                    </p:set>
                                    <p:anim from="(#ppt_y+0.4)" to="(#ppt_y)" calcmode="lin" valueType="num">
                                      <p:cBhvr>
                                        <p:cTn id="48" dur="1230" accel="100000" fill="hold">
                                          <p:stCondLst>
                                            <p:cond delay="770"/>
                                          </p:stCondLst>
                                        </p:cTn>
                                        <p:tgtEl>
                                          <p:spTgt spid="257029">
                                            <p:txEl>
                                              <p:pRg st="1" end="1"/>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257029">
                                            <p:txEl>
                                              <p:pRg st="2" end="2"/>
                                            </p:txEl>
                                          </p:spTgt>
                                        </p:tgtEl>
                                        <p:attrNameLst>
                                          <p:attrName>style.visibility</p:attrName>
                                        </p:attrNameLst>
                                      </p:cBhvr>
                                      <p:to>
                                        <p:strVal val="visible"/>
                                      </p:to>
                                    </p:set>
                                    <p:animEffect transition="in" filter="fade">
                                      <p:cBhvr>
                                        <p:cTn id="53" dur="770" decel="100000"/>
                                        <p:tgtEl>
                                          <p:spTgt spid="257029">
                                            <p:txEl>
                                              <p:pRg st="2" end="2"/>
                                            </p:txEl>
                                          </p:spTgt>
                                        </p:tgtEl>
                                      </p:cBhvr>
                                    </p:animEffect>
                                    <p:animScale>
                                      <p:cBhvr>
                                        <p:cTn id="54" dur="770" decel="100000"/>
                                        <p:tgtEl>
                                          <p:spTgt spid="257029">
                                            <p:txEl>
                                              <p:pRg st="2" end="2"/>
                                            </p:txEl>
                                          </p:spTgt>
                                        </p:tgtEl>
                                      </p:cBhvr>
                                      <p:from x="10000" y="10000"/>
                                      <p:to x="200000" y="450000"/>
                                    </p:animScale>
                                    <p:animScale>
                                      <p:cBhvr>
                                        <p:cTn id="55" dur="1230" accel="100000" fill="hold">
                                          <p:stCondLst>
                                            <p:cond delay="770"/>
                                          </p:stCondLst>
                                        </p:cTn>
                                        <p:tgtEl>
                                          <p:spTgt spid="257029">
                                            <p:txEl>
                                              <p:pRg st="2" end="2"/>
                                            </p:txEl>
                                          </p:spTgt>
                                        </p:tgtEl>
                                      </p:cBhvr>
                                      <p:from x="200000" y="450000"/>
                                      <p:to x="100000" y="100000"/>
                                    </p:animScale>
                                    <p:set>
                                      <p:cBhvr>
                                        <p:cTn id="56" dur="770" fill="hold"/>
                                        <p:tgtEl>
                                          <p:spTgt spid="257029">
                                            <p:txEl>
                                              <p:pRg st="2" end="2"/>
                                            </p:txEl>
                                          </p:spTgt>
                                        </p:tgtEl>
                                        <p:attrNameLst>
                                          <p:attrName>ppt_x</p:attrName>
                                        </p:attrNameLst>
                                      </p:cBhvr>
                                      <p:to>
                                        <p:strVal val="(0.5)"/>
                                      </p:to>
                                    </p:set>
                                    <p:anim from="(0.5)" to="(#ppt_x)" calcmode="lin" valueType="num">
                                      <p:cBhvr>
                                        <p:cTn id="57" dur="1230" accel="100000" fill="hold">
                                          <p:stCondLst>
                                            <p:cond delay="770"/>
                                          </p:stCondLst>
                                        </p:cTn>
                                        <p:tgtEl>
                                          <p:spTgt spid="257029">
                                            <p:txEl>
                                              <p:pRg st="2" end="2"/>
                                            </p:txEl>
                                          </p:spTgt>
                                        </p:tgtEl>
                                        <p:attrNameLst>
                                          <p:attrName>ppt_x</p:attrName>
                                        </p:attrNameLst>
                                      </p:cBhvr>
                                    </p:anim>
                                    <p:set>
                                      <p:cBhvr>
                                        <p:cTn id="58" dur="770" fill="hold"/>
                                        <p:tgtEl>
                                          <p:spTgt spid="257029">
                                            <p:txEl>
                                              <p:pRg st="2" end="2"/>
                                            </p:txEl>
                                          </p:spTgt>
                                        </p:tgtEl>
                                        <p:attrNameLst>
                                          <p:attrName>ppt_y</p:attrName>
                                        </p:attrNameLst>
                                      </p:cBhvr>
                                      <p:to>
                                        <p:strVal val="(#ppt_y+0.4)"/>
                                      </p:to>
                                    </p:set>
                                    <p:anim from="(#ppt_y+0.4)" to="(#ppt_y)" calcmode="lin" valueType="num">
                                      <p:cBhvr>
                                        <p:cTn id="59" dur="1230" accel="100000" fill="hold">
                                          <p:stCondLst>
                                            <p:cond delay="770"/>
                                          </p:stCondLst>
                                        </p:cTn>
                                        <p:tgtEl>
                                          <p:spTgt spid="257029">
                                            <p:txEl>
                                              <p:pRg st="2" end="2"/>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257029">
                                            <p:txEl>
                                              <p:pRg st="3" end="3"/>
                                            </p:txEl>
                                          </p:spTgt>
                                        </p:tgtEl>
                                        <p:attrNameLst>
                                          <p:attrName>style.visibility</p:attrName>
                                        </p:attrNameLst>
                                      </p:cBhvr>
                                      <p:to>
                                        <p:strVal val="visible"/>
                                      </p:to>
                                    </p:set>
                                    <p:animEffect transition="in" filter="fade">
                                      <p:cBhvr>
                                        <p:cTn id="64" dur="770" decel="100000"/>
                                        <p:tgtEl>
                                          <p:spTgt spid="257029">
                                            <p:txEl>
                                              <p:pRg st="3" end="3"/>
                                            </p:txEl>
                                          </p:spTgt>
                                        </p:tgtEl>
                                      </p:cBhvr>
                                    </p:animEffect>
                                    <p:animScale>
                                      <p:cBhvr>
                                        <p:cTn id="65" dur="770" decel="100000"/>
                                        <p:tgtEl>
                                          <p:spTgt spid="257029">
                                            <p:txEl>
                                              <p:pRg st="3" end="3"/>
                                            </p:txEl>
                                          </p:spTgt>
                                        </p:tgtEl>
                                      </p:cBhvr>
                                      <p:from x="10000" y="10000"/>
                                      <p:to x="200000" y="450000"/>
                                    </p:animScale>
                                    <p:animScale>
                                      <p:cBhvr>
                                        <p:cTn id="66" dur="1230" accel="100000" fill="hold">
                                          <p:stCondLst>
                                            <p:cond delay="770"/>
                                          </p:stCondLst>
                                        </p:cTn>
                                        <p:tgtEl>
                                          <p:spTgt spid="257029">
                                            <p:txEl>
                                              <p:pRg st="3" end="3"/>
                                            </p:txEl>
                                          </p:spTgt>
                                        </p:tgtEl>
                                      </p:cBhvr>
                                      <p:from x="200000" y="450000"/>
                                      <p:to x="100000" y="100000"/>
                                    </p:animScale>
                                    <p:set>
                                      <p:cBhvr>
                                        <p:cTn id="67" dur="770" fill="hold"/>
                                        <p:tgtEl>
                                          <p:spTgt spid="257029">
                                            <p:txEl>
                                              <p:pRg st="3" end="3"/>
                                            </p:txEl>
                                          </p:spTgt>
                                        </p:tgtEl>
                                        <p:attrNameLst>
                                          <p:attrName>ppt_x</p:attrName>
                                        </p:attrNameLst>
                                      </p:cBhvr>
                                      <p:to>
                                        <p:strVal val="(0.5)"/>
                                      </p:to>
                                    </p:set>
                                    <p:anim from="(0.5)" to="(#ppt_x)" calcmode="lin" valueType="num">
                                      <p:cBhvr>
                                        <p:cTn id="68" dur="1230" accel="100000" fill="hold">
                                          <p:stCondLst>
                                            <p:cond delay="770"/>
                                          </p:stCondLst>
                                        </p:cTn>
                                        <p:tgtEl>
                                          <p:spTgt spid="257029">
                                            <p:txEl>
                                              <p:pRg st="3" end="3"/>
                                            </p:txEl>
                                          </p:spTgt>
                                        </p:tgtEl>
                                        <p:attrNameLst>
                                          <p:attrName>ppt_x</p:attrName>
                                        </p:attrNameLst>
                                      </p:cBhvr>
                                    </p:anim>
                                    <p:set>
                                      <p:cBhvr>
                                        <p:cTn id="69" dur="770" fill="hold"/>
                                        <p:tgtEl>
                                          <p:spTgt spid="257029">
                                            <p:txEl>
                                              <p:pRg st="3" end="3"/>
                                            </p:txEl>
                                          </p:spTgt>
                                        </p:tgtEl>
                                        <p:attrNameLst>
                                          <p:attrName>ppt_y</p:attrName>
                                        </p:attrNameLst>
                                      </p:cBhvr>
                                      <p:to>
                                        <p:strVal val="(#ppt_y+0.4)"/>
                                      </p:to>
                                    </p:set>
                                    <p:anim from="(#ppt_y+0.4)" to="(#ppt_y)" calcmode="lin" valueType="num">
                                      <p:cBhvr>
                                        <p:cTn id="70" dur="1230" accel="100000" fill="hold">
                                          <p:stCondLst>
                                            <p:cond delay="770"/>
                                          </p:stCondLst>
                                        </p:cTn>
                                        <p:tgtEl>
                                          <p:spTgt spid="2570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p:spPr>
        <p:txBody>
          <a:bodyPr/>
          <a:lstStyle/>
          <a:p>
            <a:pPr eaLnBrk="1" hangingPunct="1"/>
            <a:r>
              <a:rPr lang="zh-CN" altLang="en-US" sz="3200">
                <a:solidFill>
                  <a:srgbClr val="CC0000"/>
                </a:solidFill>
                <a:ea typeface="SimSun" pitchFamily="2" charset="-122"/>
              </a:rPr>
              <a:t>彼得后书 </a:t>
            </a:r>
            <a:r>
              <a:rPr lang="en-US" altLang="en-US" sz="3200">
                <a:solidFill>
                  <a:srgbClr val="CC0000"/>
                </a:solidFill>
              </a:rPr>
              <a:t>2</a:t>
            </a:r>
            <a:br>
              <a:rPr lang="en-US" altLang="en-US" sz="4000">
                <a:solidFill>
                  <a:srgbClr val="CC0000"/>
                </a:solidFill>
              </a:rPr>
            </a:br>
            <a:r>
              <a:rPr lang="zh-CN" altLang="en-US" sz="3600" b="0">
                <a:solidFill>
                  <a:srgbClr val="0000FF"/>
                </a:solidFill>
                <a:ea typeface="SimSun" pitchFamily="2" charset="-122"/>
              </a:rPr>
              <a:t>知识来对抗假教导</a:t>
            </a:r>
            <a:endParaRPr lang="zh-CN" altLang="en-US" sz="3600" b="0">
              <a:solidFill>
                <a:srgbClr val="0000FF"/>
              </a:solidFill>
              <a:effectLst>
                <a:outerShdw blurRad="38100" dist="38100" dir="2700000" algn="tl">
                  <a:srgbClr val="000000"/>
                </a:outerShdw>
              </a:effectLst>
              <a:ea typeface="SimSun" pitchFamily="2" charset="-122"/>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en-US" altLang="en-US" b="1"/>
              <a:t>A. </a:t>
            </a:r>
            <a:r>
              <a:rPr lang="zh-CN" altLang="en-US" b="1">
                <a:ea typeface="SimSun" pitchFamily="2" charset="-122"/>
              </a:rPr>
              <a:t>小心 </a:t>
            </a:r>
            <a:r>
              <a:rPr lang="en-US" altLang="en-US" b="1"/>
              <a:t>(1-3a)</a:t>
            </a:r>
          </a:p>
          <a:p>
            <a:pPr algn="ctr" eaLnBrk="1" hangingPunct="1">
              <a:buFontTx/>
              <a:buNone/>
            </a:pPr>
            <a:r>
              <a:rPr lang="en-US" altLang="en-US" b="1"/>
              <a:t>B. </a:t>
            </a:r>
            <a:r>
              <a:rPr lang="zh-CN" altLang="en-US" b="1">
                <a:ea typeface="SimSun" pitchFamily="2" charset="-122"/>
              </a:rPr>
              <a:t>必备消灭 </a:t>
            </a:r>
            <a:r>
              <a:rPr lang="en-US" altLang="en-US" b="1"/>
              <a:t>(3b-10a)</a:t>
            </a:r>
          </a:p>
          <a:p>
            <a:pPr algn="ctr" eaLnBrk="1" hangingPunct="1">
              <a:buFontTx/>
              <a:buNone/>
            </a:pPr>
            <a:r>
              <a:rPr lang="en-US" altLang="en-US" b="1"/>
              <a:t>C. </a:t>
            </a:r>
            <a:r>
              <a:rPr lang="zh-CN" altLang="en-US" b="1">
                <a:ea typeface="SimSun" pitchFamily="2" charset="-122"/>
              </a:rPr>
              <a:t>异端的描述 </a:t>
            </a:r>
            <a:r>
              <a:rPr lang="en-US" altLang="en-US" b="1"/>
              <a:t>(10b-22)</a:t>
            </a:r>
            <a:endParaRPr lang="en-US" altLang="en-US"/>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505200" y="1752600"/>
            <a:ext cx="21717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77000" y="1524000"/>
            <a:ext cx="11541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0600" y="1676400"/>
            <a:ext cx="18907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7680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5218"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小心假师傅</a:t>
            </a:r>
            <a:endParaRPr lang="zh-CN" altLang="en-US" sz="3200">
              <a:solidFill>
                <a:srgbClr val="CC0000"/>
              </a:solidFill>
              <a:ea typeface="SimSun" pitchFamily="2" charset="-122"/>
            </a:endParaRPr>
          </a:p>
        </p:txBody>
      </p:sp>
      <p:sp>
        <p:nvSpPr>
          <p:cNvPr id="77828" name="Rectangle 4"/>
          <p:cNvSpPr>
            <a:spLocks noGrp="1" noChangeArrowheads="1"/>
          </p:cNvSpPr>
          <p:nvPr>
            <p:ph type="subTitle" idx="1"/>
          </p:nvPr>
        </p:nvSpPr>
        <p:spPr>
          <a:xfrm>
            <a:off x="601663" y="2209800"/>
            <a:ext cx="5410200" cy="2514600"/>
          </a:xfrm>
          <a:effectLst>
            <a:outerShdw blurRad="63500" dist="35921" dir="2700000" algn="ctr" rotWithShape="0">
              <a:srgbClr val="FFFF00">
                <a:alpha val="74997"/>
              </a:srgbClr>
            </a:outerShdw>
          </a:effectLst>
        </p:spPr>
        <p:txBody>
          <a:bodyPr/>
          <a:lstStyle/>
          <a:p>
            <a:pPr eaLnBrk="1" hangingPunct="1"/>
            <a:r>
              <a:rPr lang="zh-CN" altLang="en-US" b="1">
                <a:solidFill>
                  <a:schemeClr val="tx2"/>
                </a:solidFill>
                <a:latin typeface="Verdana" pitchFamily="34" charset="0"/>
                <a:ea typeface="SimSun" pitchFamily="2" charset="-122"/>
              </a:rPr>
              <a:t>彼得警告背教的到来。异端将用编造的故事取利于教会。读者由此知道如何识别和防备</a:t>
            </a:r>
            <a:endParaRPr lang="en-US" altLang="en-US">
              <a:latin typeface="Times" charset="0"/>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6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Text Box 7"/>
          <p:cNvSpPr txBox="1">
            <a:spLocks noChangeArrowheads="1"/>
          </p:cNvSpPr>
          <p:nvPr/>
        </p:nvSpPr>
        <p:spPr bwMode="auto">
          <a:xfrm>
            <a:off x="0" y="0"/>
            <a:ext cx="2667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sz="3200">
                <a:solidFill>
                  <a:srgbClr val="000066"/>
                </a:solidFill>
                <a:latin typeface="Arial" pitchFamily="34" charset="0"/>
                <a:ea typeface="SimSun" pitchFamily="2" charset="-122"/>
              </a:rPr>
            </a:br>
            <a:endParaRPr lang="en-US" altLang="en-US" sz="3200">
              <a:solidFill>
                <a:srgbClr val="000066"/>
              </a:solidFill>
              <a:latin typeface="Arial" pitchFamily="34" charset="0"/>
              <a:ea typeface="SimSun" pitchFamily="2" charset="-122"/>
            </a:endParaRPr>
          </a:p>
        </p:txBody>
      </p:sp>
      <p:sp>
        <p:nvSpPr>
          <p:cNvPr id="265224" name="Text Box 8"/>
          <p:cNvSpPr txBox="1">
            <a:spLocks noChangeArrowheads="1"/>
          </p:cNvSpPr>
          <p:nvPr/>
        </p:nvSpPr>
        <p:spPr bwMode="auto">
          <a:xfrm>
            <a:off x="822325" y="4800600"/>
            <a:ext cx="49688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800" b="1">
                <a:solidFill>
                  <a:schemeClr val="tx2"/>
                </a:solidFill>
                <a:latin typeface="Verdana" pitchFamily="34" charset="0"/>
              </a:rPr>
              <a:t>(</a:t>
            </a:r>
            <a:r>
              <a:rPr lang="zh-CN" altLang="en-US" sz="2800" b="1">
                <a:solidFill>
                  <a:schemeClr val="tx2"/>
                </a:solidFill>
                <a:latin typeface="Verdana" pitchFamily="34" charset="0"/>
                <a:ea typeface="SimSun" pitchFamily="2" charset="-122"/>
              </a:rPr>
              <a:t>这时候在</a:t>
            </a:r>
            <a:r>
              <a:rPr lang="en-US" altLang="zh-CN" sz="2800" b="1">
                <a:solidFill>
                  <a:schemeClr val="tx2"/>
                </a:solidFill>
                <a:latin typeface="Verdana" pitchFamily="34" charset="0"/>
                <a:ea typeface="SimSun" pitchFamily="2" charset="-122"/>
              </a:rPr>
              <a:t>10</a:t>
            </a:r>
            <a:r>
              <a:rPr lang="zh-CN" altLang="en-US" sz="2800" b="1">
                <a:solidFill>
                  <a:schemeClr val="tx2"/>
                </a:solidFill>
                <a:latin typeface="Verdana" pitchFamily="34" charset="0"/>
                <a:ea typeface="SimSun" pitchFamily="2" charset="-122"/>
              </a:rPr>
              <a:t>年后，公元</a:t>
            </a:r>
            <a:r>
              <a:rPr lang="en-US" altLang="zh-CN" sz="2800" b="1">
                <a:solidFill>
                  <a:schemeClr val="tx2"/>
                </a:solidFill>
                <a:latin typeface="Verdana" pitchFamily="34" charset="0"/>
                <a:ea typeface="SimSun" pitchFamily="2" charset="-122"/>
              </a:rPr>
              <a:t>75</a:t>
            </a:r>
            <a:r>
              <a:rPr lang="zh-CN" altLang="en-US" sz="2800" b="1">
                <a:solidFill>
                  <a:schemeClr val="tx2"/>
                </a:solidFill>
                <a:latin typeface="Verdana" pitchFamily="34" charset="0"/>
                <a:ea typeface="SimSun" pitchFamily="2" charset="-122"/>
              </a:rPr>
              <a:t>年晚犹大的时候到来</a:t>
            </a:r>
            <a:r>
              <a:rPr lang="en-US" altLang="ja-JP" sz="2800" b="1">
                <a:solidFill>
                  <a:schemeClr val="tx2"/>
                </a:solidFill>
                <a:latin typeface="Verdana" pitchFamily="34" charset="0"/>
              </a:rPr>
              <a:t>).</a:t>
            </a:r>
            <a:endParaRPr lang="en-US" altLang="en-US" sz="2800" b="1">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从前在人民中，曾有假先知出来；照样，将来在你们中间，也必有</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假教师</a:t>
            </a:r>
            <a:r>
              <a:rPr lang="zh-CN" altLang="en-US" sz="3200" b="1" dirty="0">
                <a:effectLst>
                  <a:glow rad="127000">
                    <a:schemeClr val="tx1"/>
                  </a:glow>
                </a:effectLst>
                <a:latin typeface="Arial" charset="0"/>
                <a:ea typeface="ＭＳ Ｐゴシック" charset="0"/>
                <a:cs typeface="ＭＳ Ｐゴシック" charset="0"/>
              </a:rPr>
              <a:t>出现。他们偷偷把使人灭亡的异端引进来，甚至</a:t>
            </a:r>
            <a:r>
              <a:rPr lang="zh-CN" altLang="en-US" sz="3200" b="1" dirty="0">
                <a:solidFill>
                  <a:srgbClr val="FFFF00"/>
                </a:solidFill>
                <a:effectLst>
                  <a:glow rad="127000">
                    <a:schemeClr val="tx1"/>
                  </a:glow>
                </a:effectLst>
                <a:latin typeface="Arial" charset="0"/>
                <a:ea typeface="ＭＳ Ｐゴシック" charset="0"/>
                <a:cs typeface="ＭＳ Ｐゴシック" charset="0"/>
              </a:rPr>
              <a:t>否认那曾经买赎他们的主</a:t>
            </a:r>
            <a:r>
              <a:rPr lang="zh-CN" altLang="en-US" sz="3200" b="1" dirty="0">
                <a:effectLst>
                  <a:glow rad="127000">
                    <a:schemeClr val="tx1"/>
                  </a:glow>
                </a:effectLst>
                <a:latin typeface="Arial" charset="0"/>
                <a:ea typeface="ＭＳ Ｐゴシック" charset="0"/>
                <a:cs typeface="ＭＳ Ｐゴシック" charset="0"/>
              </a:rPr>
              <a:t>，迅速地自取灭亡。</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彼得后 </a:t>
            </a: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401823311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endParaRPr lang="en-US" altLang="en-US" sz="3600">
              <a:latin typeface="Arial" pitchFamily="34" charset="0"/>
            </a:endParaRPr>
          </a:p>
        </p:txBody>
      </p:sp>
      <p:sp>
        <p:nvSpPr>
          <p:cNvPr id="261123" name="Rectangle 3"/>
          <p:cNvSpPr>
            <a:spLocks noGrp="1" noChangeArrowheads="1"/>
          </p:cNvSpPr>
          <p:nvPr>
            <p:ph type="ctrTitle"/>
          </p:nvPr>
        </p:nvSpPr>
        <p:spPr>
          <a:xfrm>
            <a:off x="0" y="438150"/>
            <a:ext cx="9144000" cy="1543050"/>
          </a:xfrm>
          <a:solidFill>
            <a:schemeClr val="tx1"/>
          </a:solidFill>
        </p:spPr>
        <p:txBody>
          <a:bodyPr/>
          <a:lstStyle/>
          <a:p>
            <a:pPr eaLnBrk="1" hangingPunct="1"/>
            <a:r>
              <a:rPr lang="en-US" altLang="en-US" sz="3200" i="1">
                <a:solidFill>
                  <a:srgbClr val="FFFF00"/>
                </a:solidFill>
              </a:rPr>
              <a:t>A. (2:1-3a)</a:t>
            </a:r>
            <a:br>
              <a:rPr lang="en-US" altLang="en-US" sz="3200" i="1">
                <a:solidFill>
                  <a:srgbClr val="FFFF00"/>
                </a:solidFill>
              </a:rPr>
            </a:br>
            <a:r>
              <a:rPr lang="zh-CN" altLang="en-US" sz="3600">
                <a:solidFill>
                  <a:srgbClr val="FF99CC"/>
                </a:solidFill>
                <a:ea typeface="SimSun" pitchFamily="2" charset="-122"/>
              </a:rPr>
              <a:t>假师傅的特征</a:t>
            </a:r>
            <a:r>
              <a:rPr lang="en-US" altLang="ja-JP" sz="3600">
                <a:solidFill>
                  <a:srgbClr val="FF99CC"/>
                </a:solidFill>
              </a:rPr>
              <a:t>?</a:t>
            </a:r>
            <a:endParaRPr lang="en-US" altLang="en-US" sz="3200">
              <a:solidFill>
                <a:srgbClr val="CC0000"/>
              </a:solidFill>
            </a:endParaRPr>
          </a:p>
        </p:txBody>
      </p:sp>
      <p:pic>
        <p:nvPicPr>
          <p:cNvPr id="261125" name="Picture 5" descr="MPj03999560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6" descr="MCj02908690000[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6" name="Text Box 7"/>
          <p:cNvSpPr txBox="1">
            <a:spLocks noChangeArrowheads="1"/>
          </p:cNvSpPr>
          <p:nvPr/>
        </p:nvSpPr>
        <p:spPr bwMode="auto">
          <a:xfrm>
            <a:off x="0" y="0"/>
            <a:ext cx="2667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a:solidFill>
                  <a:srgbClr val="CC0000"/>
                </a:solidFill>
                <a:latin typeface="Arial" pitchFamily="34" charset="0"/>
              </a:rPr>
              <a:t>2 Peter 2</a:t>
            </a:r>
            <a:br>
              <a:rPr lang="en-US" altLang="en-US" sz="3200">
                <a:solidFill>
                  <a:srgbClr val="000066"/>
                </a:solidFill>
                <a:latin typeface="Arial" pitchFamily="34" charset="0"/>
              </a:rPr>
            </a:br>
            <a:endParaRPr lang="en-US" altLang="en-US" sz="3200">
              <a:solidFill>
                <a:srgbClr val="000066"/>
              </a:solidFill>
              <a:latin typeface="Arial" pitchFamily="34" charset="0"/>
            </a:endParaRPr>
          </a:p>
        </p:txBody>
      </p:sp>
      <p:sp>
        <p:nvSpPr>
          <p:cNvPr id="261129" name="Rectangle 9"/>
          <p:cNvSpPr>
            <a:spLocks noGrp="1" noChangeArrowheads="1"/>
          </p:cNvSpPr>
          <p:nvPr>
            <p:ph type="subTitle" idx="1"/>
          </p:nvPr>
        </p:nvSpPr>
        <p:spPr>
          <a:xfrm>
            <a:off x="685800" y="2209800"/>
            <a:ext cx="5105400" cy="4648200"/>
          </a:xfrm>
          <a:solidFill>
            <a:schemeClr val="bg1"/>
          </a:solidFill>
        </p:spPr>
        <p:txBody>
          <a:bodyPr/>
          <a:lstStyle/>
          <a:p>
            <a:pPr marL="280988" indent="-280988" eaLnBrk="1" hangingPunct="1">
              <a:buFontTx/>
              <a:buChar char="•"/>
            </a:pPr>
            <a:r>
              <a:rPr lang="zh-CN" altLang="en-US" sz="2400">
                <a:ea typeface="SimSun" pitchFamily="2" charset="-122"/>
              </a:rPr>
              <a:t>秘密渗透 </a:t>
            </a:r>
            <a:r>
              <a:rPr lang="en-US" altLang="en-US" sz="2400"/>
              <a:t>(1a)</a:t>
            </a:r>
          </a:p>
          <a:p>
            <a:pPr marL="280988" indent="-280988" eaLnBrk="1" hangingPunct="1">
              <a:buFontTx/>
              <a:buChar char="•"/>
            </a:pPr>
            <a:r>
              <a:rPr lang="zh-CN" altLang="en-US" sz="2400">
                <a:ea typeface="SimSun" pitchFamily="2" charset="-122"/>
              </a:rPr>
              <a:t>破坏性 </a:t>
            </a:r>
            <a:r>
              <a:rPr lang="en-US" altLang="en-US" sz="2400"/>
              <a:t>(1b)</a:t>
            </a:r>
          </a:p>
          <a:p>
            <a:pPr marL="280988" indent="-280988" eaLnBrk="1" hangingPunct="1">
              <a:buFontTx/>
              <a:buChar char="•"/>
            </a:pPr>
            <a:r>
              <a:rPr lang="zh-CN" altLang="en-US" sz="2400">
                <a:ea typeface="SimSun" pitchFamily="2" charset="-122"/>
              </a:rPr>
              <a:t>否认基督为主 </a:t>
            </a:r>
            <a:r>
              <a:rPr lang="en-US" altLang="en-US" sz="2400"/>
              <a:t>(1c)</a:t>
            </a:r>
          </a:p>
          <a:p>
            <a:pPr marL="280988" indent="-280988" eaLnBrk="1" hangingPunct="1">
              <a:buFontTx/>
              <a:buChar char="•"/>
            </a:pPr>
            <a:r>
              <a:rPr lang="zh-CN" altLang="en-US" sz="2400">
                <a:ea typeface="SimSun" pitchFamily="2" charset="-122"/>
              </a:rPr>
              <a:t>自我毁灭 </a:t>
            </a:r>
            <a:r>
              <a:rPr lang="en-US" altLang="en-US" sz="2400"/>
              <a:t>(1d)</a:t>
            </a:r>
          </a:p>
          <a:p>
            <a:pPr marL="280988" indent="-280988" eaLnBrk="1" hangingPunct="1">
              <a:buFontTx/>
              <a:buChar char="•"/>
            </a:pPr>
            <a:r>
              <a:rPr lang="zh-CN" altLang="en-US" sz="2400">
                <a:ea typeface="SimSun" pitchFamily="2" charset="-122"/>
              </a:rPr>
              <a:t>许多跟随着 </a:t>
            </a:r>
            <a:r>
              <a:rPr lang="en-US" altLang="en-US" sz="2400"/>
              <a:t>(2a)</a:t>
            </a:r>
          </a:p>
          <a:p>
            <a:pPr marL="280988" indent="-280988" eaLnBrk="1" hangingPunct="1">
              <a:buFontTx/>
              <a:buChar char="•"/>
            </a:pPr>
            <a:r>
              <a:rPr lang="zh-CN" altLang="en-US" sz="2400">
                <a:ea typeface="SimSun" pitchFamily="2" charset="-122"/>
              </a:rPr>
              <a:t>羞耻的行为 </a:t>
            </a:r>
            <a:r>
              <a:rPr lang="en-US" altLang="en-US" sz="2400"/>
              <a:t>(2b)</a:t>
            </a:r>
          </a:p>
          <a:p>
            <a:pPr marL="280988" indent="-280988" eaLnBrk="1" hangingPunct="1">
              <a:buFontTx/>
              <a:buChar char="•"/>
            </a:pPr>
            <a:r>
              <a:rPr lang="zh-CN" altLang="en-US" sz="2400">
                <a:ea typeface="SimSun" pitchFamily="2" charset="-122"/>
              </a:rPr>
              <a:t>败坏基督教的名誉 </a:t>
            </a:r>
            <a:r>
              <a:rPr lang="en-US" altLang="en-US" sz="2400"/>
              <a:t>(2c)</a:t>
            </a:r>
          </a:p>
          <a:p>
            <a:pPr marL="280988" indent="-280988" eaLnBrk="1" hangingPunct="1">
              <a:buFontTx/>
              <a:buChar char="•"/>
            </a:pPr>
            <a:r>
              <a:rPr lang="zh-CN" altLang="en-US" sz="2400">
                <a:ea typeface="SimSun" pitchFamily="2" charset="-122"/>
              </a:rPr>
              <a:t>贪婪 </a:t>
            </a:r>
            <a:r>
              <a:rPr lang="en-US" altLang="en-US" sz="2400"/>
              <a:t>(3a)</a:t>
            </a:r>
          </a:p>
          <a:p>
            <a:pPr marL="280988" indent="-280988" eaLnBrk="1" hangingPunct="1">
              <a:buFontTx/>
              <a:buChar char="•"/>
            </a:pPr>
            <a:r>
              <a:rPr lang="zh-CN" altLang="en-US" sz="2400">
                <a:ea typeface="SimSun" pitchFamily="2" charset="-122"/>
              </a:rPr>
              <a:t>取利 </a:t>
            </a:r>
            <a:r>
              <a:rPr lang="en-US" altLang="en-US" sz="2400"/>
              <a:t>(3b)</a:t>
            </a:r>
          </a:p>
          <a:p>
            <a:pPr marL="280988" indent="-280988" eaLnBrk="1" hangingPunct="1">
              <a:buFontTx/>
              <a:buChar char="•"/>
            </a:pPr>
            <a:r>
              <a:rPr lang="zh-CN" altLang="en-US" sz="2400">
                <a:ea typeface="SimSun" pitchFamily="2" charset="-122"/>
              </a:rPr>
              <a:t>被定罪的 </a:t>
            </a:r>
            <a:r>
              <a:rPr lang="en-US" altLang="en-US" sz="2400"/>
              <a:t>(3c)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r>
              <a:rPr lang="en-US" altLang="en-US" sz="3200" i="1">
                <a:solidFill>
                  <a:srgbClr val="FFFF00"/>
                </a:solidFill>
              </a:rPr>
              <a:t>B. (2:3b-10a) </a:t>
            </a:r>
            <a:br>
              <a:rPr lang="en-US" altLang="en-US" sz="3200" i="1">
                <a:solidFill>
                  <a:srgbClr val="FFFF00"/>
                </a:solidFill>
              </a:rPr>
            </a:br>
            <a:r>
              <a:rPr lang="zh-CN" altLang="en-US" sz="3600">
                <a:solidFill>
                  <a:srgbClr val="FF99CC"/>
                </a:solidFill>
                <a:ea typeface="SimSun" pitchFamily="2" charset="-122"/>
              </a:rPr>
              <a:t>背道者下地狱</a:t>
            </a:r>
            <a:br>
              <a:rPr lang="en-US" altLang="ja-JP" sz="3600">
                <a:solidFill>
                  <a:srgbClr val="FF99CC"/>
                </a:solidFill>
              </a:rPr>
            </a:br>
            <a:r>
              <a:rPr lang="zh-CN" altLang="en-US" sz="3600">
                <a:solidFill>
                  <a:srgbClr val="FF99CC"/>
                </a:solidFill>
                <a:ea typeface="SimSun" pitchFamily="2" charset="-122"/>
              </a:rPr>
              <a:t>义者被保护</a:t>
            </a:r>
            <a:endParaRPr lang="en-US" altLang="en-US" sz="3200">
              <a:solidFill>
                <a:srgbClr val="CC0000"/>
              </a:solidFill>
              <a:effectLst>
                <a:outerShdw blurRad="38100" dist="38100" dir="2700000" algn="tl">
                  <a:srgbClr val="FFFFFF"/>
                </a:outerShdw>
              </a:effectLst>
            </a:endParaRPr>
          </a:p>
        </p:txBody>
      </p:sp>
      <p:sp>
        <p:nvSpPr>
          <p:cNvPr id="78851" name="Rectangle 3"/>
          <p:cNvSpPr>
            <a:spLocks noGrp="1" noChangeArrowheads="1"/>
          </p:cNvSpPr>
          <p:nvPr>
            <p:ph type="body" sz="half" idx="1"/>
          </p:nvPr>
        </p:nvSpPr>
        <p:spPr>
          <a:xfrm>
            <a:off x="228600" y="2514600"/>
            <a:ext cx="4953000" cy="3962400"/>
          </a:xfrm>
        </p:spPr>
        <p:txBody>
          <a:bodyPr/>
          <a:lstStyle/>
          <a:p>
            <a:pPr algn="ctr" eaLnBrk="1" hangingPunct="1">
              <a:buFontTx/>
              <a:buNone/>
            </a:pPr>
            <a:r>
              <a:rPr lang="zh-CN" altLang="en-US" sz="3600" b="1">
                <a:solidFill>
                  <a:srgbClr val="CC3300"/>
                </a:solidFill>
                <a:latin typeface="MS PGothic" pitchFamily="34" charset="-128"/>
                <a:ea typeface="SimSun" pitchFamily="2" charset="-122"/>
              </a:rPr>
              <a:t>背教必下地狱的命运向信徒显明他们是受保护的，而背教者是被定了罪的</a:t>
            </a:r>
            <a:r>
              <a:rPr lang="en-US" altLang="ja-JP" sz="3600" b="1">
                <a:solidFill>
                  <a:srgbClr val="CC3300"/>
                </a:solidFill>
                <a:latin typeface="MS PGothic" pitchFamily="34" charset="-128"/>
              </a:rPr>
              <a:t>.</a:t>
            </a:r>
            <a:endParaRPr lang="en-US" altLang="en-US" sz="3600" b="1">
              <a:solidFill>
                <a:srgbClr val="CC3300"/>
              </a:solidFill>
              <a:latin typeface="MS PGothic" pitchFamily="34" charset="-128"/>
            </a:endParaRPr>
          </a:p>
        </p:txBody>
      </p:sp>
      <p:sp>
        <p:nvSpPr>
          <p:cNvPr id="268292"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68293" name="Text Box 5"/>
          <p:cNvSpPr txBox="1">
            <a:spLocks noChangeArrowheads="1"/>
          </p:cNvSpPr>
          <p:nvPr/>
        </p:nvSpPr>
        <p:spPr bwMode="auto">
          <a:xfrm>
            <a:off x="0" y="0"/>
            <a:ext cx="2743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pic>
        <p:nvPicPr>
          <p:cNvPr id="78854" name="Picture 6" descr="goodvse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810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 calcmode="lin" valueType="num">
                                      <p:cBhvr>
                                        <p:cTn id="12"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8854"/>
                                        </p:tgtEl>
                                        <p:attrNameLst>
                                          <p:attrName>style.visibility</p:attrName>
                                        </p:attrNameLst>
                                      </p:cBhvr>
                                      <p:to>
                                        <p:strVal val="visible"/>
                                      </p:to>
                                    </p:set>
                                    <p:animEffect transition="in" filter="fade">
                                      <p:cBhvr>
                                        <p:cTn id="19" dur="1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228600" y="6172200"/>
            <a:ext cx="4724400" cy="685800"/>
          </a:xfrm>
        </p:spPr>
        <p:txBody>
          <a:bodyPr/>
          <a:lstStyle/>
          <a:p>
            <a:pPr eaLnBrk="1" hangingPunct="1">
              <a:buFontTx/>
              <a:buNone/>
            </a:pPr>
            <a:r>
              <a:rPr lang="en-US" altLang="en-US" sz="2800">
                <a:solidFill>
                  <a:schemeClr val="bg1"/>
                </a:solidFill>
              </a:rPr>
              <a:t>www.alienresistance.com</a:t>
            </a:r>
          </a:p>
        </p:txBody>
      </p:sp>
      <p:pic>
        <p:nvPicPr>
          <p:cNvPr id="270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3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41" name="Rectangle 2"/>
          <p:cNvSpPr>
            <a:spLocks noGrp="1" noChangeArrowheads="1"/>
          </p:cNvSpPr>
          <p:nvPr>
            <p:ph type="title"/>
          </p:nvPr>
        </p:nvSpPr>
        <p:spPr>
          <a:xfrm>
            <a:off x="76200" y="457200"/>
            <a:ext cx="4495800" cy="1981200"/>
          </a:xfrm>
        </p:spPr>
        <p:txBody>
          <a:bodyPr/>
          <a:lstStyle/>
          <a:p>
            <a:pPr eaLnBrk="1" hangingPunct="1"/>
            <a:r>
              <a:rPr lang="zh-CN" altLang="en-US">
                <a:solidFill>
                  <a:schemeClr val="bg1"/>
                </a:solidFill>
                <a:ea typeface="SimSun" pitchFamily="2" charset="-122"/>
              </a:rPr>
              <a:t>是 “神的儿子</a:t>
            </a:r>
            <a:r>
              <a:rPr lang="en-US" altLang="ja-JP">
                <a:solidFill>
                  <a:schemeClr val="bg1"/>
                </a:solidFill>
              </a:rPr>
              <a:t>” </a:t>
            </a:r>
            <a:r>
              <a:rPr lang="zh-CN" altLang="en-US">
                <a:solidFill>
                  <a:schemeClr val="bg1"/>
                </a:solidFill>
                <a:ea typeface="SimSun" pitchFamily="2" charset="-122"/>
              </a:rPr>
              <a:t>天使</a:t>
            </a:r>
            <a:r>
              <a:rPr lang="en-US" altLang="ja-JP">
                <a:solidFill>
                  <a:schemeClr val="bg1"/>
                </a:solidFill>
              </a:rPr>
              <a:t>?</a:t>
            </a:r>
            <a:endParaRPr lang="en-US" altLang="en-US">
              <a:solidFill>
                <a:schemeClr val="bg1"/>
              </a:solidFill>
            </a:endParaRPr>
          </a:p>
        </p:txBody>
      </p:sp>
      <p:sp>
        <p:nvSpPr>
          <p:cNvPr id="2" name="文本框 1">
            <a:extLst>
              <a:ext uri="{FF2B5EF4-FFF2-40B4-BE49-F238E27FC236}">
                <a16:creationId xmlns:a16="http://schemas.microsoft.com/office/drawing/2014/main" id="{F798D770-BC6D-073E-8E3B-1113D69F3DEF}"/>
              </a:ext>
            </a:extLst>
          </p:cNvPr>
          <p:cNvSpPr txBox="1"/>
          <p:nvPr/>
        </p:nvSpPr>
        <p:spPr>
          <a:xfrm>
            <a:off x="5148064" y="1066800"/>
            <a:ext cx="3012363" cy="461665"/>
          </a:xfrm>
          <a:prstGeom prst="rect">
            <a:avLst/>
          </a:prstGeom>
          <a:noFill/>
        </p:spPr>
        <p:txBody>
          <a:bodyPr wrap="none" rtlCol="0">
            <a:spAutoFit/>
          </a:bodyPr>
          <a:lstStyle/>
          <a:p>
            <a:r>
              <a:rPr lang="zh-CN" altLang="en-US" b="1" dirty="0">
                <a:solidFill>
                  <a:srgbClr val="66FF33"/>
                </a:solidFill>
              </a:rPr>
              <a:t>外星人与堕落的天使</a:t>
            </a:r>
            <a:endParaRPr lang="zh-CN" altLang="en-US" dirty="0">
              <a:solidFill>
                <a:srgbClr val="66FF33"/>
              </a:solidFill>
            </a:endParaRPr>
          </a:p>
        </p:txBody>
      </p:sp>
      <p:sp>
        <p:nvSpPr>
          <p:cNvPr id="3" name="文本框 2">
            <a:extLst>
              <a:ext uri="{FF2B5EF4-FFF2-40B4-BE49-F238E27FC236}">
                <a16:creationId xmlns:a16="http://schemas.microsoft.com/office/drawing/2014/main" id="{5F193B33-E64F-73BC-38CD-66A9BABE798D}"/>
              </a:ext>
            </a:extLst>
          </p:cNvPr>
          <p:cNvSpPr txBox="1"/>
          <p:nvPr/>
        </p:nvSpPr>
        <p:spPr>
          <a:xfrm>
            <a:off x="4862084" y="4431268"/>
            <a:ext cx="2063385" cy="830997"/>
          </a:xfrm>
          <a:prstGeom prst="rect">
            <a:avLst/>
          </a:prstGeom>
          <a:noFill/>
        </p:spPr>
        <p:txBody>
          <a:bodyPr wrap="none" rtlCol="0">
            <a:spAutoFit/>
          </a:bodyPr>
          <a:lstStyle/>
          <a:p>
            <a:r>
              <a:rPr lang="zh-CN" altLang="en-US" b="1" dirty="0">
                <a:solidFill>
                  <a:srgbClr val="FFFF00"/>
                </a:solidFill>
              </a:rPr>
              <a:t>众神的后裔</a:t>
            </a:r>
            <a:endParaRPr lang="zh-CN" altLang="en-US" dirty="0">
              <a:solidFill>
                <a:srgbClr val="FFFF00"/>
              </a:solidFill>
            </a:endParaRPr>
          </a:p>
          <a:p>
            <a:r>
              <a:rPr lang="zh-CN" altLang="en-US" b="1" dirty="0">
                <a:solidFill>
                  <a:srgbClr val="FFFF00"/>
                </a:solidFill>
              </a:rPr>
              <a:t>人类的性腐化</a:t>
            </a:r>
            <a:endParaRPr lang="zh-CN" altLang="en-US" dirty="0">
              <a:solidFill>
                <a:srgbClr val="FFFF00"/>
              </a:solidFill>
            </a:endParaRPr>
          </a:p>
        </p:txBody>
      </p:sp>
    </p:spTree>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神的话语是否在塑造你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9675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Rectangle 3"/>
          <p:cNvSpPr>
            <a:spLocks noGrp="1" noChangeArrowheads="1"/>
          </p:cNvSpPr>
          <p:nvPr>
            <p:ph type="title"/>
          </p:nvPr>
        </p:nvSpPr>
        <p:spPr>
          <a:xfrm>
            <a:off x="76200" y="0"/>
            <a:ext cx="9144000" cy="1143000"/>
          </a:xfrm>
          <a:effectLst>
            <a:outerShdw blurRad="63500" dist="35921" dir="2700000" algn="ctr" rotWithShape="0">
              <a:schemeClr val="bg1">
                <a:alpha val="74997"/>
              </a:schemeClr>
            </a:outerShdw>
          </a:effectLst>
        </p:spPr>
        <p:txBody>
          <a:bodyPr/>
          <a:lstStyle/>
          <a:p>
            <a:pPr eaLnBrk="1" hangingPunct="1"/>
            <a:r>
              <a:rPr lang="zh-CN" altLang="en-US" b="0">
                <a:ea typeface="SimSun" pitchFamily="2" charset="-122"/>
              </a:rPr>
              <a:t>用</a:t>
            </a:r>
            <a:r>
              <a:rPr lang="en-US" altLang="zh-CN" b="0">
                <a:ea typeface="SimSun" pitchFamily="2" charset="-122"/>
              </a:rPr>
              <a:t>120</a:t>
            </a:r>
            <a:r>
              <a:rPr lang="zh-CN" altLang="en-US" b="0">
                <a:ea typeface="SimSun" pitchFamily="2" charset="-122"/>
              </a:rPr>
              <a:t>年造方舟</a:t>
            </a:r>
            <a:r>
              <a:rPr lang="en-US" altLang="ja-JP" b="0"/>
              <a:t>!</a:t>
            </a:r>
            <a:endParaRPr lang="en-US" altLang="en-US" b="0"/>
          </a:p>
        </p:txBody>
      </p:sp>
    </p:spTree>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228600"/>
            <a:ext cx="8915400" cy="2057400"/>
          </a:xfrm>
        </p:spPr>
        <p:txBody>
          <a:bodyPr/>
          <a:lstStyle/>
          <a:p>
            <a:pPr eaLnBrk="1" hangingPunct="1"/>
            <a:r>
              <a:rPr lang="zh-CN" altLang="en-US" sz="3200">
                <a:solidFill>
                  <a:schemeClr val="bg1"/>
                </a:solidFill>
                <a:ea typeface="SimSun" pitchFamily="2" charset="-122"/>
              </a:rPr>
              <a:t>创 世 纪 </a:t>
            </a:r>
            <a:r>
              <a:rPr lang="en-US" altLang="en-US" sz="3200">
                <a:solidFill>
                  <a:schemeClr val="bg1"/>
                </a:solidFill>
              </a:rPr>
              <a:t>6:19 </a:t>
            </a:r>
            <a:r>
              <a:rPr lang="ja-JP" altLang="en-US" sz="3200">
                <a:solidFill>
                  <a:schemeClr val="bg1"/>
                </a:solidFill>
              </a:rPr>
              <a:t>凡</a:t>
            </a:r>
            <a:r>
              <a:rPr lang="en-US" altLang="ja-JP" sz="3200">
                <a:solidFill>
                  <a:schemeClr val="bg1"/>
                </a:solidFill>
              </a:rPr>
              <a:t> </a:t>
            </a:r>
            <a:r>
              <a:rPr lang="ja-JP" altLang="en-US" sz="3200">
                <a:solidFill>
                  <a:schemeClr val="bg1"/>
                </a:solidFill>
              </a:rPr>
              <a:t>有</a:t>
            </a:r>
            <a:r>
              <a:rPr lang="en-US" altLang="ja-JP" sz="3200">
                <a:solidFill>
                  <a:schemeClr val="bg1"/>
                </a:solidFill>
              </a:rPr>
              <a:t> </a:t>
            </a:r>
            <a:r>
              <a:rPr lang="ja-JP" altLang="en-US" sz="3200">
                <a:solidFill>
                  <a:schemeClr val="bg1"/>
                </a:solidFill>
              </a:rPr>
              <a:t>血</a:t>
            </a:r>
            <a:r>
              <a:rPr lang="en-US" altLang="ja-JP" sz="3200">
                <a:solidFill>
                  <a:schemeClr val="bg1"/>
                </a:solidFill>
              </a:rPr>
              <a:t> </a:t>
            </a:r>
            <a:r>
              <a:rPr lang="ja-JP" altLang="en-US" sz="3200">
                <a:solidFill>
                  <a:schemeClr val="bg1"/>
                </a:solidFill>
              </a:rPr>
              <a:t>肉</a:t>
            </a:r>
            <a:r>
              <a:rPr lang="en-US" altLang="ja-JP" sz="3200">
                <a:solidFill>
                  <a:schemeClr val="bg1"/>
                </a:solidFill>
              </a:rPr>
              <a:t> </a:t>
            </a:r>
            <a:r>
              <a:rPr lang="ja-JP" altLang="en-US" sz="3200">
                <a:solidFill>
                  <a:schemeClr val="bg1"/>
                </a:solidFill>
              </a:rPr>
              <a:t>的</a:t>
            </a:r>
            <a:r>
              <a:rPr lang="en-US" altLang="ja-JP" sz="3200">
                <a:solidFill>
                  <a:schemeClr val="bg1"/>
                </a:solidFill>
              </a:rPr>
              <a:t> </a:t>
            </a:r>
            <a:r>
              <a:rPr lang="ja-JP" altLang="en-US" sz="3200">
                <a:solidFill>
                  <a:schemeClr val="bg1"/>
                </a:solidFill>
              </a:rPr>
              <a:t>活</a:t>
            </a:r>
            <a:r>
              <a:rPr lang="en-US" altLang="ja-JP" sz="3200">
                <a:solidFill>
                  <a:schemeClr val="bg1"/>
                </a:solidFill>
              </a:rPr>
              <a:t> </a:t>
            </a:r>
            <a:r>
              <a:rPr lang="ja-JP" altLang="en-US" sz="3200">
                <a:solidFill>
                  <a:schemeClr val="bg1"/>
                </a:solidFill>
              </a:rPr>
              <a:t>物</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每</a:t>
            </a:r>
            <a:r>
              <a:rPr lang="en-US" altLang="ja-JP" sz="3200">
                <a:solidFill>
                  <a:schemeClr val="bg1"/>
                </a:solidFill>
              </a:rPr>
              <a:t> </a:t>
            </a:r>
            <a:r>
              <a:rPr lang="ja-JP" altLang="en-US" sz="3200">
                <a:solidFill>
                  <a:schemeClr val="bg1"/>
                </a:solidFill>
                <a:ea typeface="华文细黑" charset="-122"/>
              </a:rPr>
              <a:t>样</a:t>
            </a:r>
            <a:r>
              <a:rPr lang="en-US" altLang="ja-JP" sz="3200">
                <a:solidFill>
                  <a:schemeClr val="bg1"/>
                </a:solidFill>
              </a:rPr>
              <a:t> </a:t>
            </a:r>
            <a:r>
              <a:rPr lang="ja-JP" altLang="en-US" sz="3200">
                <a:solidFill>
                  <a:schemeClr val="bg1"/>
                </a:solidFill>
              </a:rPr>
              <a:t>两</a:t>
            </a:r>
            <a:r>
              <a:rPr lang="en-US" altLang="ja-JP" sz="3200">
                <a:solidFill>
                  <a:schemeClr val="bg1"/>
                </a:solidFill>
              </a:rPr>
              <a:t> </a:t>
            </a:r>
            <a:r>
              <a:rPr lang="ja-JP" altLang="en-US" sz="3200">
                <a:solidFill>
                  <a:schemeClr val="bg1"/>
                </a:solidFill>
              </a:rPr>
              <a:t>个</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公</a:t>
            </a:r>
            <a:r>
              <a:rPr lang="en-US" altLang="ja-JP" sz="3200">
                <a:solidFill>
                  <a:schemeClr val="bg1"/>
                </a:solidFill>
              </a:rPr>
              <a:t> </a:t>
            </a:r>
            <a:r>
              <a:rPr lang="ja-JP" altLang="en-US" sz="3200">
                <a:solidFill>
                  <a:schemeClr val="bg1"/>
                </a:solidFill>
              </a:rPr>
              <a:t>一</a:t>
            </a:r>
            <a:r>
              <a:rPr lang="en-US" altLang="ja-JP" sz="3200">
                <a:solidFill>
                  <a:schemeClr val="bg1"/>
                </a:solidFill>
              </a:rPr>
              <a:t> </a:t>
            </a:r>
            <a:r>
              <a:rPr lang="ja-JP" altLang="en-US" sz="3200">
                <a:solidFill>
                  <a:schemeClr val="bg1"/>
                </a:solidFill>
              </a:rPr>
              <a:t>母</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要</a:t>
            </a:r>
            <a:r>
              <a:rPr lang="en-US" altLang="ja-JP" sz="3200">
                <a:solidFill>
                  <a:schemeClr val="bg1"/>
                </a:solidFill>
              </a:rPr>
              <a:t> </a:t>
            </a:r>
            <a:r>
              <a:rPr lang="ja-JP" altLang="en-US" sz="3200">
                <a:solidFill>
                  <a:schemeClr val="bg1"/>
                </a:solidFill>
                <a:ea typeface="华文细黑" charset="-122"/>
              </a:rPr>
              <a:t>带</a:t>
            </a:r>
            <a:r>
              <a:rPr lang="en-US" altLang="ja-JP" sz="3200">
                <a:solidFill>
                  <a:schemeClr val="bg1"/>
                </a:solidFill>
              </a:rPr>
              <a:t> </a:t>
            </a:r>
            <a:r>
              <a:rPr lang="ja-JP" altLang="en-US" sz="3200">
                <a:solidFill>
                  <a:schemeClr val="bg1"/>
                </a:solidFill>
                <a:ea typeface="华文细黑" charset="-122"/>
              </a:rPr>
              <a:t>进</a:t>
            </a:r>
            <a:r>
              <a:rPr lang="en-US" altLang="ja-JP" sz="3200">
                <a:solidFill>
                  <a:schemeClr val="bg1"/>
                </a:solidFill>
              </a:rPr>
              <a:t> </a:t>
            </a:r>
            <a:r>
              <a:rPr lang="ja-JP" altLang="en-US" sz="3200">
                <a:solidFill>
                  <a:schemeClr val="bg1"/>
                </a:solidFill>
              </a:rPr>
              <a:t>方</a:t>
            </a:r>
            <a:r>
              <a:rPr lang="en-US" altLang="ja-JP" sz="3200">
                <a:solidFill>
                  <a:schemeClr val="bg1"/>
                </a:solidFill>
              </a:rPr>
              <a:t> </a:t>
            </a:r>
            <a:r>
              <a:rPr lang="ja-JP" altLang="en-US" sz="3200">
                <a:solidFill>
                  <a:schemeClr val="bg1"/>
                </a:solidFill>
              </a:rPr>
              <a:t>舟</a:t>
            </a:r>
            <a:r>
              <a:rPr lang="en-US" altLang="ja-JP" sz="3200">
                <a:solidFill>
                  <a:schemeClr val="bg1"/>
                </a:solidFill>
              </a:rPr>
              <a:t> </a:t>
            </a:r>
            <a:r>
              <a:rPr lang="ja-JP" altLang="en-US" sz="3200">
                <a:solidFill>
                  <a:schemeClr val="bg1"/>
                </a:solidFill>
              </a:rPr>
              <a:t>，</a:t>
            </a:r>
            <a:r>
              <a:rPr lang="en-US" altLang="ja-JP" sz="3200">
                <a:solidFill>
                  <a:schemeClr val="bg1"/>
                </a:solidFill>
              </a:rPr>
              <a:t> </a:t>
            </a:r>
            <a:r>
              <a:rPr lang="ja-JP" altLang="en-US" sz="3200">
                <a:solidFill>
                  <a:schemeClr val="bg1"/>
                </a:solidFill>
              </a:rPr>
              <a:t>好</a:t>
            </a:r>
            <a:r>
              <a:rPr lang="en-US" altLang="ja-JP" sz="3200">
                <a:solidFill>
                  <a:schemeClr val="bg1"/>
                </a:solidFill>
              </a:rPr>
              <a:t> </a:t>
            </a:r>
            <a:r>
              <a:rPr lang="ja-JP" altLang="en-US" sz="3200">
                <a:solidFill>
                  <a:schemeClr val="bg1"/>
                </a:solidFill>
              </a:rPr>
              <a:t>在</a:t>
            </a:r>
            <a:r>
              <a:rPr lang="en-US" altLang="ja-JP" sz="3200">
                <a:solidFill>
                  <a:schemeClr val="bg1"/>
                </a:solidFill>
              </a:rPr>
              <a:t> </a:t>
            </a:r>
            <a:r>
              <a:rPr lang="ja-JP" altLang="en-US" sz="3200">
                <a:solidFill>
                  <a:schemeClr val="bg1"/>
                </a:solidFill>
              </a:rPr>
              <a:t>你</a:t>
            </a:r>
            <a:r>
              <a:rPr lang="en-US" altLang="ja-JP" sz="3200">
                <a:solidFill>
                  <a:schemeClr val="bg1"/>
                </a:solidFill>
              </a:rPr>
              <a:t> </a:t>
            </a:r>
            <a:r>
              <a:rPr lang="ja-JP" altLang="en-US" sz="3200">
                <a:solidFill>
                  <a:schemeClr val="bg1"/>
                </a:solidFill>
              </a:rPr>
              <a:t>那</a:t>
            </a:r>
            <a:r>
              <a:rPr lang="en-US" altLang="ja-JP" sz="3200">
                <a:solidFill>
                  <a:schemeClr val="bg1"/>
                </a:solidFill>
              </a:rPr>
              <a:t> </a:t>
            </a:r>
            <a:r>
              <a:rPr lang="ja-JP" altLang="en-US" sz="3200">
                <a:solidFill>
                  <a:schemeClr val="bg1"/>
                </a:solidFill>
              </a:rPr>
              <a:t>里</a:t>
            </a:r>
            <a:r>
              <a:rPr lang="en-US" altLang="ja-JP" sz="3200">
                <a:solidFill>
                  <a:schemeClr val="bg1"/>
                </a:solidFill>
              </a:rPr>
              <a:t> </a:t>
            </a:r>
            <a:r>
              <a:rPr lang="ja-JP" altLang="en-US" sz="3200">
                <a:solidFill>
                  <a:schemeClr val="bg1"/>
                </a:solidFill>
              </a:rPr>
              <a:t>保</a:t>
            </a:r>
            <a:r>
              <a:rPr lang="en-US" altLang="ja-JP" sz="3200">
                <a:solidFill>
                  <a:schemeClr val="bg1"/>
                </a:solidFill>
              </a:rPr>
              <a:t> </a:t>
            </a:r>
            <a:r>
              <a:rPr lang="ja-JP" altLang="en-US" sz="3200">
                <a:solidFill>
                  <a:schemeClr val="bg1"/>
                </a:solidFill>
              </a:rPr>
              <a:t>全</a:t>
            </a:r>
            <a:r>
              <a:rPr lang="en-US" altLang="ja-JP" sz="3200">
                <a:solidFill>
                  <a:schemeClr val="bg1"/>
                </a:solidFill>
              </a:rPr>
              <a:t> </a:t>
            </a:r>
            <a:r>
              <a:rPr lang="ja-JP" altLang="en-US" sz="3200">
                <a:solidFill>
                  <a:schemeClr val="bg1"/>
                </a:solidFill>
              </a:rPr>
              <a:t>生</a:t>
            </a:r>
            <a:r>
              <a:rPr lang="en-US" altLang="ja-JP" sz="3200">
                <a:solidFill>
                  <a:schemeClr val="bg1"/>
                </a:solidFill>
              </a:rPr>
              <a:t> </a:t>
            </a:r>
            <a:r>
              <a:rPr lang="ja-JP" altLang="en-US" sz="3200">
                <a:solidFill>
                  <a:schemeClr val="bg1"/>
                </a:solidFill>
              </a:rPr>
              <a:t>命</a:t>
            </a:r>
            <a:r>
              <a:rPr lang="en-US" altLang="ja-JP" sz="3200">
                <a:solidFill>
                  <a:schemeClr val="bg1"/>
                </a:solidFill>
              </a:rPr>
              <a:t> </a:t>
            </a:r>
            <a:r>
              <a:rPr lang="ja-JP" altLang="en-US" sz="3200">
                <a:solidFill>
                  <a:schemeClr val="bg1"/>
                </a:solidFill>
              </a:rPr>
              <a:t>。</a:t>
            </a:r>
            <a:r>
              <a:rPr lang="en-US" altLang="ja-JP" sz="3200">
                <a:solidFill>
                  <a:schemeClr val="bg1"/>
                </a:solidFill>
              </a:rPr>
              <a:t> .</a:t>
            </a:r>
            <a:endParaRPr lang="en-US" altLang="en-US" sz="3200">
              <a:solidFill>
                <a:schemeClr val="bg1"/>
              </a:solidFill>
            </a:endParaRPr>
          </a:p>
        </p:txBody>
      </p:sp>
      <p:grpSp>
        <p:nvGrpSpPr>
          <p:cNvPr id="274435" name="Group 3"/>
          <p:cNvGrpSpPr>
            <a:grpSpLocks/>
          </p:cNvGrpSpPr>
          <p:nvPr/>
        </p:nvGrpSpPr>
        <p:grpSpPr bwMode="auto">
          <a:xfrm>
            <a:off x="0" y="2362200"/>
            <a:ext cx="9372600" cy="4495800"/>
            <a:chOff x="0" y="2256"/>
            <a:chExt cx="5616" cy="2064"/>
          </a:xfrm>
        </p:grpSpPr>
        <p:pic>
          <p:nvPicPr>
            <p:cNvPr id="27443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8"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274436"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ransition spd="med">
    <p:randomBar dir="ver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7"/>
              </a:schemeClr>
            </a:outerShdw>
          </a:effectLst>
        </p:spPr>
        <p:txBody>
          <a:bodyPr/>
          <a:lstStyle/>
          <a:p>
            <a:pPr eaLnBrk="1" hangingPunct="1"/>
            <a:r>
              <a:rPr lang="zh-CN" altLang="en-US" sz="6000">
                <a:ea typeface="SimSun" pitchFamily="2" charset="-122"/>
              </a:rPr>
              <a:t>洪水的重大意义</a:t>
            </a:r>
          </a:p>
        </p:txBody>
      </p:sp>
      <p:sp>
        <p:nvSpPr>
          <p:cNvPr id="288772" name="Rectangle 4"/>
          <p:cNvSpPr>
            <a:spLocks noGrp="1" noChangeArrowheads="1"/>
          </p:cNvSpPr>
          <p:nvPr>
            <p:ph type="body" idx="1"/>
          </p:nvPr>
        </p:nvSpPr>
        <p:spPr>
          <a:xfrm>
            <a:off x="914400" y="1600200"/>
            <a:ext cx="8229600" cy="2286000"/>
          </a:xfrm>
          <a:effectLst>
            <a:outerShdw blurRad="63500" dist="35921" dir="2700000" algn="ctr" rotWithShape="0">
              <a:srgbClr val="000000">
                <a:alpha val="74997"/>
              </a:srgbClr>
            </a:outerShdw>
          </a:effectLst>
        </p:spPr>
        <p:txBody>
          <a:bodyPr/>
          <a:lstStyle/>
          <a:p>
            <a:pPr marL="454025" indent="-454025" eaLnBrk="1" hangingPunct="1"/>
            <a:r>
              <a:rPr lang="zh-CN" altLang="en-US" sz="4000" b="1">
                <a:ea typeface="SimSun" pitchFamily="2" charset="-122"/>
              </a:rPr>
              <a:t>神公义的审判</a:t>
            </a:r>
          </a:p>
          <a:p>
            <a:pPr marL="454025" indent="-454025" eaLnBrk="1" hangingPunct="1"/>
            <a:r>
              <a:rPr lang="zh-CN" altLang="en-US" sz="4000" b="1">
                <a:ea typeface="SimSun" pitchFamily="2" charset="-122"/>
              </a:rPr>
              <a:t>神恩典的救赎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pRg st="0" end="0"/>
                                            </p:txEl>
                                          </p:spTgt>
                                        </p:tgtEl>
                                        <p:attrNameLst>
                                          <p:attrName>style.visibility</p:attrName>
                                        </p:attrNameLst>
                                      </p:cBhvr>
                                      <p:to>
                                        <p:strVal val="visible"/>
                                      </p:to>
                                    </p:set>
                                    <p:animEffect transition="in" filter="blinds(horizontal)">
                                      <p:cBhvr>
                                        <p:cTn id="7" dur="500"/>
                                        <p:tgtEl>
                                          <p:spTgt spid="288772">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1" dur="500"/>
                                        <p:tgtEl>
                                          <p:spTgt spid="288772">
                                            <p:txEl>
                                              <p:charRg st="9" end="9"/>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9" end="9"/>
                                            </p:txEl>
                                          </p:spTgt>
                                        </p:tgtEl>
                                        <p:attrNameLst>
                                          <p:attrName>style.visibility</p:attrName>
                                        </p:attrNameLst>
                                      </p:cBhvr>
                                      <p:to>
                                        <p:strVal val="visible"/>
                                      </p:to>
                                    </p:set>
                                    <p:animEffect transition="in" filter="blinds(horizontal)">
                                      <p:cBhvr>
                                        <p:cTn id="15" dur="500"/>
                                        <p:tgtEl>
                                          <p:spTgt spid="288772">
                                            <p:txEl>
                                              <p:char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r>
              <a:rPr lang="en-US" altLang="en-US" sz="3200" i="1">
                <a:solidFill>
                  <a:srgbClr val="FFFF00"/>
                </a:solidFill>
              </a:rPr>
              <a:t>C. (2:10b-22)</a:t>
            </a:r>
            <a:br>
              <a:rPr lang="en-US" altLang="en-US" sz="2800">
                <a:solidFill>
                  <a:srgbClr val="FFFF00"/>
                </a:solidFill>
              </a:rPr>
            </a:br>
            <a:r>
              <a:rPr lang="zh-CN" altLang="en-US" sz="3600">
                <a:solidFill>
                  <a:srgbClr val="FFCCCC"/>
                </a:solidFill>
                <a:ea typeface="SimSun" pitchFamily="2" charset="-122"/>
              </a:rPr>
              <a:t>假师傅是怎样的</a:t>
            </a:r>
            <a:endParaRPr lang="zh-CN" altLang="en-US" sz="3600">
              <a:solidFill>
                <a:srgbClr val="FFCCCC"/>
              </a:solidFill>
              <a:effectLst>
                <a:outerShdw blurRad="38100" dist="38100" dir="2700000" algn="tl">
                  <a:srgbClr val="FFFFFF"/>
                </a:outerShdw>
              </a:effectLst>
              <a:ea typeface="SimSun" pitchFamily="2" charset="-122"/>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7"/>
              </a:schemeClr>
            </a:outerShdw>
          </a:effectLst>
        </p:spPr>
        <p:txBody>
          <a:bodyPr/>
          <a:lstStyle/>
          <a:p>
            <a:pPr algn="ctr" eaLnBrk="1" hangingPunct="1">
              <a:lnSpc>
                <a:spcPct val="90000"/>
              </a:lnSpc>
              <a:buFontTx/>
              <a:buNone/>
            </a:pPr>
            <a:r>
              <a:rPr lang="zh-CN" altLang="en-US" sz="4400" b="1">
                <a:solidFill>
                  <a:srgbClr val="FFFF00"/>
                </a:solidFill>
                <a:latin typeface="Verdana" pitchFamily="34" charset="0"/>
                <a:ea typeface="SimSun" pitchFamily="2" charset="-122"/>
              </a:rPr>
              <a:t>详尽描述异端好在他们到来时可以认出他们</a:t>
            </a:r>
            <a:r>
              <a:rPr lang="en-US" altLang="ja-JP" sz="4400" b="1">
                <a:solidFill>
                  <a:srgbClr val="FFFF00"/>
                </a:solidFill>
                <a:latin typeface="Verdana" pitchFamily="34" charset="0"/>
              </a:rPr>
              <a:t>.</a:t>
            </a:r>
            <a:endParaRPr lang="en-US" altLang="en-US" sz="4400" b="1">
              <a:solidFill>
                <a:srgbClr val="FFFF00"/>
              </a:solidFill>
              <a:latin typeface="Verdana" pitchFamily="34" charset="0"/>
            </a:endParaRPr>
          </a:p>
        </p:txBody>
      </p:sp>
      <p:pic>
        <p:nvPicPr>
          <p:cNvPr id="79876" name="Picture 4" descr="MCj02809090000[1]"/>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685800" y="2286000"/>
            <a:ext cx="3865563" cy="4114800"/>
          </a:xfrm>
        </p:spPr>
      </p:pic>
      <p:sp>
        <p:nvSpPr>
          <p:cNvPr id="278533" name="Text Box 5"/>
          <p:cNvSpPr txBox="1">
            <a:spLocks noChangeArrowheads="1"/>
          </p:cNvSpPr>
          <p:nvPr/>
        </p:nvSpPr>
        <p:spPr bwMode="auto">
          <a:xfrm>
            <a:off x="0" y="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endParaRPr lang="en-US" altLang="en-US" sz="1800">
              <a:latin typeface="Arial" pitchFamily="34" charset="0"/>
            </a:endParaRPr>
          </a:p>
        </p:txBody>
      </p:sp>
      <p:sp>
        <p:nvSpPr>
          <p:cNvPr id="278534" name="Text Box 6"/>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0000"/>
                </a:solidFill>
                <a:latin typeface="Arial" pitchFamily="34" charset="0"/>
                <a:ea typeface="SimSun" pitchFamily="2" charset="-122"/>
              </a:rPr>
              <a:t>彼得后书 </a:t>
            </a:r>
            <a:r>
              <a:rPr lang="en-US" altLang="ja-JP">
                <a:solidFill>
                  <a:srgbClr val="CC0000"/>
                </a:solidFill>
                <a:latin typeface="Arial" pitchFamily="34" charset="0"/>
                <a:ea typeface="SimSun" pitchFamily="2" charset="-122"/>
              </a:rPr>
              <a:t>2</a:t>
            </a:r>
            <a:br>
              <a:rPr lang="en-US" altLang="ja-JP">
                <a:solidFill>
                  <a:srgbClr val="000066"/>
                </a:solidFill>
                <a:latin typeface="Arial" pitchFamily="34" charset="0"/>
                <a:ea typeface="SimSun" pitchFamily="2" charset="-122"/>
              </a:rPr>
            </a:br>
            <a:endParaRPr lang="en-US" altLang="en-US">
              <a:solidFill>
                <a:srgbClr val="000066"/>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92868" name="Rectangle 4"/>
          <p:cNvSpPr>
            <a:spLocks noGrp="1" noChangeArrowheads="1"/>
          </p:cNvSpPr>
          <p:nvPr>
            <p:ph type="title"/>
          </p:nvPr>
        </p:nvSpPr>
        <p:spPr>
          <a:xfrm>
            <a:off x="533400" y="3200400"/>
            <a:ext cx="2514600" cy="1371600"/>
          </a:xfrm>
          <a:noFill/>
        </p:spPr>
        <p:txBody>
          <a:bodyPr/>
          <a:lstStyle/>
          <a:p>
            <a:pPr eaLnBrk="1" hangingPunct="1"/>
            <a:r>
              <a:rPr lang="zh-CN" altLang="en-US" sz="3200" b="0">
                <a:latin typeface="MS PGothic" pitchFamily="34" charset="-128"/>
              </a:rPr>
              <a:t>神轻视骄傲人的</a:t>
            </a:r>
            <a:endParaRPr lang="zh-CN" altLang="en-US" sz="3200">
              <a:latin typeface="MS PGothic"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sp>
        <p:nvSpPr>
          <p:cNvPr id="8"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Arial" pitchFamily="34" charset="0"/>
            </a:endParaRPr>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3800"/>
            <a:ext cx="4445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7"/>
              </a:srgbClr>
            </a:outerShdw>
          </a:effectLst>
        </p:spPr>
        <p:txBody>
          <a:bodyPr/>
          <a:lstStyle/>
          <a:p>
            <a:pPr eaLnBrk="1" hangingPunct="1"/>
            <a:r>
              <a:rPr lang="zh-CN" altLang="en-US" sz="6600">
                <a:ea typeface="SimSun" pitchFamily="2" charset="-122"/>
              </a:rPr>
              <a:t>金</a:t>
            </a:r>
            <a:r>
              <a:rPr lang="en-US" altLang="zh-CN" sz="6600">
                <a:ea typeface="SimSun" pitchFamily="2" charset="-122"/>
              </a:rPr>
              <a:t>.</a:t>
            </a:r>
            <a:r>
              <a:rPr lang="zh-CN" altLang="en-US" sz="6600">
                <a:ea typeface="SimSun" pitchFamily="2" charset="-122"/>
              </a:rPr>
              <a:t>琼和人民的圣殿</a:t>
            </a:r>
            <a:endParaRPr lang="en-US" altLang="en-US" sz="6600"/>
          </a:p>
        </p:txBody>
      </p:sp>
      <p:sp>
        <p:nvSpPr>
          <p:cNvPr id="311299" name="Rectangle 3"/>
          <p:cNvSpPr>
            <a:spLocks noGrp="1" noChangeArrowheads="1"/>
          </p:cNvSpPr>
          <p:nvPr>
            <p:ph type="subTitle" idx="1"/>
          </p:nvPr>
        </p:nvSpPr>
        <p:spPr>
          <a:xfrm>
            <a:off x="3962400" y="4876800"/>
            <a:ext cx="4876800" cy="1752600"/>
          </a:xfrm>
          <a:solidFill>
            <a:srgbClr val="000000"/>
          </a:solidFill>
          <a:effectLst>
            <a:outerShdw blurRad="50800" dist="25399" dir="2700000" algn="ctr" rotWithShape="0">
              <a:srgbClr val="000000">
                <a:alpha val="74997"/>
              </a:srgbClr>
            </a:outerShdw>
          </a:effectLst>
        </p:spPr>
        <p:txBody>
          <a:bodyPr/>
          <a:lstStyle/>
          <a:p>
            <a:pPr eaLnBrk="1" hangingPunct="1">
              <a:buFont typeface="Wingdings" pitchFamily="2" charset="2"/>
              <a:buNone/>
            </a:pPr>
            <a:r>
              <a:rPr lang="en-US" altLang="en-US"/>
              <a:t>“</a:t>
            </a:r>
            <a:r>
              <a:rPr lang="ja-JP" altLang="en-US"/>
              <a:t>他</a:t>
            </a:r>
            <a:r>
              <a:rPr lang="en-US" altLang="ja-JP"/>
              <a:t> </a:t>
            </a:r>
            <a:r>
              <a:rPr lang="ja-JP" altLang="en-US">
                <a:ea typeface="华文细黑" charset="-122"/>
              </a:rPr>
              <a:t>们</a:t>
            </a:r>
            <a:r>
              <a:rPr lang="en-US" altLang="ja-JP"/>
              <a:t> </a:t>
            </a:r>
            <a:r>
              <a:rPr lang="ja-JP" altLang="en-US">
                <a:ea typeface="华文细黑" charset="-122"/>
              </a:rPr>
              <a:t>满</a:t>
            </a:r>
            <a:r>
              <a:rPr lang="en-US" altLang="ja-JP"/>
              <a:t> </a:t>
            </a:r>
            <a:r>
              <a:rPr lang="ja-JP" altLang="en-US"/>
              <a:t>眼</a:t>
            </a:r>
            <a:r>
              <a:rPr lang="en-US" altLang="ja-JP"/>
              <a:t> </a:t>
            </a:r>
            <a:r>
              <a:rPr lang="ja-JP" altLang="en-US"/>
              <a:t>是</a:t>
            </a:r>
            <a:r>
              <a:rPr lang="en-US" altLang="ja-JP"/>
              <a:t> </a:t>
            </a:r>
            <a:r>
              <a:rPr lang="ja-JP" altLang="en-US"/>
              <a:t>淫</a:t>
            </a:r>
            <a:r>
              <a:rPr lang="en-US" altLang="ja-JP"/>
              <a:t> </a:t>
            </a:r>
            <a:r>
              <a:rPr lang="ja-JP" altLang="en-US"/>
              <a:t>色</a:t>
            </a:r>
            <a:r>
              <a:rPr lang="en-US" altLang="ja-JP"/>
              <a:t> </a:t>
            </a:r>
            <a:r>
              <a:rPr lang="ja-JP" altLang="en-US"/>
              <a:t>，</a:t>
            </a:r>
            <a:r>
              <a:rPr lang="en-US" altLang="ja-JP"/>
              <a:t> </a:t>
            </a:r>
            <a:r>
              <a:rPr lang="ja-JP" altLang="en-US"/>
              <a:t>止</a:t>
            </a:r>
            <a:r>
              <a:rPr lang="en-US" altLang="ja-JP"/>
              <a:t> </a:t>
            </a:r>
            <a:r>
              <a:rPr lang="ja-JP" altLang="en-US"/>
              <a:t>不</a:t>
            </a:r>
            <a:r>
              <a:rPr lang="en-US" altLang="ja-JP"/>
              <a:t> </a:t>
            </a:r>
            <a:r>
              <a:rPr lang="ja-JP" altLang="en-US"/>
              <a:t>住</a:t>
            </a:r>
            <a:r>
              <a:rPr lang="en-US" altLang="ja-JP"/>
              <a:t> </a:t>
            </a:r>
            <a:r>
              <a:rPr lang="ja-JP" altLang="en-US"/>
              <a:t>犯</a:t>
            </a:r>
            <a:r>
              <a:rPr lang="en-US" altLang="ja-JP"/>
              <a:t> </a:t>
            </a:r>
            <a:r>
              <a:rPr lang="ja-JP" altLang="en-US"/>
              <a:t>罪</a:t>
            </a:r>
            <a:r>
              <a:rPr lang="en-US" altLang="ja-JP"/>
              <a:t> ” </a:t>
            </a:r>
          </a:p>
          <a:p>
            <a:pPr eaLnBrk="1" hangingPunct="1">
              <a:buFont typeface="Wingdings" pitchFamily="2" charset="2"/>
              <a:buNone/>
            </a:pPr>
            <a:r>
              <a:rPr lang="en-US" altLang="en-US"/>
              <a:t>(</a:t>
            </a:r>
            <a:r>
              <a:rPr lang="zh-CN" altLang="en-US">
                <a:ea typeface="SimSun" pitchFamily="2" charset="-122"/>
              </a:rPr>
              <a:t>彼得后书</a:t>
            </a:r>
            <a:r>
              <a:rPr lang="en-US" altLang="ja-JP"/>
              <a:t>. 2:14a)</a:t>
            </a:r>
            <a:endParaRPr lang="en-US" altLang="en-US"/>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3200400"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560513"/>
            <a:ext cx="2151063"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299">
                                            <p:txEl>
                                              <p:pRg st="0" end="0"/>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
            <a:ext cx="9525000" cy="714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Grp="1" noChangeArrowheads="1"/>
          </p:cNvSpPr>
          <p:nvPr>
            <p:ph type="title"/>
          </p:nvPr>
        </p:nvSpPr>
        <p:spPr>
          <a:xfrm>
            <a:off x="-381000" y="609600"/>
            <a:ext cx="9525000" cy="1143000"/>
          </a:xfrm>
          <a:effectLst>
            <a:outerShdw blurRad="63500" dist="107763" dir="8100000" algn="ctr" rotWithShape="0">
              <a:schemeClr val="tx2">
                <a:alpha val="74998"/>
              </a:schemeClr>
            </a:outerShdw>
          </a:effectLst>
        </p:spPr>
        <p:txBody>
          <a:bodyPr/>
          <a:lstStyle/>
          <a:p>
            <a:pPr eaLnBrk="1" hangingPunct="1"/>
            <a:r>
              <a:rPr lang="zh-CN" altLang="en-US" sz="6600" b="1">
                <a:solidFill>
                  <a:srgbClr val="F8F6FF"/>
                </a:solidFill>
                <a:ea typeface="SimSun" pitchFamily="2" charset="-122"/>
              </a:rPr>
              <a:t>最新的性专家</a:t>
            </a:r>
            <a:endParaRPr lang="zh-CN" altLang="en-US" sz="6600">
              <a:ea typeface="SimSun" pitchFamily="2" charset="-122"/>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danbrown"/>
          <p:cNvPicPr>
            <a:picLocks noChangeAspect="1" noChangeArrowheads="1"/>
          </p:cNvPicPr>
          <p:nvPr/>
        </p:nvPicPr>
        <p:blipFill>
          <a:blip r:embed="rId3" cstate="screen">
            <a:extLst>
              <a:ext uri="{28A0092B-C50C-407E-A947-70E740481C1C}">
                <a14:useLocalDpi xmlns:a14="http://schemas.microsoft.com/office/drawing/2010/main" val="0"/>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altLang="en-US" sz="6000">
                <a:solidFill>
                  <a:schemeClr val="bg1"/>
                </a:solidFill>
              </a:rPr>
              <a:t>danbrown.com</a:t>
            </a: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4800" b="1">
                <a:solidFill>
                  <a:schemeClr val="bg1"/>
                </a:solidFill>
                <a:latin typeface="Arial" pitchFamily="34" charset="0"/>
                <a:ea typeface="SimSun" pitchFamily="2" charset="-122"/>
              </a:rPr>
              <a:t>常问问题</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Q: “</a:t>
            </a:r>
            <a:r>
              <a:rPr lang="zh-CN" altLang="en-US" sz="4800" b="1">
                <a:solidFill>
                  <a:schemeClr val="bg1"/>
                </a:solidFill>
                <a:latin typeface="Arial" pitchFamily="34" charset="0"/>
                <a:ea typeface="SimSun" pitchFamily="2" charset="-122"/>
              </a:rPr>
              <a:t>你是否基督徒</a:t>
            </a:r>
            <a:r>
              <a:rPr lang="en-US" altLang="ja-JP" sz="4800" b="1">
                <a:solidFill>
                  <a:schemeClr val="bg1"/>
                </a:solidFill>
                <a:latin typeface="Arial" pitchFamily="34" charset="0"/>
                <a:ea typeface="SimSun" pitchFamily="2" charset="-122"/>
              </a:rPr>
              <a:t>?”</a:t>
            </a:r>
            <a:br>
              <a:rPr lang="en-US" altLang="ja-JP" sz="4800" b="1">
                <a:solidFill>
                  <a:schemeClr val="bg1"/>
                </a:solidFill>
                <a:latin typeface="Arial" pitchFamily="34" charset="0"/>
                <a:ea typeface="SimSun" pitchFamily="2" charset="-122"/>
              </a:rPr>
            </a:br>
            <a:r>
              <a:rPr lang="en-US" altLang="ja-JP" sz="4800" b="1">
                <a:solidFill>
                  <a:schemeClr val="bg1"/>
                </a:solidFill>
                <a:latin typeface="Arial" pitchFamily="34" charset="0"/>
                <a:ea typeface="SimSun" pitchFamily="2" charset="-122"/>
              </a:rPr>
              <a:t>A: “</a:t>
            </a:r>
            <a:r>
              <a:rPr lang="zh-CN" altLang="en-US" sz="4800" b="1">
                <a:solidFill>
                  <a:schemeClr val="bg1"/>
                </a:solidFill>
                <a:latin typeface="Arial" pitchFamily="34" charset="0"/>
                <a:ea typeface="SimSun" pitchFamily="2" charset="-122"/>
              </a:rPr>
              <a:t>是</a:t>
            </a:r>
            <a:r>
              <a:rPr lang="en-US" altLang="ja-JP" sz="4800" b="1">
                <a:solidFill>
                  <a:schemeClr val="bg1"/>
                </a:solidFill>
                <a:latin typeface="Arial" pitchFamily="34" charset="0"/>
                <a:ea typeface="SimSun" pitchFamily="2" charset="-122"/>
              </a:rPr>
              <a:t>…”</a:t>
            </a:r>
            <a:endParaRPr lang="en-US" altLang="en-US" sz="4800"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88772"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effectLst>
                <a:outerShdw blurRad="38100" dist="38100" dir="2700000" algn="tl">
                  <a:srgbClr val="C0C0C0"/>
                </a:outerShdw>
              </a:effectLst>
              <a:ea typeface="SimSun" pitchFamily="2" charset="-122"/>
            </a:endParaRPr>
          </a:p>
        </p:txBody>
      </p:sp>
      <p:sp>
        <p:nvSpPr>
          <p:cNvPr id="264197" name="Text Box 5"/>
          <p:cNvSpPr txBox="1">
            <a:spLocks noChangeArrowheads="1"/>
          </p:cNvSpPr>
          <p:nvPr/>
        </p:nvSpPr>
        <p:spPr bwMode="auto">
          <a:xfrm>
            <a:off x="441325"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Yahweh</a:t>
            </a:r>
          </a:p>
          <a:p>
            <a:pPr algn="ctr"/>
            <a:r>
              <a:rPr lang="en-US" altLang="en-US" sz="2800">
                <a:solidFill>
                  <a:schemeClr val="accent2"/>
                </a:solidFill>
                <a:latin typeface="Arial Black" pitchFamily="34" charset="0"/>
              </a:rPr>
              <a:t>(</a:t>
            </a:r>
            <a:r>
              <a:rPr lang="zh-CN" altLang="en-US">
                <a:solidFill>
                  <a:schemeClr val="accent2"/>
                </a:solidFill>
                <a:ea typeface="SimSun" pitchFamily="2" charset="-122"/>
              </a:rPr>
              <a:t>假定的 “男神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4198" name="Text Box 6"/>
          <p:cNvSpPr txBox="1">
            <a:spLocks noChangeArrowheads="1"/>
          </p:cNvSpPr>
          <p:nvPr/>
        </p:nvSpPr>
        <p:spPr bwMode="auto">
          <a:xfrm>
            <a:off x="4876800" y="4759325"/>
            <a:ext cx="3597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Shekinah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假定的 “女神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ja-JP" altLang="en-US" b="0" i="1">
                <a:solidFill>
                  <a:schemeClr val="bg1"/>
                </a:solidFill>
              </a:rPr>
              <a:t>舍吉拿</a:t>
            </a:r>
            <a:r>
              <a:rPr kumimoji="1" lang="zh-CN" altLang="en-US" b="0" i="1">
                <a:solidFill>
                  <a:schemeClr val="bg1"/>
                </a:solidFill>
                <a:ea typeface="SimSun" pitchFamily="2" charset="-122"/>
              </a:rPr>
              <a:t>的荣光充满神的圣殿</a:t>
            </a:r>
            <a:r>
              <a:rPr kumimoji="1" lang="en-US" altLang="ja-JP" sz="4000" b="0" i="1">
                <a:solidFill>
                  <a:schemeClr val="bg1"/>
                </a:solidFill>
              </a:rPr>
              <a:t>!</a:t>
            </a:r>
            <a:endParaRPr kumimoji="1" lang="en-US" altLang="en-US" sz="4000" b="0" i="1">
              <a:solidFill>
                <a:schemeClr val="bg1"/>
              </a:solidFill>
            </a:endParaRPr>
          </a:p>
        </p:txBody>
      </p:sp>
      <p:sp>
        <p:nvSpPr>
          <p:cNvPr id="499715" name="Text Box 3" descr="White marble"/>
          <p:cNvSpPr txBox="1">
            <a:spLocks noChangeArrowheads="1"/>
          </p:cNvSpPr>
          <p:nvPr/>
        </p:nvSpPr>
        <p:spPr bwMode="auto">
          <a:xfrm>
            <a:off x="4114800" y="914400"/>
            <a:ext cx="4800600" cy="25304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ja-JP" altLang="en-US" sz="4000" b="1"/>
              <a:t>当</a:t>
            </a:r>
            <a:r>
              <a:rPr lang="en-US" altLang="ja-JP" sz="4000" b="1"/>
              <a:t> </a:t>
            </a:r>
            <a:r>
              <a:rPr lang="ja-JP" altLang="en-US" sz="4000" b="1">
                <a:ea typeface="华文细黑" charset="-122"/>
              </a:rPr>
              <a:t>时</a:t>
            </a:r>
            <a:r>
              <a:rPr lang="en-US" altLang="ja-JP" sz="4000" b="1">
                <a:ea typeface="华文细黑" charset="-122"/>
              </a:rPr>
              <a:t> </a:t>
            </a:r>
            <a:r>
              <a:rPr lang="ja-JP" altLang="en-US" sz="4000" b="1"/>
              <a:t>，</a:t>
            </a:r>
            <a:r>
              <a:rPr lang="en-US" altLang="ja-JP" sz="4000" b="1"/>
              <a:t> </a:t>
            </a:r>
            <a:r>
              <a:rPr lang="ja-JP" altLang="en-US" sz="4000" b="1"/>
              <a:t>云</a:t>
            </a:r>
            <a:r>
              <a:rPr lang="en-US" altLang="ja-JP" sz="4000" b="1"/>
              <a:t> </a:t>
            </a:r>
            <a:r>
              <a:rPr lang="ja-JP" altLang="en-US" sz="4000" b="1"/>
              <a:t>彩</a:t>
            </a:r>
            <a:r>
              <a:rPr lang="en-US" altLang="ja-JP" sz="4000" b="1"/>
              <a:t> </a:t>
            </a:r>
            <a:r>
              <a:rPr lang="ja-JP" altLang="en-US" sz="4000" b="1"/>
              <a:t>遮</a:t>
            </a:r>
            <a:r>
              <a:rPr lang="en-US" altLang="ja-JP" sz="4000" b="1"/>
              <a:t> </a:t>
            </a:r>
            <a:r>
              <a:rPr lang="ja-JP" altLang="en-US" sz="4000" b="1"/>
              <a:t>盖</a:t>
            </a:r>
            <a:r>
              <a:rPr lang="en-US" altLang="ja-JP" sz="4000" b="1"/>
              <a:t> </a:t>
            </a:r>
            <a:r>
              <a:rPr lang="ja-JP" altLang="en-US" sz="4000" b="1"/>
              <a:t>会</a:t>
            </a:r>
            <a:r>
              <a:rPr lang="en-US" altLang="ja-JP" sz="4000" b="1"/>
              <a:t> </a:t>
            </a:r>
            <a:r>
              <a:rPr lang="ja-JP" altLang="en-US" sz="4000" b="1"/>
              <a:t>幕</a:t>
            </a:r>
            <a:r>
              <a:rPr lang="en-US" altLang="ja-JP" sz="4000" b="1"/>
              <a:t> </a:t>
            </a:r>
            <a:r>
              <a:rPr lang="ja-JP" altLang="en-US" sz="4000" b="1"/>
              <a:t>，</a:t>
            </a:r>
            <a:r>
              <a:rPr lang="en-US" altLang="ja-JP" sz="4000" b="1"/>
              <a:t> </a:t>
            </a:r>
            <a:r>
              <a:rPr lang="ja-JP" altLang="en-US" sz="4000" b="1"/>
              <a:t>耶</a:t>
            </a:r>
            <a:r>
              <a:rPr lang="en-US" altLang="ja-JP" sz="4000" b="1"/>
              <a:t> </a:t>
            </a:r>
            <a:r>
              <a:rPr lang="ja-JP" altLang="en-US" sz="4000" b="1"/>
              <a:t>和</a:t>
            </a:r>
            <a:r>
              <a:rPr lang="en-US" altLang="ja-JP" sz="4000" b="1"/>
              <a:t> </a:t>
            </a:r>
            <a:r>
              <a:rPr lang="ja-JP" altLang="en-US" sz="4000" b="1">
                <a:ea typeface="华文细黑" charset="-122"/>
              </a:rPr>
              <a:t>华</a:t>
            </a:r>
            <a:r>
              <a:rPr lang="en-US" altLang="ja-JP" sz="4000" b="1">
                <a:ea typeface="华文细黑" charset="-122"/>
              </a:rPr>
              <a:t> </a:t>
            </a:r>
            <a:r>
              <a:rPr lang="ja-JP" altLang="en-US" sz="4000" b="1"/>
              <a:t>的</a:t>
            </a:r>
            <a:r>
              <a:rPr lang="en-US" altLang="ja-JP" sz="4000" b="1"/>
              <a:t> </a:t>
            </a:r>
            <a:r>
              <a:rPr lang="ja-JP" altLang="en-US" sz="4000" b="1"/>
              <a:t>荣</a:t>
            </a:r>
            <a:r>
              <a:rPr lang="en-US" altLang="ja-JP" sz="4000" b="1"/>
              <a:t> </a:t>
            </a:r>
            <a:r>
              <a:rPr lang="ja-JP" altLang="en-US" sz="4000" b="1"/>
              <a:t>光</a:t>
            </a:r>
            <a:r>
              <a:rPr lang="en-US" altLang="ja-JP" sz="4000" b="1"/>
              <a:t> </a:t>
            </a:r>
            <a:r>
              <a:rPr lang="ja-JP" altLang="en-US" sz="4000" b="1"/>
              <a:t>就</a:t>
            </a:r>
            <a:r>
              <a:rPr lang="en-US" altLang="ja-JP" sz="4000" b="1"/>
              <a:t> </a:t>
            </a:r>
            <a:r>
              <a:rPr lang="ja-JP" altLang="en-US" sz="4000" b="1"/>
              <a:t>充</a:t>
            </a:r>
            <a:r>
              <a:rPr lang="en-US" altLang="ja-JP" sz="4000" b="1"/>
              <a:t> </a:t>
            </a:r>
            <a:r>
              <a:rPr lang="ja-JP" altLang="en-US" sz="4000" b="1">
                <a:ea typeface="华文细黑" charset="-122"/>
              </a:rPr>
              <a:t>满</a:t>
            </a:r>
            <a:r>
              <a:rPr lang="en-US" altLang="ja-JP" sz="4000" b="1">
                <a:ea typeface="华文细黑" charset="-122"/>
              </a:rPr>
              <a:t> </a:t>
            </a:r>
            <a:r>
              <a:rPr lang="ja-JP" altLang="en-US" sz="4000" b="1"/>
              <a:t>了</a:t>
            </a:r>
            <a:r>
              <a:rPr lang="en-US" altLang="ja-JP" sz="4000" b="1"/>
              <a:t> </a:t>
            </a:r>
            <a:r>
              <a:rPr lang="ja-JP" altLang="en-US" sz="4000" b="1">
                <a:ea typeface="华文细黑" charset="-122"/>
              </a:rPr>
              <a:t>帐</a:t>
            </a:r>
            <a:r>
              <a:rPr lang="en-US" altLang="ja-JP" sz="4000" b="1">
                <a:ea typeface="华文细黑" charset="-122"/>
              </a:rPr>
              <a:t> </a:t>
            </a:r>
            <a:r>
              <a:rPr lang="ja-JP" altLang="en-US" sz="4000" b="1"/>
              <a:t>幕</a:t>
            </a:r>
            <a:r>
              <a:rPr lang="en-US" altLang="ja-JP" sz="4000" b="1"/>
              <a:t> </a:t>
            </a:r>
            <a:r>
              <a:rPr lang="ja-JP" altLang="en-US" sz="4000" b="1"/>
              <a:t>。</a:t>
            </a:r>
            <a:r>
              <a:rPr lang="en-US" altLang="ja-JP"/>
              <a:t> </a:t>
            </a:r>
            <a:r>
              <a:rPr lang="zh-CN" altLang="en-US" sz="2800" b="1">
                <a:ea typeface="SimSun" pitchFamily="2" charset="-122"/>
              </a:rPr>
              <a:t>出 </a:t>
            </a:r>
            <a:r>
              <a:rPr lang="en-US" altLang="ja-JP" sz="2800" b="1">
                <a:ea typeface="SimSun" pitchFamily="2" charset="-122"/>
              </a:rPr>
              <a:t>40:34</a:t>
            </a:r>
            <a:endParaRPr lang="en-US" altLang="en-US" sz="2000" b="1">
              <a:ea typeface="SimSun" pitchFamily="2" charset="-122"/>
            </a:endParaRPr>
          </a:p>
        </p:txBody>
      </p:sp>
      <p:pic>
        <p:nvPicPr>
          <p:cNvPr id="290820" name="Picture 4" descr="taberna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99518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6378018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9"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pic>
        <p:nvPicPr>
          <p:cNvPr id="292868"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布朗毁谤神的名字</a:t>
            </a:r>
            <a:endParaRPr lang="en-US" altLang="en-US"/>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Yah</a:t>
            </a:r>
          </a:p>
          <a:p>
            <a:pPr algn="ctr"/>
            <a:r>
              <a:rPr lang="en-US" altLang="zh-CN"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男神</a:t>
            </a:r>
            <a:r>
              <a:rPr lang="en-US" altLang="zh-CN" sz="2800">
                <a:solidFill>
                  <a:schemeClr val="accent2"/>
                </a:solidFill>
                <a:latin typeface="Arial Black" pitchFamily="34" charset="0"/>
              </a:rPr>
              <a:t>)</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en-US" altLang="en-US" sz="2800">
                <a:solidFill>
                  <a:schemeClr val="accent2"/>
                </a:solidFill>
                <a:latin typeface="Arial Black" pitchFamily="34" charset="0"/>
              </a:rPr>
              <a:t>Havah</a:t>
            </a:r>
          </a:p>
          <a:p>
            <a:pPr algn="ctr"/>
            <a:r>
              <a:rPr lang="en-US" altLang="en-US" sz="2800">
                <a:solidFill>
                  <a:schemeClr val="accent2"/>
                </a:solidFill>
                <a:latin typeface="Arial Black" pitchFamily="34" charset="0"/>
              </a:rPr>
              <a:t>(</a:t>
            </a:r>
            <a:r>
              <a:rPr lang="zh-CN" altLang="en-US" sz="2800">
                <a:solidFill>
                  <a:schemeClr val="accent2"/>
                </a:solidFill>
                <a:latin typeface="Arial Black" pitchFamily="34" charset="0"/>
                <a:ea typeface="SimSun" pitchFamily="2" charset="-122"/>
              </a:rPr>
              <a:t>女神</a:t>
            </a:r>
            <a:r>
              <a:rPr lang="en-US" altLang="ja-JP" sz="2800">
                <a:solidFill>
                  <a:schemeClr val="accent2"/>
                </a:solidFill>
                <a:latin typeface="Arial Black" pitchFamily="34" charset="0"/>
              </a:rPr>
              <a:t>)</a:t>
            </a:r>
            <a:endParaRPr lang="en-US" altLang="en-US" sz="2800">
              <a:solidFill>
                <a:schemeClr val="accent2"/>
              </a:solidFill>
              <a:latin typeface="Arial Black" pitchFamily="34" charset="0"/>
            </a:endParaRPr>
          </a:p>
        </p:txBody>
      </p:sp>
      <p:sp>
        <p:nvSpPr>
          <p:cNvPr id="268295" name="Text Box 7"/>
          <p:cNvSpPr txBox="1">
            <a:spLocks noChangeArrowheads="1"/>
          </p:cNvSpPr>
          <p:nvPr/>
        </p:nvSpPr>
        <p:spPr bwMode="auto">
          <a:xfrm>
            <a:off x="2133600" y="5791200"/>
            <a:ext cx="4572000" cy="87947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440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ahoma" pitchFamily="34" charset="0"/>
            </a:endParaRPr>
          </a:p>
        </p:txBody>
      </p:sp>
      <p:sp>
        <p:nvSpPr>
          <p:cNvPr id="270338" name="Text Box 2"/>
          <p:cNvSpPr txBox="1">
            <a:spLocks noChangeArrowheads="1"/>
          </p:cNvSpPr>
          <p:nvPr/>
        </p:nvSpPr>
        <p:spPr bwMode="auto">
          <a:xfrm>
            <a:off x="28797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a:solidFill>
                  <a:schemeClr val="accent2"/>
                </a:solidFill>
                <a:latin typeface="Arial Black" pitchFamily="26" charset="0"/>
                <a:ea typeface="+mn-ea"/>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r>
              <a:rPr lang="zh-CN" altLang="en-US">
                <a:effectLst>
                  <a:outerShdw blurRad="38100" dist="38100" dir="2700000" algn="tl">
                    <a:srgbClr val="C0C0C0"/>
                  </a:outerShdw>
                </a:effectLst>
                <a:ea typeface="SimSun" pitchFamily="2" charset="-122"/>
              </a:rPr>
              <a:t>神的名字的真理</a:t>
            </a:r>
            <a:endParaRPr lang="zh-CN" altLang="en-US">
              <a:ea typeface="SimSun" pitchFamily="2" charset="-122"/>
            </a:endParaRPr>
          </a:p>
        </p:txBody>
      </p:sp>
      <p:sp>
        <p:nvSpPr>
          <p:cNvPr id="270340" name="Text Box 4"/>
          <p:cNvSpPr txBox="1">
            <a:spLocks noChangeArrowheads="1"/>
          </p:cNvSpPr>
          <p:nvPr/>
        </p:nvSpPr>
        <p:spPr bwMode="auto">
          <a:xfrm>
            <a:off x="441325" y="1905000"/>
            <a:ext cx="27590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YHWH</a:t>
            </a:r>
          </a:p>
        </p:txBody>
      </p:sp>
      <p:sp>
        <p:nvSpPr>
          <p:cNvPr id="270341" name="Text Box 5"/>
          <p:cNvSpPr txBox="1">
            <a:spLocks noChangeArrowheads="1"/>
          </p:cNvSpPr>
          <p:nvPr/>
        </p:nvSpPr>
        <p:spPr bwMode="auto">
          <a:xfrm>
            <a:off x="5257800" y="1905000"/>
            <a:ext cx="3216275"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Adonai</a:t>
            </a:r>
          </a:p>
        </p:txBody>
      </p:sp>
      <p:sp>
        <p:nvSpPr>
          <p:cNvPr id="270342" name="Text Box 6"/>
          <p:cNvSpPr txBox="1">
            <a:spLocks noChangeArrowheads="1"/>
          </p:cNvSpPr>
          <p:nvPr/>
        </p:nvSpPr>
        <p:spPr bwMode="auto">
          <a:xfrm>
            <a:off x="2117725" y="2936875"/>
            <a:ext cx="4572000" cy="10588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eaLnBrk="0" hangingPunct="0">
              <a:defRPr/>
            </a:pPr>
            <a:r>
              <a:rPr lang="en-US" sz="5400" dirty="0">
                <a:solidFill>
                  <a:schemeClr val="accent2"/>
                </a:solidFill>
                <a:latin typeface="Arial Black" pitchFamily="26" charset="0"/>
                <a:ea typeface="+mn-ea"/>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62146" name="Group 2"/>
          <p:cNvGrpSpPr>
            <a:grpSpLocks/>
          </p:cNvGrpSpPr>
          <p:nvPr/>
        </p:nvGrpSpPr>
        <p:grpSpPr bwMode="auto">
          <a:xfrm>
            <a:off x="215900" y="981075"/>
            <a:ext cx="9144000" cy="755650"/>
            <a:chOff x="0" y="0"/>
            <a:chExt cx="4560" cy="671"/>
          </a:xfrm>
        </p:grpSpPr>
        <p:sp>
          <p:nvSpPr>
            <p:cNvPr id="262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600" b="1">
                  <a:solidFill>
                    <a:srgbClr val="FFFFFF"/>
                  </a:solidFill>
                  <a:latin typeface="Arial Narrow" charset="0"/>
                  <a:ea typeface="SimSun" charset="0"/>
                </a:rPr>
                <a:t> </a:t>
              </a:r>
              <a:r>
                <a:rPr lang="zh-CN" altLang="en-US" sz="3200" b="1">
                  <a:solidFill>
                    <a:srgbClr val="FFFFFF"/>
                  </a:solidFill>
                  <a:latin typeface="Times" charset="0"/>
                  <a:ea typeface="SimSun" charset="0"/>
                </a:rPr>
                <a:t>预备占领迦南地</a:t>
              </a:r>
              <a:endParaRPr lang="en-US" altLang="zh-CN" sz="3200" b="1">
                <a:solidFill>
                  <a:srgbClr val="FFFFFF"/>
                </a:solidFill>
                <a:latin typeface="Times" charset="0"/>
                <a:ea typeface="SimSun" charset="0"/>
              </a:endParaRPr>
            </a:p>
          </p:txBody>
        </p:sp>
        <p:sp>
          <p:nvSpPr>
            <p:cNvPr id="262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49" name="Group 5"/>
          <p:cNvGrpSpPr>
            <a:grpSpLocks/>
          </p:cNvGrpSpPr>
          <p:nvPr/>
        </p:nvGrpSpPr>
        <p:grpSpPr bwMode="auto">
          <a:xfrm>
            <a:off x="215900" y="1733550"/>
            <a:ext cx="2630488" cy="904875"/>
            <a:chOff x="0" y="671"/>
            <a:chExt cx="1312" cy="805"/>
          </a:xfrm>
        </p:grpSpPr>
        <p:sp>
          <p:nvSpPr>
            <p:cNvPr id="262150"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先一代的预备</a:t>
              </a:r>
            </a:p>
          </p:txBody>
        </p:sp>
        <p:sp>
          <p:nvSpPr>
            <p:cNvPr id="262151"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2" name="Group 8"/>
          <p:cNvGrpSpPr>
            <a:grpSpLocks/>
          </p:cNvGrpSpPr>
          <p:nvPr/>
        </p:nvGrpSpPr>
        <p:grpSpPr bwMode="auto">
          <a:xfrm>
            <a:off x="2843213" y="1731963"/>
            <a:ext cx="3673475" cy="904875"/>
            <a:chOff x="1312" y="671"/>
            <a:chExt cx="1832" cy="805"/>
          </a:xfrm>
        </p:grpSpPr>
        <p:sp>
          <p:nvSpPr>
            <p:cNvPr id="26215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200" b="1">
                  <a:solidFill>
                    <a:srgbClr val="FFFFFF"/>
                  </a:solidFill>
                  <a:latin typeface="Arial Narrow" charset="0"/>
                  <a:ea typeface="SimSun" charset="0"/>
                </a:rPr>
                <a:t> </a:t>
              </a:r>
              <a:r>
                <a:rPr lang="zh-CN" altLang="en-US" sz="3200" b="1">
                  <a:solidFill>
                    <a:srgbClr val="FFFFFF"/>
                  </a:solidFill>
                  <a:latin typeface="Arial Narrow" charset="0"/>
                  <a:ea typeface="SimSun" charset="0"/>
                </a:rPr>
                <a:t>不信的</a:t>
              </a:r>
              <a:r>
                <a:rPr lang="zh-CN" altLang="en-US" sz="3200" b="1">
                  <a:solidFill>
                    <a:srgbClr val="FFFFFF"/>
                  </a:solidFill>
                  <a:latin typeface="Times" charset="0"/>
                  <a:ea typeface="SimSun" charset="0"/>
                </a:rPr>
                <a:t>迟延</a:t>
              </a:r>
            </a:p>
          </p:txBody>
        </p:sp>
        <p:sp>
          <p:nvSpPr>
            <p:cNvPr id="26215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5" name="Group 11"/>
          <p:cNvGrpSpPr>
            <a:grpSpLocks/>
          </p:cNvGrpSpPr>
          <p:nvPr/>
        </p:nvGrpSpPr>
        <p:grpSpPr bwMode="auto">
          <a:xfrm>
            <a:off x="6519863" y="1733550"/>
            <a:ext cx="2840037" cy="904875"/>
            <a:chOff x="3144" y="671"/>
            <a:chExt cx="1416" cy="805"/>
          </a:xfrm>
        </p:grpSpPr>
        <p:sp>
          <p:nvSpPr>
            <p:cNvPr id="262156"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3200" b="1">
                  <a:solidFill>
                    <a:srgbClr val="FFFFFF"/>
                  </a:solidFill>
                  <a:latin typeface="Times" charset="0"/>
                  <a:ea typeface="SimSun" charset="0"/>
                </a:rPr>
                <a:t>新一代的预备</a:t>
              </a:r>
              <a:endParaRPr lang="en-US" altLang="zh-CN" sz="3200" b="1">
                <a:solidFill>
                  <a:srgbClr val="FFFFFF"/>
                </a:solidFill>
                <a:latin typeface="Times" charset="0"/>
                <a:ea typeface="SimSun" charset="0"/>
              </a:endParaRPr>
            </a:p>
          </p:txBody>
        </p:sp>
        <p:sp>
          <p:nvSpPr>
            <p:cNvPr id="262157"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58" name="Group 14"/>
          <p:cNvGrpSpPr>
            <a:grpSpLocks/>
          </p:cNvGrpSpPr>
          <p:nvPr/>
        </p:nvGrpSpPr>
        <p:grpSpPr bwMode="auto">
          <a:xfrm>
            <a:off x="215900" y="2638425"/>
            <a:ext cx="2630488" cy="476250"/>
            <a:chOff x="0" y="1476"/>
            <a:chExt cx="1312" cy="422"/>
          </a:xfrm>
        </p:grpSpPr>
        <p:sp>
          <p:nvSpPr>
            <p:cNvPr id="26215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1:1—10:10</a:t>
              </a:r>
              <a:endParaRPr lang="en-US" altLang="zh-CN">
                <a:solidFill>
                  <a:srgbClr val="FFFFFF"/>
                </a:solidFill>
                <a:latin typeface="Arial Narrow" charset="0"/>
                <a:ea typeface="SimSun" charset="0"/>
              </a:endParaRPr>
            </a:p>
          </p:txBody>
        </p:sp>
        <p:sp>
          <p:nvSpPr>
            <p:cNvPr id="26216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1" name="Group 17"/>
          <p:cNvGrpSpPr>
            <a:grpSpLocks/>
          </p:cNvGrpSpPr>
          <p:nvPr/>
        </p:nvGrpSpPr>
        <p:grpSpPr bwMode="auto">
          <a:xfrm>
            <a:off x="2846388" y="2638425"/>
            <a:ext cx="3673475" cy="476250"/>
            <a:chOff x="1312" y="1476"/>
            <a:chExt cx="1832" cy="422"/>
          </a:xfrm>
        </p:grpSpPr>
        <p:sp>
          <p:nvSpPr>
            <p:cNvPr id="262162"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10:11—25:18</a:t>
              </a:r>
              <a:endParaRPr lang="en-US" altLang="zh-CN">
                <a:solidFill>
                  <a:srgbClr val="FFFFFF"/>
                </a:solidFill>
                <a:latin typeface="Arial Narrow" charset="0"/>
                <a:ea typeface="SimSun" charset="0"/>
              </a:endParaRPr>
            </a:p>
          </p:txBody>
        </p:sp>
        <p:sp>
          <p:nvSpPr>
            <p:cNvPr id="262163"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4" name="Group 20"/>
          <p:cNvGrpSpPr>
            <a:grpSpLocks/>
          </p:cNvGrpSpPr>
          <p:nvPr/>
        </p:nvGrpSpPr>
        <p:grpSpPr bwMode="auto">
          <a:xfrm>
            <a:off x="6519863" y="2638425"/>
            <a:ext cx="2840037" cy="476250"/>
            <a:chOff x="3144" y="1476"/>
            <a:chExt cx="1416" cy="422"/>
          </a:xfrm>
        </p:grpSpPr>
        <p:sp>
          <p:nvSpPr>
            <p:cNvPr id="26216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26—36</a:t>
              </a:r>
              <a:endParaRPr lang="en-US" altLang="zh-CN">
                <a:solidFill>
                  <a:srgbClr val="FFFFFF"/>
                </a:solidFill>
                <a:latin typeface="Arial Narrow" charset="0"/>
                <a:ea typeface="SimSun" charset="0"/>
              </a:endParaRPr>
            </a:p>
          </p:txBody>
        </p:sp>
        <p:sp>
          <p:nvSpPr>
            <p:cNvPr id="26216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67" name="Group 23"/>
          <p:cNvGrpSpPr>
            <a:grpSpLocks/>
          </p:cNvGrpSpPr>
          <p:nvPr/>
        </p:nvGrpSpPr>
        <p:grpSpPr bwMode="auto">
          <a:xfrm>
            <a:off x="215900" y="3114675"/>
            <a:ext cx="2630488" cy="474663"/>
            <a:chOff x="0" y="1898"/>
            <a:chExt cx="1312" cy="422"/>
          </a:xfrm>
        </p:grpSpPr>
        <p:sp>
          <p:nvSpPr>
            <p:cNvPr id="262168"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神的信实</a:t>
              </a:r>
              <a:endParaRPr lang="zh-CN" altLang="en-US">
                <a:solidFill>
                  <a:srgbClr val="FFFFFF"/>
                </a:solidFill>
                <a:latin typeface="Arial Narrow" charset="0"/>
                <a:ea typeface="SimSun" charset="0"/>
              </a:endParaRPr>
            </a:p>
          </p:txBody>
        </p:sp>
        <p:sp>
          <p:nvSpPr>
            <p:cNvPr id="262169"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0" name="Group 26"/>
          <p:cNvGrpSpPr>
            <a:grpSpLocks/>
          </p:cNvGrpSpPr>
          <p:nvPr/>
        </p:nvGrpSpPr>
        <p:grpSpPr bwMode="auto">
          <a:xfrm>
            <a:off x="2846388" y="3114675"/>
            <a:ext cx="3673475" cy="474663"/>
            <a:chOff x="1312" y="1898"/>
            <a:chExt cx="1832" cy="422"/>
          </a:xfrm>
        </p:grpSpPr>
        <p:sp>
          <p:nvSpPr>
            <p:cNvPr id="26217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以色列的不信</a:t>
              </a:r>
              <a:endParaRPr lang="zh-CN" altLang="en-US">
                <a:solidFill>
                  <a:srgbClr val="FFFFFF"/>
                </a:solidFill>
                <a:latin typeface="Arial Narrow" charset="0"/>
                <a:ea typeface="SimSun" charset="0"/>
              </a:endParaRPr>
            </a:p>
          </p:txBody>
        </p:sp>
        <p:sp>
          <p:nvSpPr>
            <p:cNvPr id="26217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3" name="Group 29"/>
          <p:cNvGrpSpPr>
            <a:grpSpLocks/>
          </p:cNvGrpSpPr>
          <p:nvPr/>
        </p:nvGrpSpPr>
        <p:grpSpPr bwMode="auto">
          <a:xfrm>
            <a:off x="6519863" y="3114675"/>
            <a:ext cx="2840037" cy="474663"/>
            <a:chOff x="3144" y="1898"/>
            <a:chExt cx="1416" cy="422"/>
          </a:xfrm>
        </p:grpSpPr>
        <p:sp>
          <p:nvSpPr>
            <p:cNvPr id="262174"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3200" b="1">
                  <a:solidFill>
                    <a:srgbClr val="FFFFFF"/>
                  </a:solidFill>
                  <a:latin typeface="Times" charset="0"/>
                  <a:ea typeface="SimSun" charset="0"/>
                </a:rPr>
                <a:t>神的信实</a:t>
              </a:r>
              <a:endParaRPr lang="en-US" altLang="zh-CN" sz="3200" b="1">
                <a:solidFill>
                  <a:srgbClr val="FFFFFF"/>
                </a:solidFill>
                <a:latin typeface="Times" charset="0"/>
                <a:ea typeface="SimSun" charset="0"/>
              </a:endParaRPr>
            </a:p>
          </p:txBody>
        </p:sp>
        <p:sp>
          <p:nvSpPr>
            <p:cNvPr id="262175"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6" name="Group 32"/>
          <p:cNvGrpSpPr>
            <a:grpSpLocks/>
          </p:cNvGrpSpPr>
          <p:nvPr/>
        </p:nvGrpSpPr>
        <p:grpSpPr bwMode="auto">
          <a:xfrm>
            <a:off x="215900" y="3589338"/>
            <a:ext cx="2630488" cy="474662"/>
            <a:chOff x="0" y="2320"/>
            <a:chExt cx="1312" cy="422"/>
          </a:xfrm>
        </p:grpSpPr>
        <p:sp>
          <p:nvSpPr>
            <p:cNvPr id="26217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神的赐福</a:t>
              </a:r>
              <a:endParaRPr lang="zh-CN" altLang="en-US">
                <a:solidFill>
                  <a:srgbClr val="FFFFFF"/>
                </a:solidFill>
                <a:latin typeface="Arial Narrow" charset="0"/>
                <a:ea typeface="SimSun" charset="0"/>
              </a:endParaRPr>
            </a:p>
          </p:txBody>
        </p:sp>
        <p:sp>
          <p:nvSpPr>
            <p:cNvPr id="26217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79" name="Group 35"/>
          <p:cNvGrpSpPr>
            <a:grpSpLocks/>
          </p:cNvGrpSpPr>
          <p:nvPr/>
        </p:nvGrpSpPr>
        <p:grpSpPr bwMode="auto">
          <a:xfrm>
            <a:off x="2846388" y="3589338"/>
            <a:ext cx="3673475" cy="474662"/>
            <a:chOff x="1312" y="2320"/>
            <a:chExt cx="1832" cy="422"/>
          </a:xfrm>
        </p:grpSpPr>
        <p:sp>
          <p:nvSpPr>
            <p:cNvPr id="262180"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神的管教</a:t>
              </a:r>
              <a:endParaRPr lang="zh-CN" altLang="en-US">
                <a:solidFill>
                  <a:srgbClr val="FFFFFF"/>
                </a:solidFill>
                <a:latin typeface="Arial Narrow" charset="0"/>
                <a:ea typeface="SimSun" charset="0"/>
              </a:endParaRPr>
            </a:p>
          </p:txBody>
        </p:sp>
        <p:sp>
          <p:nvSpPr>
            <p:cNvPr id="262181"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2" name="Group 38"/>
          <p:cNvGrpSpPr>
            <a:grpSpLocks/>
          </p:cNvGrpSpPr>
          <p:nvPr/>
        </p:nvGrpSpPr>
        <p:grpSpPr bwMode="auto">
          <a:xfrm>
            <a:off x="6519863" y="3589338"/>
            <a:ext cx="2840037" cy="474662"/>
            <a:chOff x="3144" y="2320"/>
            <a:chExt cx="1416" cy="422"/>
          </a:xfrm>
        </p:grpSpPr>
        <p:sp>
          <p:nvSpPr>
            <p:cNvPr id="26218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神的赐福</a:t>
              </a:r>
              <a:endParaRPr lang="en-US" altLang="zh-CN">
                <a:solidFill>
                  <a:srgbClr val="FFFFFF"/>
                </a:solidFill>
                <a:latin typeface="Arial Narrow" charset="0"/>
                <a:ea typeface="SimSun" charset="0"/>
              </a:endParaRPr>
            </a:p>
          </p:txBody>
        </p:sp>
        <p:sp>
          <p:nvSpPr>
            <p:cNvPr id="26218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5" name="Group 41"/>
          <p:cNvGrpSpPr>
            <a:grpSpLocks/>
          </p:cNvGrpSpPr>
          <p:nvPr/>
        </p:nvGrpSpPr>
        <p:grpSpPr bwMode="auto">
          <a:xfrm>
            <a:off x="215900" y="4064000"/>
            <a:ext cx="2630488" cy="474663"/>
            <a:chOff x="0" y="2742"/>
            <a:chExt cx="1312" cy="422"/>
          </a:xfrm>
        </p:grpSpPr>
        <p:sp>
          <p:nvSpPr>
            <p:cNvPr id="262186"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以色列的委身</a:t>
              </a:r>
              <a:endParaRPr lang="zh-CN" altLang="en-US">
                <a:solidFill>
                  <a:srgbClr val="FFFFFF"/>
                </a:solidFill>
                <a:latin typeface="Arial Narrow" charset="0"/>
                <a:ea typeface="SimSun" charset="0"/>
              </a:endParaRPr>
            </a:p>
          </p:txBody>
        </p:sp>
        <p:sp>
          <p:nvSpPr>
            <p:cNvPr id="262187"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88" name="Group 44"/>
          <p:cNvGrpSpPr>
            <a:grpSpLocks/>
          </p:cNvGrpSpPr>
          <p:nvPr/>
        </p:nvGrpSpPr>
        <p:grpSpPr bwMode="auto">
          <a:xfrm>
            <a:off x="2846388" y="4064000"/>
            <a:ext cx="3673475" cy="474663"/>
            <a:chOff x="1312" y="2742"/>
            <a:chExt cx="1832" cy="422"/>
          </a:xfrm>
        </p:grpSpPr>
        <p:sp>
          <p:nvSpPr>
            <p:cNvPr id="26218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以色列的抱怨</a:t>
              </a:r>
            </a:p>
          </p:txBody>
        </p:sp>
        <p:sp>
          <p:nvSpPr>
            <p:cNvPr id="26219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1" name="Group 47"/>
          <p:cNvGrpSpPr>
            <a:grpSpLocks/>
          </p:cNvGrpSpPr>
          <p:nvPr/>
        </p:nvGrpSpPr>
        <p:grpSpPr bwMode="auto">
          <a:xfrm>
            <a:off x="6519863" y="4064000"/>
            <a:ext cx="2840037" cy="474663"/>
            <a:chOff x="3144" y="2742"/>
            <a:chExt cx="1416" cy="422"/>
          </a:xfrm>
        </p:grpSpPr>
        <p:sp>
          <p:nvSpPr>
            <p:cNvPr id="262192"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Times" charset="0"/>
                  <a:ea typeface="SimSun" charset="0"/>
                </a:rPr>
                <a:t>以色列的委身</a:t>
              </a:r>
              <a:endParaRPr lang="en-US" altLang="zh-CN" b="1">
                <a:solidFill>
                  <a:srgbClr val="FFFFFF"/>
                </a:solidFill>
                <a:latin typeface="Times" charset="0"/>
                <a:ea typeface="SimSun" charset="0"/>
              </a:endParaRPr>
            </a:p>
          </p:txBody>
        </p:sp>
        <p:sp>
          <p:nvSpPr>
            <p:cNvPr id="262193"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4" name="Group 50"/>
          <p:cNvGrpSpPr>
            <a:grpSpLocks/>
          </p:cNvGrpSpPr>
          <p:nvPr/>
        </p:nvGrpSpPr>
        <p:grpSpPr bwMode="auto">
          <a:xfrm>
            <a:off x="215900" y="4538663"/>
            <a:ext cx="2630488" cy="476250"/>
            <a:chOff x="0" y="3164"/>
            <a:chExt cx="1312" cy="422"/>
          </a:xfrm>
        </p:grpSpPr>
        <p:sp>
          <p:nvSpPr>
            <p:cNvPr id="26219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有序</a:t>
              </a:r>
              <a:endParaRPr lang="zh-CN" altLang="en-US">
                <a:solidFill>
                  <a:srgbClr val="FFFFFF"/>
                </a:solidFill>
                <a:latin typeface="Arial Narrow" charset="0"/>
                <a:ea typeface="SimSun" charset="0"/>
              </a:endParaRPr>
            </a:p>
          </p:txBody>
        </p:sp>
        <p:sp>
          <p:nvSpPr>
            <p:cNvPr id="26219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197" name="Group 53"/>
          <p:cNvGrpSpPr>
            <a:grpSpLocks/>
          </p:cNvGrpSpPr>
          <p:nvPr/>
        </p:nvGrpSpPr>
        <p:grpSpPr bwMode="auto">
          <a:xfrm>
            <a:off x="2846388" y="4538663"/>
            <a:ext cx="3673475" cy="476250"/>
            <a:chOff x="1312" y="3164"/>
            <a:chExt cx="1832" cy="422"/>
          </a:xfrm>
        </p:grpSpPr>
        <p:sp>
          <p:nvSpPr>
            <p:cNvPr id="262198"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无序</a:t>
              </a:r>
              <a:endParaRPr lang="zh-CN" altLang="en-US">
                <a:solidFill>
                  <a:srgbClr val="FFFFFF"/>
                </a:solidFill>
                <a:latin typeface="Arial Narrow" charset="0"/>
                <a:ea typeface="SimSun" charset="0"/>
              </a:endParaRPr>
            </a:p>
          </p:txBody>
        </p:sp>
        <p:sp>
          <p:nvSpPr>
            <p:cNvPr id="262199"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0" name="Group 56"/>
          <p:cNvGrpSpPr>
            <a:grpSpLocks/>
          </p:cNvGrpSpPr>
          <p:nvPr/>
        </p:nvGrpSpPr>
        <p:grpSpPr bwMode="auto">
          <a:xfrm>
            <a:off x="6519863" y="4538663"/>
            <a:ext cx="2840037" cy="476250"/>
            <a:chOff x="3144" y="3164"/>
            <a:chExt cx="1416" cy="422"/>
          </a:xfrm>
        </p:grpSpPr>
        <p:sp>
          <p:nvSpPr>
            <p:cNvPr id="26220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重整</a:t>
              </a:r>
              <a:endParaRPr lang="zh-CN" altLang="en-US">
                <a:solidFill>
                  <a:srgbClr val="FFFFFF"/>
                </a:solidFill>
                <a:latin typeface="Arial Narrow" charset="0"/>
                <a:ea typeface="SimSun" charset="0"/>
              </a:endParaRPr>
            </a:p>
          </p:txBody>
        </p:sp>
        <p:sp>
          <p:nvSpPr>
            <p:cNvPr id="26220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3" name="Group 59"/>
          <p:cNvGrpSpPr>
            <a:grpSpLocks/>
          </p:cNvGrpSpPr>
          <p:nvPr/>
        </p:nvGrpSpPr>
        <p:grpSpPr bwMode="auto">
          <a:xfrm>
            <a:off x="215900" y="5014913"/>
            <a:ext cx="2630488" cy="474662"/>
            <a:chOff x="0" y="3586"/>
            <a:chExt cx="1312" cy="422"/>
          </a:xfrm>
        </p:grpSpPr>
        <p:sp>
          <p:nvSpPr>
            <p:cNvPr id="262204"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西奈山</a:t>
              </a:r>
            </a:p>
          </p:txBody>
        </p:sp>
        <p:sp>
          <p:nvSpPr>
            <p:cNvPr id="262205"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6" name="Group 62"/>
          <p:cNvGrpSpPr>
            <a:grpSpLocks/>
          </p:cNvGrpSpPr>
          <p:nvPr/>
        </p:nvGrpSpPr>
        <p:grpSpPr bwMode="auto">
          <a:xfrm>
            <a:off x="2846388" y="5014913"/>
            <a:ext cx="3673475" cy="474662"/>
            <a:chOff x="1312" y="3586"/>
            <a:chExt cx="1832" cy="422"/>
          </a:xfrm>
        </p:grpSpPr>
        <p:sp>
          <p:nvSpPr>
            <p:cNvPr id="2622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旷野</a:t>
              </a:r>
              <a:endParaRPr lang="zh-CN" altLang="en-US">
                <a:solidFill>
                  <a:srgbClr val="FFFFFF"/>
                </a:solidFill>
                <a:latin typeface="Arial Narrow" charset="0"/>
                <a:ea typeface="SimSun" charset="0"/>
              </a:endParaRPr>
            </a:p>
          </p:txBody>
        </p:sp>
        <p:sp>
          <p:nvSpPr>
            <p:cNvPr id="2622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09" name="Group 65"/>
          <p:cNvGrpSpPr>
            <a:grpSpLocks/>
          </p:cNvGrpSpPr>
          <p:nvPr/>
        </p:nvGrpSpPr>
        <p:grpSpPr bwMode="auto">
          <a:xfrm>
            <a:off x="6519863" y="5014913"/>
            <a:ext cx="2840037" cy="474662"/>
            <a:chOff x="3144" y="3586"/>
            <a:chExt cx="1416" cy="422"/>
          </a:xfrm>
        </p:grpSpPr>
        <p:sp>
          <p:nvSpPr>
            <p:cNvPr id="262210"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摩押</a:t>
              </a:r>
              <a:endParaRPr lang="zh-CN" altLang="en-US">
                <a:solidFill>
                  <a:srgbClr val="FFFFFF"/>
                </a:solidFill>
                <a:latin typeface="Arial Narrow" charset="0"/>
                <a:ea typeface="SimSun" charset="0"/>
              </a:endParaRPr>
            </a:p>
          </p:txBody>
        </p:sp>
        <p:sp>
          <p:nvSpPr>
            <p:cNvPr id="262211"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2" name="Group 68"/>
          <p:cNvGrpSpPr>
            <a:grpSpLocks/>
          </p:cNvGrpSpPr>
          <p:nvPr/>
        </p:nvGrpSpPr>
        <p:grpSpPr bwMode="auto">
          <a:xfrm>
            <a:off x="215900" y="5489575"/>
            <a:ext cx="2630488" cy="582613"/>
            <a:chOff x="0" y="4008"/>
            <a:chExt cx="1312" cy="518"/>
          </a:xfrm>
        </p:grpSpPr>
        <p:sp>
          <p:nvSpPr>
            <p:cNvPr id="26221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rPr>
                <a:t>20 </a:t>
              </a:r>
              <a:r>
                <a:rPr lang="zh-CN" altLang="en-US" b="1">
                  <a:solidFill>
                    <a:srgbClr val="FFFFFF"/>
                  </a:solidFill>
                  <a:latin typeface="Arial Narrow" charset="0"/>
                  <a:ea typeface="SimSun" charset="0"/>
                </a:rPr>
                <a:t>天</a:t>
              </a:r>
              <a:endParaRPr lang="zh-CN" altLang="en-US">
                <a:solidFill>
                  <a:srgbClr val="FFFFFF"/>
                </a:solidFill>
                <a:latin typeface="Arial Narrow" charset="0"/>
                <a:ea typeface="SimSun" charset="0"/>
              </a:endParaRPr>
            </a:p>
          </p:txBody>
        </p:sp>
        <p:sp>
          <p:nvSpPr>
            <p:cNvPr id="26221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5" name="Group 71"/>
          <p:cNvGrpSpPr>
            <a:grpSpLocks/>
          </p:cNvGrpSpPr>
          <p:nvPr/>
        </p:nvGrpSpPr>
        <p:grpSpPr bwMode="auto">
          <a:xfrm>
            <a:off x="2846388" y="5489575"/>
            <a:ext cx="3673475" cy="582613"/>
            <a:chOff x="1312" y="4008"/>
            <a:chExt cx="1832" cy="518"/>
          </a:xfrm>
        </p:grpSpPr>
        <p:sp>
          <p:nvSpPr>
            <p:cNvPr id="262216"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Times" charset="0"/>
                  <a:ea typeface="SimSun" charset="0"/>
                </a:rPr>
                <a:t>38</a:t>
              </a:r>
              <a:r>
                <a:rPr lang="zh-CN" altLang="en-US" b="1">
                  <a:solidFill>
                    <a:srgbClr val="FFFFFF"/>
                  </a:solidFill>
                  <a:latin typeface="Times" charset="0"/>
                  <a:ea typeface="SimSun" charset="0"/>
                </a:rPr>
                <a:t>年</a:t>
              </a:r>
              <a:r>
                <a:rPr lang="en-US" altLang="zh-CN" b="1">
                  <a:solidFill>
                    <a:srgbClr val="FFFFFF"/>
                  </a:solidFill>
                  <a:latin typeface="Times" charset="0"/>
                  <a:ea typeface="SimSun" charset="0"/>
                </a:rPr>
                <a:t>3</a:t>
              </a:r>
              <a:r>
                <a:rPr lang="zh-CN" altLang="en-US" b="1">
                  <a:solidFill>
                    <a:srgbClr val="FFFFFF"/>
                  </a:solidFill>
                  <a:latin typeface="Times" charset="0"/>
                  <a:ea typeface="SimSun" charset="0"/>
                </a:rPr>
                <a:t>个月零</a:t>
              </a:r>
              <a:r>
                <a:rPr lang="en-US" altLang="zh-CN" b="1">
                  <a:solidFill>
                    <a:srgbClr val="FFFFFF"/>
                  </a:solidFill>
                  <a:latin typeface="Times" charset="0"/>
                  <a:ea typeface="SimSun" charset="0"/>
                </a:rPr>
                <a:t>10</a:t>
              </a:r>
              <a:r>
                <a:rPr lang="zh-CN" altLang="en-US" b="1">
                  <a:solidFill>
                    <a:srgbClr val="FFFFFF"/>
                  </a:solidFill>
                  <a:latin typeface="Times" charset="0"/>
                  <a:ea typeface="SimSun" charset="0"/>
                </a:rPr>
                <a:t>天</a:t>
              </a:r>
              <a:endParaRPr lang="en-US" altLang="zh-CN" b="1">
                <a:solidFill>
                  <a:srgbClr val="FFFFFF"/>
                </a:solidFill>
                <a:latin typeface="Times" charset="0"/>
                <a:ea typeface="SimSun" charset="0"/>
              </a:endParaRPr>
            </a:p>
          </p:txBody>
        </p:sp>
        <p:sp>
          <p:nvSpPr>
            <p:cNvPr id="262217"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18" name="Group 74"/>
          <p:cNvGrpSpPr>
            <a:grpSpLocks/>
          </p:cNvGrpSpPr>
          <p:nvPr/>
        </p:nvGrpSpPr>
        <p:grpSpPr bwMode="auto">
          <a:xfrm>
            <a:off x="6519863" y="5489575"/>
            <a:ext cx="2840037" cy="582613"/>
            <a:chOff x="3144" y="4008"/>
            <a:chExt cx="1416" cy="518"/>
          </a:xfrm>
        </p:grpSpPr>
        <p:sp>
          <p:nvSpPr>
            <p:cNvPr id="26221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rPr>
                <a:t>约</a:t>
              </a:r>
              <a:r>
                <a:rPr lang="en-US" altLang="zh-CN" b="1">
                  <a:solidFill>
                    <a:srgbClr val="FFFFFF"/>
                  </a:solidFill>
                  <a:latin typeface="Arial Narrow" charset="0"/>
                  <a:ea typeface="SimSun" charset="0"/>
                </a:rPr>
                <a:t>5</a:t>
              </a:r>
              <a:r>
                <a:rPr lang="zh-CN" altLang="en-US" b="1">
                  <a:solidFill>
                    <a:srgbClr val="FFFFFF"/>
                  </a:solidFill>
                  <a:latin typeface="Arial Narrow" charset="0"/>
                  <a:ea typeface="SimSun" charset="0"/>
                </a:rPr>
                <a:t>个月</a:t>
              </a:r>
              <a:endParaRPr lang="en-US" altLang="zh-CN">
                <a:solidFill>
                  <a:srgbClr val="FFFFFF"/>
                </a:solidFill>
                <a:latin typeface="Arial Narrow" charset="0"/>
                <a:ea typeface="SimSun" charset="0"/>
              </a:endParaRPr>
            </a:p>
          </p:txBody>
        </p:sp>
        <p:sp>
          <p:nvSpPr>
            <p:cNvPr id="26222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21" name="Group 77"/>
          <p:cNvGrpSpPr>
            <a:grpSpLocks/>
          </p:cNvGrpSpPr>
          <p:nvPr/>
        </p:nvGrpSpPr>
        <p:grpSpPr bwMode="auto">
          <a:xfrm>
            <a:off x="215900" y="6072188"/>
            <a:ext cx="1347788" cy="1001712"/>
            <a:chOff x="0" y="4526"/>
            <a:chExt cx="672" cy="890"/>
          </a:xfrm>
        </p:grpSpPr>
        <p:sp>
          <p:nvSpPr>
            <p:cNvPr id="262222"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组织 </a:t>
              </a:r>
            </a:p>
            <a:p>
              <a:pPr algn="ctr" eaLnBrk="0" hangingPunct="0"/>
              <a:r>
                <a:rPr lang="en-US" altLang="zh-CN" sz="1800">
                  <a:solidFill>
                    <a:srgbClr val="FFFFFF"/>
                  </a:solidFill>
                  <a:latin typeface="Arial Narrow" charset="0"/>
                  <a:ea typeface="SimSun" charset="0"/>
                </a:rPr>
                <a:t>(1-4)</a:t>
              </a:r>
            </a:p>
          </p:txBody>
        </p:sp>
        <p:sp>
          <p:nvSpPr>
            <p:cNvPr id="262223"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4" name="Group 80"/>
          <p:cNvGrpSpPr>
            <a:grpSpLocks/>
          </p:cNvGrpSpPr>
          <p:nvPr/>
        </p:nvGrpSpPr>
        <p:grpSpPr bwMode="auto">
          <a:xfrm>
            <a:off x="1563688" y="6072188"/>
            <a:ext cx="1282700" cy="1001712"/>
            <a:chOff x="672" y="4526"/>
            <a:chExt cx="640" cy="890"/>
          </a:xfrm>
        </p:grpSpPr>
        <p:sp>
          <p:nvSpPr>
            <p:cNvPr id="26222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800">
                  <a:solidFill>
                    <a:srgbClr val="FFFFFF"/>
                  </a:solidFill>
                  <a:latin typeface="Arial Narrow" charset="0"/>
                  <a:ea typeface="SimSun" charset="0"/>
                </a:rPr>
                <a:t>成圣</a:t>
              </a:r>
            </a:p>
            <a:p>
              <a:pPr algn="ctr"/>
              <a:r>
                <a:rPr lang="zh-CN" altLang="en-US" sz="1800">
                  <a:solidFill>
                    <a:srgbClr val="FFFFFF"/>
                  </a:solidFill>
                  <a:latin typeface="Arial Narrow" charset="0"/>
                  <a:ea typeface="SimSun" charset="0"/>
                </a:rPr>
                <a:t> </a:t>
              </a:r>
              <a:r>
                <a:rPr lang="en-US" altLang="zh-CN" sz="1800">
                  <a:solidFill>
                    <a:srgbClr val="FFFFFF"/>
                  </a:solidFill>
                  <a:latin typeface="Arial Narrow" charset="0"/>
                  <a:ea typeface="SimSun" charset="0"/>
                </a:rPr>
                <a:t>(5:1-10:10)</a:t>
              </a:r>
            </a:p>
          </p:txBody>
        </p:sp>
        <p:sp>
          <p:nvSpPr>
            <p:cNvPr id="26222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27" name="Group 83"/>
          <p:cNvGrpSpPr>
            <a:grpSpLocks/>
          </p:cNvGrpSpPr>
          <p:nvPr/>
        </p:nvGrpSpPr>
        <p:grpSpPr bwMode="auto">
          <a:xfrm>
            <a:off x="2846388" y="6072188"/>
            <a:ext cx="785812" cy="1001712"/>
            <a:chOff x="1312" y="4526"/>
            <a:chExt cx="392" cy="890"/>
          </a:xfrm>
        </p:grpSpPr>
        <p:sp>
          <p:nvSpPr>
            <p:cNvPr id="262228"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(10:11-</a:t>
              </a:r>
            </a:p>
            <a:p>
              <a:pPr algn="ctr"/>
              <a:r>
                <a:rPr lang="en-US" altLang="zh-CN" sz="1400">
                  <a:solidFill>
                    <a:srgbClr val="FFFFFF"/>
                  </a:solidFill>
                  <a:latin typeface="Arial Narrow" charset="0"/>
                  <a:ea typeface="SimSun" charset="0"/>
                </a:rPr>
                <a:t>12:16)</a:t>
              </a:r>
            </a:p>
          </p:txBody>
        </p:sp>
        <p:sp>
          <p:nvSpPr>
            <p:cNvPr id="262229"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0" name="Group 86"/>
          <p:cNvGrpSpPr>
            <a:grpSpLocks/>
          </p:cNvGrpSpPr>
          <p:nvPr/>
        </p:nvGrpSpPr>
        <p:grpSpPr bwMode="auto">
          <a:xfrm>
            <a:off x="3635375" y="6072188"/>
            <a:ext cx="722313" cy="1001712"/>
            <a:chOff x="1704" y="4526"/>
            <a:chExt cx="360" cy="890"/>
          </a:xfrm>
        </p:grpSpPr>
        <p:sp>
          <p:nvSpPr>
            <p:cNvPr id="26223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往加低斯</a:t>
              </a:r>
              <a:r>
                <a:rPr lang="en-US" altLang="zh-CN" sz="1400">
                  <a:solidFill>
                    <a:srgbClr val="FFFFFF"/>
                  </a:solidFill>
                  <a:latin typeface="Arial Narrow" charset="0"/>
                  <a:ea typeface="SimSun" charset="0"/>
                </a:rPr>
                <a:t> </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(13-14)</a:t>
              </a:r>
            </a:p>
          </p:txBody>
        </p:sp>
        <p:sp>
          <p:nvSpPr>
            <p:cNvPr id="26223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3" name="Group 89"/>
          <p:cNvGrpSpPr>
            <a:grpSpLocks/>
          </p:cNvGrpSpPr>
          <p:nvPr/>
        </p:nvGrpSpPr>
        <p:grpSpPr bwMode="auto">
          <a:xfrm>
            <a:off x="4354513" y="6072188"/>
            <a:ext cx="722312" cy="1001712"/>
            <a:chOff x="2064" y="4526"/>
            <a:chExt cx="360" cy="890"/>
          </a:xfrm>
        </p:grpSpPr>
        <p:sp>
          <p:nvSpPr>
            <p:cNvPr id="262234"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旷野</a:t>
              </a:r>
              <a:r>
                <a:rPr lang="en-US" altLang="zh-CN" sz="1400">
                  <a:solidFill>
                    <a:srgbClr val="FFFFFF"/>
                  </a:solidFill>
                  <a:latin typeface="Arial Narrow" charset="0"/>
                  <a:ea typeface="SimSun" charset="0"/>
                </a:rPr>
                <a:t>(15-19)</a:t>
              </a:r>
            </a:p>
          </p:txBody>
        </p:sp>
        <p:sp>
          <p:nvSpPr>
            <p:cNvPr id="262235"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6" name="Group 92"/>
          <p:cNvGrpSpPr>
            <a:grpSpLocks/>
          </p:cNvGrpSpPr>
          <p:nvPr/>
        </p:nvGrpSpPr>
        <p:grpSpPr bwMode="auto">
          <a:xfrm>
            <a:off x="5076825" y="6072188"/>
            <a:ext cx="657225" cy="1001712"/>
            <a:chOff x="2424" y="4526"/>
            <a:chExt cx="328" cy="890"/>
          </a:xfrm>
        </p:grpSpPr>
        <p:sp>
          <p:nvSpPr>
            <p:cNvPr id="26223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400">
                  <a:solidFill>
                    <a:srgbClr val="FFFFFF"/>
                  </a:solidFill>
                  <a:latin typeface="Times" charset="0"/>
                  <a:ea typeface="SimSun" charset="0"/>
                </a:rPr>
                <a:t>往</a:t>
              </a:r>
              <a:r>
                <a:rPr lang="zh-CN" altLang="en-US" sz="1400">
                  <a:solidFill>
                    <a:srgbClr val="FFFFFF"/>
                  </a:solidFill>
                  <a:latin typeface="Arial Narrow" charset="0"/>
                  <a:ea typeface="SimSun" charset="0"/>
                </a:rPr>
                <a:t>摩押  </a:t>
              </a:r>
            </a:p>
            <a:p>
              <a:pPr algn="ctr"/>
              <a:r>
                <a:rPr lang="en-US" altLang="zh-CN" sz="1400">
                  <a:solidFill>
                    <a:srgbClr val="FFFFFF"/>
                  </a:solidFill>
                  <a:latin typeface="Arial Narrow" charset="0"/>
                  <a:ea typeface="SimSun" charset="0"/>
                </a:rPr>
                <a:t>(20-21)</a:t>
              </a:r>
            </a:p>
          </p:txBody>
        </p:sp>
        <p:sp>
          <p:nvSpPr>
            <p:cNvPr id="26223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altLang="zh-CN" b="1">
                <a:solidFill>
                  <a:srgbClr val="FFFFFF"/>
                </a:solidFill>
                <a:latin typeface="Times" charset="0"/>
                <a:ea typeface="SimSun" charset="0"/>
              </a:endParaRPr>
            </a:p>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39" name="Group 95"/>
          <p:cNvGrpSpPr>
            <a:grpSpLocks/>
          </p:cNvGrpSpPr>
          <p:nvPr/>
        </p:nvGrpSpPr>
        <p:grpSpPr bwMode="auto">
          <a:xfrm>
            <a:off x="5734050" y="6072188"/>
            <a:ext cx="785813" cy="1001712"/>
            <a:chOff x="2752" y="4526"/>
            <a:chExt cx="392" cy="890"/>
          </a:xfrm>
        </p:grpSpPr>
        <p:sp>
          <p:nvSpPr>
            <p:cNvPr id="262240"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eaLnBrk="0" hangingPunct="0">
                <a:spcBef>
                  <a:spcPct val="50000"/>
                </a:spcBef>
                <a:buFont typeface="Wingdings" charset="0"/>
                <a:buNone/>
              </a:pPr>
              <a:r>
                <a:rPr lang="zh-CN" altLang="en-US" sz="1400">
                  <a:solidFill>
                    <a:srgbClr val="FFFFFF"/>
                  </a:solidFill>
                  <a:latin typeface="Times" charset="0"/>
                  <a:ea typeface="SimSun" charset="0"/>
                </a:rPr>
                <a:t>摩押</a:t>
              </a:r>
              <a:r>
                <a:rPr lang="en-US" altLang="zh-CN" sz="1400">
                  <a:solidFill>
                    <a:srgbClr val="FFFFFF"/>
                  </a:solidFill>
                  <a:latin typeface="Times" charset="0"/>
                  <a:ea typeface="SimSun" charset="0"/>
                </a:rPr>
                <a:t>/</a:t>
              </a:r>
              <a:r>
                <a:rPr lang="zh-CN" altLang="en-US" sz="1400">
                  <a:solidFill>
                    <a:srgbClr val="FFFFFF"/>
                  </a:solidFill>
                  <a:latin typeface="Times" charset="0"/>
                  <a:ea typeface="SimSun" charset="0"/>
                </a:rPr>
                <a:t>寻</a:t>
              </a:r>
              <a:endParaRPr lang="en-US" altLang="zh-CN" sz="1400">
                <a:solidFill>
                  <a:srgbClr val="FFFFFF"/>
                </a:solidFill>
                <a:latin typeface="Arial Narrow" charset="0"/>
                <a:ea typeface="SimSun" charset="0"/>
              </a:endParaRPr>
            </a:p>
            <a:p>
              <a:pPr algn="ctr"/>
              <a:r>
                <a:rPr lang="en-US" altLang="zh-CN" sz="1400">
                  <a:solidFill>
                    <a:srgbClr val="FFFFFF"/>
                  </a:solidFill>
                  <a:latin typeface="Arial Narrow" charset="0"/>
                  <a:ea typeface="SimSun" charset="0"/>
                </a:rPr>
                <a:t>(22-25)</a:t>
              </a:r>
            </a:p>
          </p:txBody>
        </p:sp>
        <p:sp>
          <p:nvSpPr>
            <p:cNvPr id="262241"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FFFFFF"/>
                </a:solidFill>
                <a:latin typeface="Times" charset="0"/>
                <a:ea typeface="SimSun" charset="0"/>
                <a:cs typeface="Times New Roman" charset="0"/>
              </a:endParaRPr>
            </a:p>
          </p:txBody>
        </p:sp>
      </p:grpSp>
      <p:grpSp>
        <p:nvGrpSpPr>
          <p:cNvPr id="262242" name="Group 98"/>
          <p:cNvGrpSpPr>
            <a:grpSpLocks/>
          </p:cNvGrpSpPr>
          <p:nvPr/>
        </p:nvGrpSpPr>
        <p:grpSpPr bwMode="auto">
          <a:xfrm>
            <a:off x="6519863" y="6072188"/>
            <a:ext cx="890587" cy="1001712"/>
            <a:chOff x="3144" y="4526"/>
            <a:chExt cx="444" cy="890"/>
          </a:xfrm>
        </p:grpSpPr>
        <p:sp>
          <p:nvSpPr>
            <p:cNvPr id="26224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地的供应</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(26-27)</a:t>
              </a:r>
            </a:p>
          </p:txBody>
        </p:sp>
        <p:sp>
          <p:nvSpPr>
            <p:cNvPr id="26224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grpSp>
        <p:nvGrpSpPr>
          <p:cNvPr id="262245" name="Group 101"/>
          <p:cNvGrpSpPr>
            <a:grpSpLocks/>
          </p:cNvGrpSpPr>
          <p:nvPr/>
        </p:nvGrpSpPr>
        <p:grpSpPr bwMode="auto">
          <a:xfrm>
            <a:off x="7410450" y="6072188"/>
            <a:ext cx="882650" cy="1001712"/>
            <a:chOff x="3588" y="4526"/>
            <a:chExt cx="440" cy="890"/>
          </a:xfrm>
        </p:grpSpPr>
        <p:sp>
          <p:nvSpPr>
            <p:cNvPr id="262246"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rPr>
                <a:t> </a:t>
              </a:r>
              <a:r>
                <a:rPr lang="zh-CN" altLang="en-US" sz="1600">
                  <a:solidFill>
                    <a:srgbClr val="FFFFFF"/>
                  </a:solidFill>
                  <a:latin typeface="Arial Narrow" charset="0"/>
                  <a:ea typeface="SimSun" charset="0"/>
                </a:rPr>
                <a:t>献祭与许愿</a:t>
              </a:r>
            </a:p>
            <a:p>
              <a:pPr algn="ctr"/>
              <a:r>
                <a:rPr lang="zh-CN" altLang="en-US" sz="1600">
                  <a:solidFill>
                    <a:srgbClr val="FFFFFF"/>
                  </a:solidFill>
                  <a:latin typeface="Arial Narrow" charset="0"/>
                  <a:ea typeface="SimSun" charset="0"/>
                </a:rPr>
                <a:t> </a:t>
              </a:r>
              <a:r>
                <a:rPr lang="en-US" altLang="zh-CN" sz="1600">
                  <a:solidFill>
                    <a:srgbClr val="FFFFFF"/>
                  </a:solidFill>
                  <a:latin typeface="Arial Narrow" charset="0"/>
                  <a:ea typeface="SimSun" charset="0"/>
                </a:rPr>
                <a:t>(28-30)</a:t>
              </a:r>
            </a:p>
          </p:txBody>
        </p:sp>
        <p:sp>
          <p:nvSpPr>
            <p:cNvPr id="262247"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grpSp>
      <p:sp>
        <p:nvSpPr>
          <p:cNvPr id="262248" name="Rectangle 104"/>
          <p:cNvSpPr>
            <a:spLocks noChangeArrowheads="1"/>
          </p:cNvSpPr>
          <p:nvPr/>
        </p:nvSpPr>
        <p:spPr bwMode="auto">
          <a:xfrm>
            <a:off x="8216900" y="60721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1600">
                <a:solidFill>
                  <a:srgbClr val="FFFFFF"/>
                </a:solidFill>
                <a:latin typeface="Arial Narrow" charset="0"/>
                <a:ea typeface="SimSun" charset="0"/>
              </a:rPr>
              <a:t>最后预备 </a:t>
            </a:r>
            <a:r>
              <a:rPr lang="en-US" altLang="zh-CN" sz="1600">
                <a:solidFill>
                  <a:srgbClr val="FFFFFF"/>
                </a:solidFill>
                <a:latin typeface="Arial Narrow" charset="0"/>
                <a:ea typeface="SimSun" charset="0"/>
              </a:rPr>
              <a:t>(31-36)</a:t>
            </a:r>
          </a:p>
        </p:txBody>
      </p:sp>
      <p:sp>
        <p:nvSpPr>
          <p:cNvPr id="262249" name="Rectangle 105"/>
          <p:cNvSpPr>
            <a:spLocks noChangeArrowheads="1"/>
          </p:cNvSpPr>
          <p:nvPr/>
        </p:nvSpPr>
        <p:spPr bwMode="auto">
          <a:xfrm>
            <a:off x="8293100" y="60721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zh-CN" altLang="en-US" b="1">
              <a:solidFill>
                <a:srgbClr val="333333"/>
              </a:solidFill>
              <a:latin typeface="Times" charset="0"/>
              <a:ea typeface="SimSun" charset="0"/>
              <a:cs typeface="Times New Roman" charset="0"/>
            </a:endParaRPr>
          </a:p>
        </p:txBody>
      </p:sp>
      <p:sp>
        <p:nvSpPr>
          <p:cNvPr id="262250" name="Text Box 106"/>
          <p:cNvSpPr txBox="1">
            <a:spLocks noChangeArrowheads="1"/>
          </p:cNvSpPr>
          <p:nvPr/>
        </p:nvSpPr>
        <p:spPr bwMode="auto">
          <a:xfrm>
            <a:off x="8445500" y="444500"/>
            <a:ext cx="692150" cy="45720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algn="ctr" eaLnBrk="0" hangingPunct="0"/>
            <a:r>
              <a:rPr lang="en-US" altLang="zh-CN" sz="2400">
                <a:solidFill>
                  <a:srgbClr val="333333"/>
                </a:solidFill>
                <a:latin typeface="Arial" charset="0"/>
                <a:cs typeface="Times New Roman" charset="0"/>
              </a:rPr>
              <a:t>135</a:t>
            </a:r>
          </a:p>
        </p:txBody>
      </p:sp>
      <p:sp>
        <p:nvSpPr>
          <p:cNvPr id="262251" name="Rectangle 107"/>
          <p:cNvSpPr>
            <a:spLocks noChangeArrowheads="1"/>
          </p:cNvSpPr>
          <p:nvPr/>
        </p:nvSpPr>
        <p:spPr bwMode="auto">
          <a:xfrm>
            <a:off x="3568700" y="215900"/>
            <a:ext cx="2438400" cy="609600"/>
          </a:xfrm>
          <a:prstGeom prst="rect">
            <a:avLst/>
          </a:prstGeom>
          <a:solidFill>
            <a:schemeClr val="accent1"/>
          </a:solidFill>
          <a:ln w="9525">
            <a:solidFill>
              <a:schemeClr val="tx1"/>
            </a:solidFill>
            <a:miter lim="800000"/>
            <a:headEnd/>
            <a:tailEnd/>
          </a:ln>
        </p:spPr>
        <p:txBody>
          <a:bodyPr anchor="ctr" anchorCtr="1"/>
          <a:lstStyle/>
          <a:p>
            <a:r>
              <a:rPr lang="zh-CN" altLang="en-US" sz="4400">
                <a:solidFill>
                  <a:srgbClr val="000000"/>
                </a:solidFill>
                <a:latin typeface="Impact" charset="0"/>
                <a:ea typeface="SimSun" charset="0"/>
              </a:rPr>
              <a:t>民数记</a:t>
            </a:r>
          </a:p>
        </p:txBody>
      </p:sp>
      <p:sp>
        <p:nvSpPr>
          <p:cNvPr id="262252" name="Oval 108"/>
          <p:cNvSpPr>
            <a:spLocks noChangeArrowheads="1"/>
          </p:cNvSpPr>
          <p:nvPr/>
        </p:nvSpPr>
        <p:spPr bwMode="auto">
          <a:xfrm rot="16200000">
            <a:off x="5746750" y="6245226"/>
            <a:ext cx="758825" cy="66675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vert="eaVert" anchor="ctr">
            <a:spAutoFit/>
          </a:bodyPr>
          <a:lstStyle/>
          <a:p>
            <a:pPr eaLnBrk="0" hangingPunct="0">
              <a:spcBef>
                <a:spcPct val="50000"/>
              </a:spcBef>
              <a:buFont typeface="Wingdings" charset="0"/>
              <a:buChar char="§"/>
            </a:pPr>
            <a:endParaRPr lang="zh-CN" altLang="en-US" b="1">
              <a:solidFill>
                <a:srgbClr val="333333"/>
              </a:solidFill>
              <a:latin typeface="Times" charset="0"/>
              <a:ea typeface="MS PGothic" charset="0"/>
              <a:cs typeface="MS PGothic" charset="0"/>
            </a:endParaRPr>
          </a:p>
        </p:txBody>
      </p:sp>
    </p:spTree>
    <p:extLst>
      <p:ext uri="{BB962C8B-B14F-4D97-AF65-F5344CB8AC3E}">
        <p14:creationId xmlns:p14="http://schemas.microsoft.com/office/powerpoint/2010/main" val="5643981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880583" y="2734784"/>
            <a:ext cx="197912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zh-CN" altLang="en-US" sz="3200" b="1" dirty="0">
                <a:solidFill>
                  <a:srgbClr val="CCFFCC"/>
                </a:solidFill>
                <a:effectLst>
                  <a:glow rad="101600">
                    <a:srgbClr val="000000">
                      <a:alpha val="75000"/>
                    </a:srgbClr>
                  </a:glow>
                </a:effectLst>
                <a:latin typeface="Arial"/>
                <a:ea typeface="ＭＳ Ｐゴシック" charset="0"/>
                <a:cs typeface="Arial"/>
              </a:rPr>
              <a:t>西宏之国</a:t>
            </a:r>
          </a:p>
        </p:txBody>
      </p:sp>
      <p:sp>
        <p:nvSpPr>
          <p:cNvPr id="14" name="Text Box 8"/>
          <p:cNvSpPr txBox="1">
            <a:spLocks noChangeArrowheads="1"/>
          </p:cNvSpPr>
          <p:nvPr/>
        </p:nvSpPr>
        <p:spPr bwMode="auto">
          <a:xfrm>
            <a:off x="676592" y="806049"/>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defTabSz="457200">
              <a:spcBef>
                <a:spcPct val="50000"/>
              </a:spcBef>
              <a:defRPr/>
            </a:pPr>
            <a:r>
              <a:rPr lang="zh-CN" altLang="en-US" sz="3200" b="1" dirty="0">
                <a:solidFill>
                  <a:srgbClr val="CCFFCC"/>
                </a:solidFill>
                <a:effectLst>
                  <a:glow rad="101600">
                    <a:srgbClr val="000000">
                      <a:alpha val="75000"/>
                    </a:srgbClr>
                  </a:glow>
                </a:effectLst>
                <a:latin typeface="Arial"/>
                <a:ea typeface="ＭＳ Ｐゴシック" charset="0"/>
                <a:cs typeface="Arial"/>
              </a:rPr>
              <a:t>噩王之国</a:t>
            </a: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摩押</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亚扪</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en-US" sz="3200" b="1" dirty="0" err="1">
                <a:solidFill>
                  <a:srgbClr val="66FF33"/>
                </a:solidFill>
                <a:effectLst>
                  <a:glow rad="101600">
                    <a:srgbClr val="000000">
                      <a:alpha val="75000"/>
                    </a:srgbClr>
                  </a:glow>
                </a:effectLst>
                <a:latin typeface="Arial"/>
                <a:ea typeface="ＭＳ Ｐゴシック" charset="0"/>
                <a:cs typeface="Arial"/>
              </a:rPr>
              <a:t>以东</a:t>
            </a:r>
            <a:endParaRPr lang="en-US" sz="3200" b="1" dirty="0">
              <a:solidFill>
                <a:srgbClr val="66FF33"/>
              </a:solidFill>
              <a:effectLst>
                <a:glow rad="101600">
                  <a:srgbClr val="000000">
                    <a:alpha val="75000"/>
                  </a:srgbClr>
                </a:glow>
              </a:effectLst>
              <a:latin typeface="Arial"/>
              <a:ea typeface="ＭＳ Ｐゴシック" charset="0"/>
              <a:cs typeface="Arial"/>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a:spcBef>
                <a:spcPct val="50000"/>
              </a:spcBef>
              <a:defRPr/>
            </a:pPr>
            <a:r>
              <a:rPr lang="zh-CN" altLang="en-US" b="1" dirty="0">
                <a:solidFill>
                  <a:srgbClr val="66FF33"/>
                </a:solidFill>
                <a:effectLst>
                  <a:glow rad="101600">
                    <a:srgbClr val="000000">
                      <a:alpha val="75000"/>
                    </a:srgbClr>
                  </a:glow>
                </a:effectLst>
                <a:latin typeface="Arial"/>
                <a:ea typeface="ＭＳ Ｐゴシック" charset="0"/>
                <a:cs typeface="Arial"/>
              </a:rPr>
              <a:t>有血缘关系的邻国</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以得来</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亚哈斯</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战胜西宏王与噩王（民 </a:t>
            </a:r>
            <a:r>
              <a:rPr kumimoji="1" lang="en-US" altLang="zh-CN" sz="3200" b="1" dirty="0">
                <a:solidFill>
                  <a:srgbClr val="FFFFFF"/>
                </a:solidFill>
                <a:effectLst>
                  <a:glow rad="228600">
                    <a:srgbClr val="000000"/>
                  </a:glow>
                </a:effectLst>
                <a:latin typeface="Arial" charset="0"/>
                <a:ea typeface="ＭＳ Ｐゴシック" charset="0"/>
                <a:cs typeface="Arial" charset="0"/>
              </a:rPr>
              <a:t>21</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 </a:t>
            </a:r>
          </a:p>
          <a:p>
            <a:pPr marL="342900" indent="-342900">
              <a:lnSpc>
                <a:spcPct val="90000"/>
              </a:lnSpc>
              <a:spcBef>
                <a:spcPct val="20000"/>
              </a:spcBef>
              <a:buFontTx/>
              <a:buChar char="•"/>
              <a:defRPr/>
            </a:pPr>
            <a:r>
              <a:rPr kumimoji="1" lang="zh-CN" altLang="en-US" sz="3200" b="1" dirty="0">
                <a:solidFill>
                  <a:srgbClr val="FFFFFF"/>
                </a:solidFill>
                <a:effectLst>
                  <a:glow rad="228600">
                    <a:srgbClr val="000000"/>
                  </a:glow>
                </a:effectLst>
                <a:latin typeface="Arial" charset="0"/>
                <a:ea typeface="ＭＳ Ｐゴシック" charset="0"/>
                <a:cs typeface="Arial" charset="0"/>
              </a:rPr>
              <a:t>巴勒虽要咒诅临到以色列，巴兰却祝福以色列 （民 </a:t>
            </a:r>
            <a:r>
              <a:rPr kumimoji="1" lang="en-US" altLang="zh-CN" sz="3200" b="1" dirty="0">
                <a:solidFill>
                  <a:srgbClr val="FFFFFF"/>
                </a:solidFill>
                <a:effectLst>
                  <a:glow rad="228600">
                    <a:srgbClr val="000000"/>
                  </a:glow>
                </a:effectLst>
                <a:latin typeface="Arial" charset="0"/>
                <a:ea typeface="ＭＳ Ｐゴシック" charset="0"/>
                <a:cs typeface="Arial" charset="0"/>
              </a:rPr>
              <a:t>22-24 </a:t>
            </a:r>
            <a:r>
              <a:rPr kumimoji="1" lang="zh-CN" altLang="en-US" sz="3200" b="1" dirty="0">
                <a:solidFill>
                  <a:srgbClr val="FFFFFF"/>
                </a:solidFill>
                <a:effectLst>
                  <a:glow rad="228600">
                    <a:srgbClr val="000000"/>
                  </a:glow>
                </a:effectLst>
                <a:latin typeface="Arial" charset="0"/>
                <a:ea typeface="ＭＳ Ｐゴシック" charset="0"/>
                <a:cs typeface="Arial" charset="0"/>
              </a:rPr>
              <a:t>章</a:t>
            </a:r>
            <a:r>
              <a:rPr kumimoji="1" lang="en-US" altLang="zh-CN" sz="3200" b="1" dirty="0">
                <a:solidFill>
                  <a:srgbClr val="FFFFFF"/>
                </a:solidFill>
                <a:effectLst>
                  <a:glow rad="228600">
                    <a:srgbClr val="000000"/>
                  </a:glow>
                </a:effectLst>
                <a:latin typeface="Arial" charset="0"/>
                <a:ea typeface="ＭＳ Ｐゴシック" charset="0"/>
                <a:cs typeface="Arial" charset="0"/>
              </a:rPr>
              <a:t>)</a:t>
            </a:r>
          </a:p>
          <a:p>
            <a:pPr>
              <a:lnSpc>
                <a:spcPct val="90000"/>
              </a:lnSpc>
              <a:spcBef>
                <a:spcPct val="20000"/>
              </a:spcBef>
              <a:buFont typeface="Wingdings" charset="0"/>
              <a:buNone/>
              <a:defRPr/>
            </a:pPr>
            <a:endParaRPr kumimoji="1" lang="en-US" sz="3200" b="1" dirty="0">
              <a:solidFill>
                <a:srgbClr val="FFFFFF"/>
              </a:solidFill>
              <a:effectLst>
                <a:glow rad="2286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0276393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p:txBody>
          <a:bodyPr/>
          <a:lstStyle/>
          <a:p>
            <a:pPr eaLnBrk="1" hangingPunct="1"/>
            <a:r>
              <a:rPr lang="en-US" altLang="en-US"/>
              <a:t>Balaam</a:t>
            </a:r>
          </a:p>
        </p:txBody>
      </p:sp>
      <p:sp>
        <p:nvSpPr>
          <p:cNvPr id="301059" name="Rectangle 3"/>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299012" name="Picture 4" descr="OBAL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061" name="Picture 5" descr="OBALM00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2" name="Text Box 6"/>
          <p:cNvSpPr txBox="1">
            <a:spLocks noChangeArrowheads="1"/>
          </p:cNvSpPr>
          <p:nvPr/>
        </p:nvSpPr>
        <p:spPr bwMode="auto">
          <a:xfrm>
            <a:off x="3505200" y="5410200"/>
            <a:ext cx="5486400"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kumimoji="1" lang="ja-JP" altLang="en-US" b="1">
                <a:solidFill>
                  <a:schemeClr val="bg1"/>
                </a:solidFill>
              </a:rPr>
              <a:t>巴</a:t>
            </a:r>
            <a:r>
              <a:rPr kumimoji="1" lang="en-US" altLang="ja-JP" b="1">
                <a:solidFill>
                  <a:schemeClr val="bg1"/>
                </a:solidFill>
              </a:rPr>
              <a:t> </a:t>
            </a:r>
            <a:r>
              <a:rPr kumimoji="1" lang="ja-JP" altLang="en-US" b="1">
                <a:solidFill>
                  <a:schemeClr val="bg1"/>
                </a:solidFill>
                <a:ea typeface="华文细黑" charset="-122"/>
              </a:rPr>
              <a:t>兰</a:t>
            </a:r>
            <a:r>
              <a:rPr lang="en-US" altLang="ja-JP" sz="3200" b="1">
                <a:solidFill>
                  <a:schemeClr val="bg1"/>
                </a:solidFill>
                <a:ea typeface="华文细黑" charset="-122"/>
              </a:rPr>
              <a:t> </a:t>
            </a:r>
          </a:p>
          <a:p>
            <a:pPr algn="r" eaLnBrk="1" hangingPunct="1">
              <a:spcBef>
                <a:spcPct val="50000"/>
              </a:spcBef>
            </a:pPr>
            <a:r>
              <a:rPr lang="zh-CN" altLang="en-US" sz="3200" b="1">
                <a:solidFill>
                  <a:schemeClr val="bg1"/>
                </a:solidFill>
                <a:ea typeface="SimSun" pitchFamily="2" charset="-122"/>
              </a:rPr>
              <a:t>民数记 </a:t>
            </a:r>
            <a:r>
              <a:rPr lang="en-US" altLang="ja-JP" sz="3200" b="1">
                <a:solidFill>
                  <a:schemeClr val="bg1"/>
                </a:solidFill>
                <a:ea typeface="SimSun" pitchFamily="2" charset="-122"/>
              </a:rPr>
              <a:t>22-24</a:t>
            </a:r>
            <a:endParaRPr lang="en-US" altLang="en-US" sz="3200" b="1">
              <a:solidFill>
                <a:schemeClr val="bg1"/>
              </a:solidFill>
              <a:ea typeface="SimSun" pitchFamily="2" charset="-122"/>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301061"/>
                                        </p:tgtEl>
                                        <p:attrNameLst>
                                          <p:attrName>style.visibility</p:attrName>
                                        </p:attrNameLst>
                                      </p:cBhvr>
                                      <p:to>
                                        <p:strVal val="visible"/>
                                      </p:to>
                                    </p:set>
                                    <p:animEffect transition="in" filter="checkerboard(across)">
                                      <p:cBhvr>
                                        <p:cTn id="7" dur="500"/>
                                        <p:tgtEl>
                                          <p:spTgt spid="30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zh-CN" altLang="en-US" dirty="0">
                <a:solidFill>
                  <a:srgbClr val="FFFFFF"/>
                </a:solidFill>
                <a:latin typeface="Arial" charset="0"/>
              </a:rPr>
              <a:t>巴兰的故事</a:t>
            </a:r>
            <a:endParaRPr kumimoji="1" lang="en-US" dirty="0">
              <a:solidFill>
                <a:srgbClr val="FFFFFF"/>
              </a:solidFill>
              <a:latin typeface="Arial"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ea typeface="ＭＳ Ｐゴシック" charset="0"/>
              <a:cs typeface="Arial" charset="0"/>
            </a:endParaRPr>
          </a:p>
          <a:p>
            <a:pPr marL="342900" indent="-342900">
              <a:lnSpc>
                <a:spcPct val="90000"/>
              </a:lnSpc>
              <a:spcBef>
                <a:spcPct val="20000"/>
              </a:spcBef>
              <a:buFontTx/>
              <a:buChar char="•"/>
              <a:defRPr/>
            </a:pPr>
            <a:r>
              <a:rPr kumimoji="1" lang="zh-CN" altLang="en-US" sz="3200" b="1" dirty="0">
                <a:solidFill>
                  <a:srgbClr val="FFFFFF"/>
                </a:solidFill>
                <a:latin typeface="Arial" charset="0"/>
                <a:ea typeface="ＭＳ Ｐゴシック" charset="0"/>
                <a:cs typeface="Arial" charset="0"/>
              </a:rPr>
              <a:t>巴勒未能使神敌对以色列</a:t>
            </a: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反而借巴兰祝福了以色列（民数记 </a:t>
            </a:r>
            <a:r>
              <a:rPr kumimoji="1" lang="en-US" altLang="zh-CN" sz="3200" b="1" dirty="0">
                <a:solidFill>
                  <a:srgbClr val="FFFFFF"/>
                </a:solidFill>
                <a:latin typeface="Arial" charset="0"/>
                <a:ea typeface="ＭＳ Ｐゴシック" charset="0"/>
                <a:cs typeface="Arial" charset="0"/>
              </a:rPr>
              <a:t>22-24</a:t>
            </a:r>
            <a:r>
              <a:rPr kumimoji="1" lang="zh-CN" altLang="en-US" sz="3200" b="1" dirty="0">
                <a:solidFill>
                  <a:srgbClr val="FFFFFF"/>
                </a:solidFill>
                <a:latin typeface="Arial" charset="0"/>
                <a:ea typeface="ＭＳ Ｐゴシック" charset="0"/>
                <a:cs typeface="Arial" charset="0"/>
              </a:rPr>
              <a:t>）</a:t>
            </a: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2598364216"/>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3107"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Text Box 4"/>
          <p:cNvSpPr txBox="1">
            <a:spLocks noChangeArrowheads="1"/>
          </p:cNvSpPr>
          <p:nvPr/>
        </p:nvSpPr>
        <p:spPr bwMode="auto">
          <a:xfrm>
            <a:off x="381000" y="593725"/>
            <a:ext cx="8153400" cy="4359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离</a:t>
            </a:r>
            <a:r>
              <a:rPr lang="en-US" altLang="ja-JP" sz="4000" b="1" i="1">
                <a:solidFill>
                  <a:schemeClr val="bg1"/>
                </a:solidFill>
              </a:rPr>
              <a:t> </a:t>
            </a:r>
            <a:r>
              <a:rPr lang="ja-JP" altLang="en-US" sz="4000" b="1" i="1">
                <a:solidFill>
                  <a:schemeClr val="bg1"/>
                </a:solidFill>
              </a:rPr>
              <a:t>弃</a:t>
            </a:r>
            <a:r>
              <a:rPr lang="en-US" altLang="ja-JP" sz="4000" b="1" i="1">
                <a:solidFill>
                  <a:schemeClr val="bg1"/>
                </a:solidFill>
              </a:rPr>
              <a:t> </a:t>
            </a:r>
            <a:r>
              <a:rPr lang="ja-JP" altLang="en-US" sz="4000" b="1" i="1">
                <a:solidFill>
                  <a:schemeClr val="bg1"/>
                </a:solidFill>
              </a:rPr>
              <a:t>正</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差</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随</a:t>
            </a:r>
            <a:r>
              <a:rPr lang="en-US" altLang="ja-JP" sz="4000" b="1" i="1">
                <a:solidFill>
                  <a:schemeClr val="bg1"/>
                </a:solidFill>
              </a:rPr>
              <a:t> </a:t>
            </a:r>
            <a:r>
              <a:rPr lang="ja-JP" altLang="en-US" sz="4000" b="1" i="1">
                <a:solidFill>
                  <a:schemeClr val="bg1"/>
                </a:solidFill>
              </a:rPr>
              <a:t>从</a:t>
            </a:r>
            <a:r>
              <a:rPr lang="en-US" altLang="ja-JP" sz="4000" b="1" i="1">
                <a:solidFill>
                  <a:schemeClr val="bg1"/>
                </a:solidFill>
              </a:rPr>
              <a:t> </a:t>
            </a:r>
            <a:r>
              <a:rPr lang="ja-JP" altLang="en-US" sz="4000" b="1" i="1">
                <a:solidFill>
                  <a:schemeClr val="bg1"/>
                </a:solidFill>
              </a:rPr>
              <a:t>比</a:t>
            </a:r>
            <a:r>
              <a:rPr lang="en-US" altLang="ja-JP" sz="4000" b="1" i="1">
                <a:solidFill>
                  <a:schemeClr val="bg1"/>
                </a:solidFill>
              </a:rPr>
              <a:t> </a:t>
            </a:r>
            <a:r>
              <a:rPr lang="ja-JP" altLang="en-US" sz="4000" b="1" i="1">
                <a:solidFill>
                  <a:schemeClr val="bg1"/>
                </a:solidFill>
              </a:rPr>
              <a:t>珥</a:t>
            </a:r>
            <a:r>
              <a:rPr lang="en-US" altLang="ja-JP" sz="4000" b="1" i="1">
                <a:solidFill>
                  <a:schemeClr val="bg1"/>
                </a:solidFill>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子</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就</a:t>
            </a:r>
            <a:r>
              <a:rPr lang="en-US" altLang="ja-JP" sz="4000" b="1" i="1">
                <a:solidFill>
                  <a:schemeClr val="bg1"/>
                </a:solidFill>
              </a:rPr>
              <a:t> </a:t>
            </a:r>
            <a:r>
              <a:rPr lang="ja-JP" altLang="en-US" sz="4000" b="1" i="1">
                <a:solidFill>
                  <a:schemeClr val="bg1"/>
                </a:solidFill>
              </a:rPr>
              <a:t>是</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ea typeface="华文细黑" charset="-122"/>
              </a:rPr>
              <a:t>贪</a:t>
            </a:r>
            <a:r>
              <a:rPr lang="en-US" altLang="ja-JP" sz="4000" b="1" i="1">
                <a:solidFill>
                  <a:schemeClr val="bg1"/>
                </a:solidFill>
                <a:ea typeface="华文细黑" charset="-122"/>
              </a:rPr>
              <a:t> </a:t>
            </a:r>
            <a:r>
              <a:rPr lang="ja-JP" altLang="en-US" sz="4000" b="1" i="1">
                <a:solidFill>
                  <a:schemeClr val="bg1"/>
                </a:solidFill>
                <a:ea typeface="华文细黑" charset="-122"/>
              </a:rPr>
              <a:t>爱</a:t>
            </a:r>
            <a:r>
              <a:rPr lang="en-US" altLang="ja-JP" sz="4000" b="1" i="1">
                <a:solidFill>
                  <a:schemeClr val="bg1"/>
                </a:solidFill>
                <a:ea typeface="华文细黑" charset="-122"/>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ea typeface="华文细黑" charset="-122"/>
              </a:rPr>
              <a:t>义</a:t>
            </a:r>
            <a:r>
              <a:rPr lang="en-US" altLang="ja-JP" sz="4000" b="1" i="1">
                <a:solidFill>
                  <a:schemeClr val="bg1"/>
                </a:solidFill>
                <a:ea typeface="华文细黑" charset="-122"/>
              </a:rPr>
              <a:t> </a:t>
            </a:r>
            <a:r>
              <a:rPr lang="ja-JP" altLang="en-US" sz="4000" b="1" i="1">
                <a:solidFill>
                  <a:schemeClr val="bg1"/>
                </a:solidFill>
              </a:rPr>
              <a:t>之</a:t>
            </a:r>
            <a:r>
              <a:rPr lang="en-US" altLang="ja-JP" sz="4000" b="1" i="1">
                <a:solidFill>
                  <a:schemeClr val="bg1"/>
                </a:solidFill>
              </a:rPr>
              <a:t> </a:t>
            </a:r>
            <a:r>
              <a:rPr lang="ja-JP" altLang="en-US" sz="4000" b="1" i="1">
                <a:solidFill>
                  <a:schemeClr val="bg1"/>
                </a:solidFill>
              </a:rPr>
              <a:t>工</a:t>
            </a:r>
            <a:r>
              <a:rPr lang="en-US" altLang="ja-JP" sz="4000" b="1" i="1">
                <a:solidFill>
                  <a:schemeClr val="bg1"/>
                </a:solidFill>
              </a:rPr>
              <a:t> </a:t>
            </a:r>
            <a:r>
              <a:rPr lang="ja-JP" altLang="en-US" sz="4000" b="1" i="1">
                <a:solidFill>
                  <a:schemeClr val="bg1"/>
                </a:solidFill>
              </a:rPr>
              <a:t>价</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p>
          <a:p>
            <a:pPr eaLnBrk="1" hangingPunct="1"/>
            <a:r>
              <a:rPr lang="ja-JP" altLang="en-US" sz="4000" b="1" i="1">
                <a:solidFill>
                  <a:schemeClr val="bg1"/>
                </a:solidFill>
              </a:rPr>
              <a:t>他</a:t>
            </a:r>
            <a:r>
              <a:rPr lang="en-US" altLang="ja-JP" sz="4000" b="1" i="1">
                <a:solidFill>
                  <a:schemeClr val="bg1"/>
                </a:solidFill>
              </a:rPr>
              <a:t> </a:t>
            </a:r>
            <a:r>
              <a:rPr lang="ja-JP" altLang="en-US" sz="4000" b="1" i="1">
                <a:solidFill>
                  <a:schemeClr val="bg1"/>
                </a:solidFill>
              </a:rPr>
              <a:t>却</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自</a:t>
            </a:r>
            <a:r>
              <a:rPr lang="en-US" altLang="ja-JP" sz="4000" b="1" i="1">
                <a:solidFill>
                  <a:schemeClr val="bg1"/>
                </a:solidFill>
              </a:rPr>
              <a:t> </a:t>
            </a:r>
            <a:r>
              <a:rPr lang="ja-JP" altLang="en-US" sz="4000" b="1" i="1">
                <a:solidFill>
                  <a:schemeClr val="bg1"/>
                </a:solidFill>
              </a:rPr>
              <a:t>己</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过</a:t>
            </a:r>
            <a:r>
              <a:rPr lang="en-US" altLang="ja-JP" sz="4000" b="1" i="1">
                <a:solidFill>
                  <a:schemeClr val="bg1"/>
                </a:solidFill>
                <a:ea typeface="华文细黑" charset="-122"/>
              </a:rPr>
              <a:t> </a:t>
            </a:r>
            <a:r>
              <a:rPr lang="ja-JP" altLang="en-US" sz="4000" b="1" i="1">
                <a:solidFill>
                  <a:schemeClr val="bg1"/>
                </a:solidFill>
              </a:rPr>
              <a:t>犯</a:t>
            </a:r>
            <a:r>
              <a:rPr lang="en-US" altLang="ja-JP" sz="4000" b="1" i="1">
                <a:solidFill>
                  <a:schemeClr val="bg1"/>
                </a:solidFill>
              </a:rPr>
              <a:t> </a:t>
            </a:r>
            <a:r>
              <a:rPr lang="ja-JP" altLang="en-US" sz="4000" b="1" i="1">
                <a:solidFill>
                  <a:schemeClr val="bg1"/>
                </a:solidFill>
              </a:rPr>
              <a:t>受</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责</a:t>
            </a:r>
            <a:r>
              <a:rPr lang="en-US" altLang="ja-JP" sz="4000" b="1" i="1">
                <a:solidFill>
                  <a:schemeClr val="bg1"/>
                </a:solidFill>
                <a:ea typeface="华文细黑" charset="-122"/>
              </a:rPr>
              <a:t> </a:t>
            </a:r>
            <a:r>
              <a:rPr lang="ja-JP" altLang="en-US" sz="4000" b="1" i="1">
                <a:solidFill>
                  <a:schemeClr val="bg1"/>
                </a:solidFill>
                <a:ea typeface="华文细黑" charset="-122"/>
              </a:rPr>
              <a:t>备</a:t>
            </a:r>
            <a:r>
              <a:rPr lang="en-US" altLang="ja-JP" sz="4000" b="1" i="1">
                <a:solidFill>
                  <a:schemeClr val="bg1"/>
                </a:solidFill>
                <a:ea typeface="华文细黑" charset="-122"/>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那</a:t>
            </a:r>
            <a:r>
              <a:rPr lang="en-US" altLang="ja-JP" sz="4000" b="1" i="1">
                <a:solidFill>
                  <a:schemeClr val="bg1"/>
                </a:solidFill>
              </a:rPr>
              <a:t> </a:t>
            </a:r>
            <a:r>
              <a:rPr lang="ja-JP" altLang="en-US" sz="4000" b="1" i="1">
                <a:solidFill>
                  <a:schemeClr val="bg1"/>
                </a:solidFill>
              </a:rPr>
              <a:t>不</a:t>
            </a:r>
            <a:r>
              <a:rPr lang="en-US" altLang="ja-JP" sz="4000" b="1" i="1">
                <a:solidFill>
                  <a:schemeClr val="bg1"/>
                </a:solidFill>
              </a:rPr>
              <a:t> </a:t>
            </a:r>
            <a:r>
              <a:rPr lang="ja-JP" altLang="en-US" sz="4000" b="1" i="1">
                <a:solidFill>
                  <a:schemeClr val="bg1"/>
                </a:solidFill>
              </a:rPr>
              <a:t>能</a:t>
            </a:r>
            <a:r>
              <a:rPr lang="en-US" altLang="ja-JP" sz="4000" b="1" i="1">
                <a:solidFill>
                  <a:schemeClr val="bg1"/>
                </a:solidFill>
              </a:rPr>
              <a:t> </a:t>
            </a:r>
            <a:r>
              <a:rPr lang="ja-JP" altLang="en-US" sz="4000" b="1" i="1">
                <a:solidFill>
                  <a:schemeClr val="bg1"/>
                </a:solidFill>
                <a:ea typeface="华文细黑" charset="-122"/>
              </a:rPr>
              <a:t>说</a:t>
            </a:r>
            <a:r>
              <a:rPr lang="en-US" altLang="ja-JP" sz="4000" b="1" i="1">
                <a:solidFill>
                  <a:schemeClr val="bg1"/>
                </a:solidFill>
                <a:ea typeface="华文细黑" charset="-122"/>
              </a:rPr>
              <a:t> </a:t>
            </a:r>
            <a:r>
              <a:rPr lang="ja-JP" altLang="en-US" sz="4000" b="1" i="1">
                <a:solidFill>
                  <a:schemeClr val="bg1"/>
                </a:solidFill>
                <a:ea typeface="华文细黑" charset="-122"/>
              </a:rPr>
              <a:t>话</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驴</a:t>
            </a:r>
            <a:r>
              <a:rPr lang="en-US" altLang="ja-JP" sz="4000" b="1" i="1">
                <a:solidFill>
                  <a:schemeClr val="bg1"/>
                </a:solidFill>
                <a:ea typeface="华文细黑" charset="-122"/>
              </a:rPr>
              <a:t> </a:t>
            </a:r>
            <a:r>
              <a:rPr lang="ja-JP" altLang="en-US" sz="4000" b="1" i="1">
                <a:solidFill>
                  <a:schemeClr val="bg1"/>
                </a:solidFill>
              </a:rPr>
              <a:t>以</a:t>
            </a:r>
            <a:r>
              <a:rPr lang="en-US" altLang="ja-JP" sz="4000" b="1" i="1">
                <a:solidFill>
                  <a:schemeClr val="bg1"/>
                </a:solidFill>
              </a:rPr>
              <a:t> </a:t>
            </a:r>
            <a:r>
              <a:rPr lang="ja-JP" altLang="en-US" sz="4000" b="1" i="1">
                <a:solidFill>
                  <a:schemeClr val="bg1"/>
                </a:solidFill>
              </a:rPr>
              <a:t>人</a:t>
            </a:r>
            <a:r>
              <a:rPr lang="en-US" altLang="ja-JP" sz="4000" b="1" i="1">
                <a:solidFill>
                  <a:schemeClr val="bg1"/>
                </a:solidFill>
              </a:rPr>
              <a:t> </a:t>
            </a:r>
            <a:r>
              <a:rPr lang="ja-JP" altLang="en-US" sz="4000" b="1" i="1">
                <a:solidFill>
                  <a:schemeClr val="bg1"/>
                </a:solidFill>
              </a:rPr>
              <a:t>言</a:t>
            </a:r>
            <a:r>
              <a:rPr lang="en-US" altLang="ja-JP" sz="4000" b="1" i="1">
                <a:solidFill>
                  <a:schemeClr val="bg1"/>
                </a:solidFill>
              </a:rPr>
              <a:t> </a:t>
            </a:r>
            <a:r>
              <a:rPr lang="ja-JP" altLang="en-US" sz="4000" b="1" i="1">
                <a:solidFill>
                  <a:schemeClr val="bg1"/>
                </a:solidFill>
                <a:ea typeface="华文细黑" charset="-122"/>
              </a:rPr>
              <a:t>拦</a:t>
            </a:r>
            <a:r>
              <a:rPr lang="en-US" altLang="ja-JP" sz="4000" b="1" i="1">
                <a:solidFill>
                  <a:schemeClr val="bg1"/>
                </a:solidFill>
                <a:ea typeface="华文细黑" charset="-122"/>
              </a:rPr>
              <a:t> </a:t>
            </a:r>
            <a:r>
              <a:rPr lang="ja-JP" altLang="en-US" sz="4000" b="1" i="1">
                <a:solidFill>
                  <a:schemeClr val="bg1"/>
                </a:solidFill>
              </a:rPr>
              <a:t>阻</a:t>
            </a:r>
            <a:r>
              <a:rPr lang="en-US" altLang="ja-JP" sz="4000" b="1" i="1">
                <a:solidFill>
                  <a:schemeClr val="bg1"/>
                </a:solidFill>
              </a:rPr>
              <a:t> </a:t>
            </a:r>
            <a:r>
              <a:rPr lang="ja-JP" altLang="en-US" sz="4000" b="1" i="1">
                <a:solidFill>
                  <a:schemeClr val="bg1"/>
                </a:solidFill>
              </a:rPr>
              <a:t>先</a:t>
            </a:r>
            <a:r>
              <a:rPr lang="en-US" altLang="ja-JP" sz="4000" b="1" i="1">
                <a:solidFill>
                  <a:schemeClr val="bg1"/>
                </a:solidFill>
              </a:rPr>
              <a:t> </a:t>
            </a:r>
            <a:r>
              <a:rPr lang="ja-JP" altLang="en-US" sz="4000" b="1" i="1">
                <a:solidFill>
                  <a:schemeClr val="bg1"/>
                </a:solidFill>
              </a:rPr>
              <a:t>知</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狂</a:t>
            </a:r>
            <a:r>
              <a:rPr lang="en-US" altLang="ja-JP" sz="4000" b="1" i="1">
                <a:solidFill>
                  <a:schemeClr val="bg1"/>
                </a:solidFill>
              </a:rPr>
              <a:t> </a:t>
            </a:r>
            <a:r>
              <a:rPr lang="ja-JP" altLang="en-US" sz="4000" b="1" i="1">
                <a:solidFill>
                  <a:schemeClr val="bg1"/>
                </a:solidFill>
              </a:rPr>
              <a:t>妄</a:t>
            </a:r>
            <a:r>
              <a:rPr lang="en-US" altLang="ja-JP" sz="4000" b="1" i="1">
                <a:solidFill>
                  <a:schemeClr val="bg1"/>
                </a:solidFill>
              </a:rPr>
              <a:t> </a:t>
            </a:r>
            <a:r>
              <a:rPr lang="ja-JP" altLang="en-US" sz="4000" b="1" i="1">
                <a:solidFill>
                  <a:schemeClr val="bg1"/>
                </a:solidFill>
              </a:rPr>
              <a:t>。</a:t>
            </a:r>
            <a:endParaRPr lang="en-US" altLang="en-US" sz="4000" b="1" i="1">
              <a:solidFill>
                <a:schemeClr val="bg1"/>
              </a:solidFill>
            </a:endParaRPr>
          </a:p>
        </p:txBody>
      </p:sp>
      <p:sp>
        <p:nvSpPr>
          <p:cNvPr id="305157" name="Rectangle 5"/>
          <p:cNvSpPr>
            <a:spLocks noGrp="1" noChangeArrowheads="1"/>
          </p:cNvSpPr>
          <p:nvPr>
            <p:ph type="title" idx="4294967295"/>
          </p:nvPr>
        </p:nvSpPr>
        <p:spPr>
          <a:xfrm>
            <a:off x="1371600" y="6172200"/>
            <a:ext cx="7772400" cy="579438"/>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en-US" altLang="en-US" sz="3200" b="0">
                <a:solidFill>
                  <a:schemeClr val="bg1"/>
                </a:solidFill>
              </a:rPr>
              <a:t> </a:t>
            </a:r>
            <a:r>
              <a:rPr lang="zh-CN" altLang="en-US" sz="3200" b="0">
                <a:solidFill>
                  <a:schemeClr val="bg1"/>
                </a:solidFill>
                <a:ea typeface="SimSun" pitchFamily="2" charset="-122"/>
              </a:rPr>
              <a:t>彼得后书 </a:t>
            </a:r>
            <a:r>
              <a:rPr lang="en-US" altLang="ja-JP" sz="3200" b="0">
                <a:solidFill>
                  <a:schemeClr val="bg1"/>
                </a:solidFill>
              </a:rPr>
              <a:t>2:15-16</a:t>
            </a:r>
            <a:endParaRPr lang="en-US" altLang="en-US" sz="3200" b="0">
              <a:solidFill>
                <a:schemeClr val="bg1"/>
              </a:solidFill>
            </a:endParaRPr>
          </a:p>
        </p:txBody>
      </p:sp>
    </p:spTree>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01058"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140</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战胜西宏王与噩王（民 </a:t>
            </a:r>
            <a:r>
              <a:rPr kumimoji="1" lang="en-US" altLang="zh-CN" sz="3200" b="1" dirty="0">
                <a:solidFill>
                  <a:srgbClr val="FFFFFF"/>
                </a:solidFill>
                <a:latin typeface="Arial" charset="0"/>
                <a:ea typeface="ＭＳ Ｐゴシック" charset="0"/>
                <a:cs typeface="Arial" charset="0"/>
              </a:rPr>
              <a:t>21</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 </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巴勒使咒诅临到以色列不成，</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巴兰祝福以色列    （民 </a:t>
            </a:r>
            <a:r>
              <a:rPr kumimoji="1" lang="en-US" altLang="zh-CN" sz="3200" b="1" dirty="0">
                <a:solidFill>
                  <a:srgbClr val="FFFFFF"/>
                </a:solidFill>
                <a:latin typeface="Arial" charset="0"/>
                <a:ea typeface="ＭＳ Ｐゴシック" charset="0"/>
                <a:cs typeface="Arial" charset="0"/>
              </a:rPr>
              <a:t>22-24 </a:t>
            </a:r>
            <a:r>
              <a:rPr kumimoji="1" lang="zh-CN" altLang="en-US" sz="3200" b="1" dirty="0">
                <a:solidFill>
                  <a:srgbClr val="FFFFFF"/>
                </a:solidFill>
                <a:latin typeface="Arial" charset="0"/>
                <a:ea typeface="ＭＳ Ｐゴシック" charset="0"/>
                <a:cs typeface="Arial" charset="0"/>
              </a:rPr>
              <a:t>章</a:t>
            </a:r>
            <a:r>
              <a:rPr kumimoji="1" lang="en-US" altLang="zh-CN" sz="3200" b="1" dirty="0">
                <a:solidFill>
                  <a:srgbClr val="FFFFFF"/>
                </a:solidFill>
                <a:latin typeface="Arial" charset="0"/>
                <a:ea typeface="ＭＳ Ｐゴシック" charset="0"/>
                <a:cs typeface="Arial" charset="0"/>
              </a:rPr>
              <a:t>)</a:t>
            </a:r>
          </a:p>
          <a:p>
            <a:pPr marL="342900" indent="-342900">
              <a:lnSpc>
                <a:spcPct val="90000"/>
              </a:lnSpc>
              <a:spcBef>
                <a:spcPct val="20000"/>
              </a:spcBef>
              <a:buFontTx/>
              <a:buChar char="•"/>
            </a:pPr>
            <a:r>
              <a:rPr kumimoji="1" lang="zh-CN" altLang="en-US" sz="3200" b="1" dirty="0">
                <a:solidFill>
                  <a:srgbClr val="FFFFFF"/>
                </a:solidFill>
                <a:latin typeface="Arial" charset="0"/>
                <a:ea typeface="ＭＳ Ｐゴシック" charset="0"/>
                <a:cs typeface="Arial" charset="0"/>
              </a:rPr>
              <a:t>巴勒成功地使以色列背弃神 </a:t>
            </a:r>
            <a:r>
              <a:rPr kumimoji="1" lang="en-US" altLang="zh-CN" sz="3200" b="1" dirty="0">
                <a:solidFill>
                  <a:srgbClr val="FFFFFF"/>
                </a:solidFill>
                <a:latin typeface="Arial" charset="0"/>
                <a:ea typeface="ＭＳ Ｐゴシック" charset="0"/>
                <a:cs typeface="Arial" charset="0"/>
              </a:rPr>
              <a:t>– </a:t>
            </a:r>
            <a:r>
              <a:rPr kumimoji="1" lang="zh-CN" altLang="en-US" sz="3200" b="1" dirty="0">
                <a:solidFill>
                  <a:srgbClr val="FFFFFF"/>
                </a:solidFill>
                <a:latin typeface="Arial" charset="0"/>
                <a:ea typeface="ＭＳ Ｐゴシック" charset="0"/>
                <a:cs typeface="Arial" charset="0"/>
              </a:rPr>
              <a:t>在伯毘珥的淫乱 （民 </a:t>
            </a:r>
            <a:r>
              <a:rPr kumimoji="1" lang="en-US" altLang="zh-CN" sz="3200" b="1" dirty="0">
                <a:solidFill>
                  <a:srgbClr val="FFFFFF"/>
                </a:solidFill>
                <a:latin typeface="Arial" charset="0"/>
                <a:ea typeface="ＭＳ Ｐゴシック" charset="0"/>
                <a:cs typeface="Arial" charset="0"/>
              </a:rPr>
              <a:t>25 </a:t>
            </a:r>
            <a:r>
              <a:rPr kumimoji="1" lang="zh-CN" altLang="en-US" sz="3200" b="1" dirty="0">
                <a:solidFill>
                  <a:srgbClr val="FFFFFF"/>
                </a:solidFill>
                <a:latin typeface="Arial" charset="0"/>
                <a:ea typeface="ＭＳ Ｐゴシック" charset="0"/>
                <a:cs typeface="Arial" charset="0"/>
              </a:rPr>
              <a:t>章）</a:t>
            </a: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dirty="0">
                <a:solidFill>
                  <a:srgbClr val="000000"/>
                </a:solidFill>
                <a:latin typeface="Arial" charset="0"/>
                <a:cs typeface="Arial" charset="0"/>
              </a:rPr>
              <a:t>Beitzel, </a:t>
            </a:r>
            <a:r>
              <a:rPr lang="en-US" sz="1100" b="1" i="1" dirty="0">
                <a:solidFill>
                  <a:srgbClr val="000000"/>
                </a:solidFill>
                <a:latin typeface="Arial" charset="0"/>
                <a:cs typeface="Arial" charset="0"/>
              </a:rPr>
              <a:t>Moody Atlas</a:t>
            </a:r>
            <a:r>
              <a:rPr lang="en-US" sz="1100" b="1" dirty="0">
                <a:solidFill>
                  <a:srgbClr val="000000"/>
                </a:solidFill>
                <a:latin typeface="Arial" charset="0"/>
                <a:cs typeface="Arial" charset="0"/>
              </a:rPr>
              <a:t>, 1</a:t>
            </a:r>
            <a:r>
              <a:rPr lang="en-US" sz="1100" b="1" baseline="30000" dirty="0">
                <a:solidFill>
                  <a:srgbClr val="000000"/>
                </a:solidFill>
                <a:latin typeface="Arial" charset="0"/>
                <a:cs typeface="Arial" charset="0"/>
              </a:rPr>
              <a:t>st</a:t>
            </a:r>
            <a:r>
              <a:rPr lang="en-US" sz="1100" b="1" dirty="0">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zh-CN" altLang="en-US" sz="5400" b="1" dirty="0">
                <a:effectLst>
                  <a:glow rad="165100">
                    <a:schemeClr val="tx1">
                      <a:alpha val="96000"/>
                    </a:schemeClr>
                  </a:glow>
                </a:effectLst>
                <a:latin typeface="Arial" charset="0"/>
              </a:rPr>
              <a:t>跨约旦事件</a:t>
            </a:r>
            <a:endParaRPr lang="en-US" sz="5400" b="1" dirty="0">
              <a:effectLst>
                <a:glow rad="165100">
                  <a:schemeClr val="tx1">
                    <a:alpha val="96000"/>
                  </a:schemeClr>
                </a:glow>
              </a:effectLst>
              <a:latin typeface="Arial" charset="0"/>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伯毘珥</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ea typeface="ＭＳ Ｐゴシック" charset="0"/>
                <a:cs typeface="Times New Roman" charset="0"/>
              </a:endParaRPr>
            </a:p>
          </p:txBody>
        </p:sp>
      </p:grpSp>
    </p:spTree>
    <p:extLst>
      <p:ext uri="{BB962C8B-B14F-4D97-AF65-F5344CB8AC3E}">
        <p14:creationId xmlns:p14="http://schemas.microsoft.com/office/powerpoint/2010/main" val="10959914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5155"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 Box 4"/>
          <p:cNvSpPr txBox="1">
            <a:spLocks noChangeArrowheads="1"/>
          </p:cNvSpPr>
          <p:nvPr/>
        </p:nvSpPr>
        <p:spPr bwMode="auto">
          <a:xfrm>
            <a:off x="381000" y="593725"/>
            <a:ext cx="81534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ja-JP" altLang="en-US" sz="4000" b="1" i="1">
                <a:solidFill>
                  <a:schemeClr val="bg1"/>
                </a:solidFill>
              </a:rPr>
              <a:t>他</a:t>
            </a:r>
            <a:r>
              <a:rPr lang="en-US" altLang="ja-JP" sz="4000" b="1" i="1">
                <a:solidFill>
                  <a:schemeClr val="bg1"/>
                </a:solidFill>
              </a:rPr>
              <a:t> </a:t>
            </a:r>
            <a:r>
              <a:rPr lang="ja-JP" altLang="en-US" sz="4000" b="1" i="1">
                <a:solidFill>
                  <a:schemeClr val="bg1"/>
                </a:solidFill>
                <a:ea typeface="华文细黑" charset="-122"/>
              </a:rPr>
              <a:t>们</a:t>
            </a:r>
            <a:r>
              <a:rPr lang="en-US" altLang="ja-JP" sz="4000" b="1" i="1">
                <a:solidFill>
                  <a:schemeClr val="bg1"/>
                </a:solidFill>
                <a:ea typeface="华文细黑" charset="-122"/>
              </a:rPr>
              <a:t> </a:t>
            </a:r>
            <a:r>
              <a:rPr lang="ja-JP" altLang="en-US" sz="4000" b="1" i="1">
                <a:solidFill>
                  <a:schemeClr val="bg1"/>
                </a:solidFill>
              </a:rPr>
              <a:t>有</a:t>
            </a:r>
            <a:r>
              <a:rPr lang="en-US" altLang="ja-JP" sz="4000" b="1" i="1">
                <a:solidFill>
                  <a:schemeClr val="bg1"/>
                </a:solidFill>
              </a:rPr>
              <a:t> </a:t>
            </a:r>
            <a:r>
              <a:rPr lang="ja-JP" altLang="en-US" sz="4000" b="1" i="1">
                <a:solidFill>
                  <a:schemeClr val="bg1"/>
                </a:solidFill>
                <a:ea typeface="华文细黑" charset="-122"/>
              </a:rPr>
              <a:t>祸</a:t>
            </a:r>
            <a:r>
              <a:rPr lang="en-US" altLang="ja-JP" sz="4000" b="1" i="1">
                <a:solidFill>
                  <a:schemeClr val="bg1"/>
                </a:solidFill>
                <a:ea typeface="华文细黑" charset="-122"/>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因</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走</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ea typeface="华文细黑" charset="-122"/>
              </a:rPr>
              <a:t>该</a:t>
            </a:r>
            <a:r>
              <a:rPr lang="en-US" altLang="ja-JP" sz="4000" b="1" i="1">
                <a:solidFill>
                  <a:schemeClr val="bg1"/>
                </a:solidFill>
                <a:ea typeface="华文细黑" charset="-122"/>
              </a:rPr>
              <a:t> </a:t>
            </a:r>
            <a:r>
              <a:rPr lang="ja-JP" altLang="en-US" sz="4000" b="1" i="1">
                <a:solidFill>
                  <a:schemeClr val="bg1"/>
                </a:solidFill>
                <a:ea typeface="华文细黑" charset="-122"/>
              </a:rPr>
              <a:t>隐</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道</a:t>
            </a:r>
            <a:r>
              <a:rPr lang="en-US" altLang="ja-JP" sz="4000" b="1" i="1">
                <a:solidFill>
                  <a:schemeClr val="bg1"/>
                </a:solidFill>
              </a:rPr>
              <a:t> </a:t>
            </a:r>
            <a:r>
              <a:rPr lang="ja-JP" altLang="en-US" sz="4000" b="1" i="1">
                <a:solidFill>
                  <a:schemeClr val="bg1"/>
                </a:solidFill>
              </a:rPr>
              <a:t>路</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又</a:t>
            </a:r>
            <a:r>
              <a:rPr lang="en-US" altLang="ja-JP" sz="4000" b="1" i="1">
                <a:solidFill>
                  <a:schemeClr val="bg1"/>
                </a:solidFill>
              </a:rPr>
              <a:t> </a:t>
            </a:r>
            <a:r>
              <a:rPr lang="ja-JP" altLang="en-US" sz="4000" b="1" i="1">
                <a:solidFill>
                  <a:schemeClr val="bg1"/>
                </a:solidFill>
                <a:ea typeface="华文细黑" charset="-122"/>
              </a:rPr>
              <a:t>为</a:t>
            </a:r>
            <a:r>
              <a:rPr lang="en-US" altLang="ja-JP" sz="4000" b="1" i="1">
                <a:solidFill>
                  <a:schemeClr val="bg1"/>
                </a:solidFill>
                <a:ea typeface="华文细黑" charset="-122"/>
              </a:rPr>
              <a:t> </a:t>
            </a:r>
            <a:r>
              <a:rPr lang="ja-JP" altLang="en-US" sz="4000" b="1" i="1">
                <a:solidFill>
                  <a:schemeClr val="bg1"/>
                </a:solidFill>
              </a:rPr>
              <a:t>利</a:t>
            </a:r>
            <a:r>
              <a:rPr lang="en-US" altLang="ja-JP" sz="4000" b="1" i="1">
                <a:solidFill>
                  <a:schemeClr val="bg1"/>
                </a:solidFill>
              </a:rPr>
              <a:t> </a:t>
            </a:r>
            <a:r>
              <a:rPr lang="ja-JP" altLang="en-US" sz="4000" b="1" i="1">
                <a:solidFill>
                  <a:schemeClr val="bg1"/>
                </a:solidFill>
              </a:rPr>
              <a:t>往</a:t>
            </a:r>
            <a:r>
              <a:rPr lang="en-US" altLang="ja-JP" sz="4000" b="1" i="1">
                <a:solidFill>
                  <a:schemeClr val="bg1"/>
                </a:solidFill>
              </a:rPr>
              <a:t> </a:t>
            </a:r>
            <a:r>
              <a:rPr lang="ja-JP" altLang="en-US" sz="4000" b="1" i="1">
                <a:solidFill>
                  <a:schemeClr val="bg1"/>
                </a:solidFill>
              </a:rPr>
              <a:t>巴</a:t>
            </a:r>
            <a:r>
              <a:rPr lang="en-US" altLang="ja-JP" sz="4000" b="1" i="1">
                <a:solidFill>
                  <a:schemeClr val="bg1"/>
                </a:solidFill>
              </a:rPr>
              <a:t> </a:t>
            </a:r>
            <a:r>
              <a:rPr lang="ja-JP" altLang="en-US" sz="4000" b="1" i="1">
                <a:solidFill>
                  <a:schemeClr val="bg1"/>
                </a:solidFill>
                <a:ea typeface="华文细黑" charset="-122"/>
              </a:rPr>
              <a:t>兰</a:t>
            </a:r>
            <a:r>
              <a:rPr lang="en-US" altLang="ja-JP" sz="4000" b="1" i="1">
                <a:solidFill>
                  <a:schemeClr val="bg1"/>
                </a:solidFill>
                <a:ea typeface="华文细黑" charset="-122"/>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ea typeface="华文细黑" charset="-122"/>
              </a:rPr>
              <a:t>错</a:t>
            </a:r>
            <a:r>
              <a:rPr lang="en-US" altLang="ja-JP" sz="4000" b="1" i="1">
                <a:solidFill>
                  <a:schemeClr val="bg1"/>
                </a:solidFill>
                <a:ea typeface="华文细黑" charset="-122"/>
              </a:rPr>
              <a:t> </a:t>
            </a:r>
            <a:r>
              <a:rPr lang="ja-JP" altLang="en-US" sz="4000" b="1" i="1">
                <a:solidFill>
                  <a:schemeClr val="bg1"/>
                </a:solidFill>
                <a:ea typeface="华文细黑" charset="-122"/>
              </a:rPr>
              <a:t>谬</a:t>
            </a:r>
            <a:r>
              <a:rPr lang="en-US" altLang="ja-JP" sz="4000" b="1" i="1">
                <a:solidFill>
                  <a:schemeClr val="bg1"/>
                </a:solidFill>
                <a:ea typeface="华文细黑" charset="-122"/>
              </a:rPr>
              <a:t> </a:t>
            </a:r>
            <a:r>
              <a:rPr lang="ja-JP" altLang="en-US" sz="4000" b="1" i="1">
                <a:solidFill>
                  <a:schemeClr val="bg1"/>
                </a:solidFill>
              </a:rPr>
              <a:t>里</a:t>
            </a:r>
            <a:r>
              <a:rPr lang="en-US" altLang="ja-JP" sz="4000" b="1" i="1">
                <a:solidFill>
                  <a:schemeClr val="bg1"/>
                </a:solidFill>
              </a:rPr>
              <a:t> </a:t>
            </a:r>
            <a:r>
              <a:rPr lang="ja-JP" altLang="en-US" sz="4000" b="1" i="1">
                <a:solidFill>
                  <a:schemeClr val="bg1"/>
                </a:solidFill>
              </a:rPr>
              <a:t>直</a:t>
            </a:r>
            <a:r>
              <a:rPr lang="en-US" altLang="ja-JP" sz="4000" b="1" i="1">
                <a:solidFill>
                  <a:schemeClr val="bg1"/>
                </a:solidFill>
              </a:rPr>
              <a:t> </a:t>
            </a:r>
            <a:r>
              <a:rPr lang="ja-JP" altLang="en-US" sz="4000" b="1" i="1">
                <a:solidFill>
                  <a:schemeClr val="bg1"/>
                </a:solidFill>
              </a:rPr>
              <a:t>奔</a:t>
            </a:r>
            <a:r>
              <a:rPr lang="en-US" altLang="ja-JP" sz="4000" b="1" i="1">
                <a:solidFill>
                  <a:schemeClr val="bg1"/>
                </a:solidFill>
              </a:rPr>
              <a:t> </a:t>
            </a:r>
            <a:r>
              <a:rPr lang="ja-JP" altLang="en-US" sz="4000" b="1" i="1">
                <a:solidFill>
                  <a:schemeClr val="bg1"/>
                </a:solidFill>
              </a:rPr>
              <a:t>，</a:t>
            </a:r>
            <a:r>
              <a:rPr lang="en-US" altLang="ja-JP" sz="4000" b="1" i="1">
                <a:solidFill>
                  <a:schemeClr val="bg1"/>
                </a:solidFill>
              </a:rPr>
              <a:t> </a:t>
            </a:r>
            <a:r>
              <a:rPr lang="ja-JP" altLang="en-US" sz="4000" b="1" i="1">
                <a:solidFill>
                  <a:schemeClr val="bg1"/>
                </a:solidFill>
              </a:rPr>
              <a:t>并</a:t>
            </a:r>
            <a:r>
              <a:rPr lang="en-US" altLang="ja-JP" sz="4000" b="1" i="1">
                <a:solidFill>
                  <a:schemeClr val="bg1"/>
                </a:solidFill>
              </a:rPr>
              <a:t> </a:t>
            </a:r>
            <a:r>
              <a:rPr lang="ja-JP" altLang="en-US" sz="4000" b="1" i="1">
                <a:solidFill>
                  <a:schemeClr val="bg1"/>
                </a:solidFill>
              </a:rPr>
              <a:t>在</a:t>
            </a:r>
            <a:r>
              <a:rPr lang="en-US" altLang="ja-JP" sz="4000" b="1" i="1">
                <a:solidFill>
                  <a:schemeClr val="bg1"/>
                </a:solidFill>
              </a:rPr>
              <a:t> </a:t>
            </a:r>
            <a:r>
              <a:rPr lang="ja-JP" altLang="en-US" sz="4000" b="1" i="1">
                <a:solidFill>
                  <a:schemeClr val="bg1"/>
                </a:solidFill>
              </a:rPr>
              <a:t>可</a:t>
            </a:r>
            <a:r>
              <a:rPr lang="en-US" altLang="ja-JP" sz="4000" b="1" i="1">
                <a:solidFill>
                  <a:schemeClr val="bg1"/>
                </a:solidFill>
              </a:rPr>
              <a:t> </a:t>
            </a:r>
            <a:r>
              <a:rPr lang="ja-JP" altLang="en-US" sz="4000" b="1" i="1">
                <a:solidFill>
                  <a:schemeClr val="bg1"/>
                </a:solidFill>
              </a:rPr>
              <a:t>拉</a:t>
            </a:r>
            <a:r>
              <a:rPr lang="en-US" altLang="ja-JP" sz="4000" b="1" i="1">
                <a:solidFill>
                  <a:schemeClr val="bg1"/>
                </a:solidFill>
              </a:rPr>
              <a:t> </a:t>
            </a:r>
            <a:r>
              <a:rPr lang="ja-JP" altLang="en-US" sz="4000" b="1" i="1">
                <a:solidFill>
                  <a:schemeClr val="bg1"/>
                </a:solidFill>
              </a:rPr>
              <a:t>的</a:t>
            </a:r>
            <a:r>
              <a:rPr lang="en-US" altLang="ja-JP" sz="4000" b="1" i="1">
                <a:solidFill>
                  <a:schemeClr val="bg1"/>
                </a:solidFill>
              </a:rPr>
              <a:t> </a:t>
            </a:r>
            <a:r>
              <a:rPr lang="ja-JP" altLang="en-US" sz="4000" b="1" i="1">
                <a:solidFill>
                  <a:schemeClr val="bg1"/>
                </a:solidFill>
              </a:rPr>
              <a:t>背</a:t>
            </a:r>
            <a:r>
              <a:rPr lang="en-US" altLang="ja-JP" sz="4000" b="1" i="1">
                <a:solidFill>
                  <a:schemeClr val="bg1"/>
                </a:solidFill>
              </a:rPr>
              <a:t> </a:t>
            </a:r>
            <a:r>
              <a:rPr lang="ja-JP" altLang="en-US" sz="4000" b="1" i="1">
                <a:solidFill>
                  <a:schemeClr val="bg1"/>
                </a:solidFill>
              </a:rPr>
              <a:t>叛</a:t>
            </a:r>
            <a:r>
              <a:rPr lang="en-US" altLang="ja-JP" sz="4000" b="1" i="1">
                <a:solidFill>
                  <a:schemeClr val="bg1"/>
                </a:solidFill>
              </a:rPr>
              <a:t> </a:t>
            </a:r>
            <a:r>
              <a:rPr lang="ja-JP" altLang="en-US" sz="4000" b="1" i="1">
                <a:solidFill>
                  <a:schemeClr val="bg1"/>
                </a:solidFill>
              </a:rPr>
              <a:t>中</a:t>
            </a:r>
            <a:r>
              <a:rPr lang="en-US" altLang="ja-JP" sz="4000" b="1" i="1">
                <a:solidFill>
                  <a:schemeClr val="bg1"/>
                </a:solidFill>
              </a:rPr>
              <a:t> </a:t>
            </a:r>
            <a:r>
              <a:rPr lang="ja-JP" altLang="en-US" sz="4000" b="1" i="1">
                <a:solidFill>
                  <a:schemeClr val="bg1"/>
                </a:solidFill>
                <a:ea typeface="华文细黑" charset="-122"/>
              </a:rPr>
              <a:t>灭</a:t>
            </a:r>
            <a:r>
              <a:rPr lang="en-US" altLang="ja-JP" sz="4000" b="1" i="1">
                <a:solidFill>
                  <a:schemeClr val="bg1"/>
                </a:solidFill>
                <a:ea typeface="华文细黑" charset="-122"/>
              </a:rPr>
              <a:t> </a:t>
            </a:r>
            <a:r>
              <a:rPr lang="ja-JP" altLang="en-US" sz="4000" b="1" i="1">
                <a:solidFill>
                  <a:schemeClr val="bg1"/>
                </a:solidFill>
              </a:rPr>
              <a:t>亡</a:t>
            </a:r>
            <a:r>
              <a:rPr lang="en-US" altLang="ja-JP" sz="4000" b="1" i="1">
                <a:solidFill>
                  <a:schemeClr val="bg1"/>
                </a:solidFill>
              </a:rPr>
              <a:t> </a:t>
            </a:r>
            <a:r>
              <a:rPr lang="ja-JP" altLang="en-US" sz="4000" b="1" i="1">
                <a:solidFill>
                  <a:schemeClr val="bg1"/>
                </a:solidFill>
              </a:rPr>
              <a:t>了</a:t>
            </a:r>
            <a:r>
              <a:rPr lang="en-US" altLang="ja-JP" sz="4000" b="1" i="1">
                <a:solidFill>
                  <a:schemeClr val="bg1"/>
                </a:solidFill>
              </a:rPr>
              <a:t> </a:t>
            </a:r>
            <a:r>
              <a:rPr lang="ja-JP" altLang="en-US" sz="4000" b="1" i="1">
                <a:solidFill>
                  <a:schemeClr val="bg1"/>
                </a:solidFill>
              </a:rPr>
              <a:t>。</a:t>
            </a:r>
            <a:r>
              <a:rPr lang="en-US" altLang="ja-JP" sz="4000">
                <a:solidFill>
                  <a:schemeClr val="bg1"/>
                </a:solidFill>
              </a:rPr>
              <a:t> </a:t>
            </a:r>
            <a:endParaRPr lang="en-US" altLang="en-US" sz="4000">
              <a:solidFill>
                <a:schemeClr val="bg1"/>
              </a:solidFill>
            </a:endParaRPr>
          </a:p>
        </p:txBody>
      </p:sp>
      <p:sp>
        <p:nvSpPr>
          <p:cNvPr id="307205" name="Rectangle 5"/>
          <p:cNvSpPr>
            <a:spLocks noGrp="1" noChangeArrowheads="1"/>
          </p:cNvSpPr>
          <p:nvPr>
            <p:ph type="title" idx="4294967295"/>
          </p:nvPr>
        </p:nvSpPr>
        <p:spPr>
          <a:xfrm>
            <a:off x="1295400" y="6202363"/>
            <a:ext cx="7772400" cy="579437"/>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defRPr/>
            </a:pPr>
            <a:r>
              <a:rPr lang="zh-CN" altLang="en-US" sz="3200" b="0">
                <a:solidFill>
                  <a:schemeClr val="bg1"/>
                </a:solidFill>
                <a:ea typeface="SimSun" pitchFamily="2" charset="-122"/>
                <a:cs typeface="SimSun" pitchFamily="2" charset="-122"/>
              </a:rPr>
              <a:t>犹大书 </a:t>
            </a:r>
            <a:r>
              <a:rPr lang="en-US" sz="3200" b="0">
                <a:solidFill>
                  <a:schemeClr val="bg1"/>
                </a:solidFill>
                <a:ea typeface="+mj-ea"/>
                <a:cs typeface="+mj-cs"/>
              </a:rPr>
              <a:t>11</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38100"/>
            <a:ext cx="9144000" cy="1143000"/>
          </a:xfrm>
        </p:spPr>
        <p:txBody>
          <a:bodyPr/>
          <a:lstStyle/>
          <a:p>
            <a:pPr eaLnBrk="1" hangingPunct="1"/>
            <a:r>
              <a:rPr kumimoji="1" lang="zh-CN" altLang="en-US" sz="3600" b="1" dirty="0">
                <a:solidFill>
                  <a:srgbClr val="FFFFFF"/>
                </a:solidFill>
                <a:latin typeface="Arial" charset="0"/>
              </a:rPr>
              <a:t>巴兰的故事（民数记 </a:t>
            </a:r>
            <a:r>
              <a:rPr kumimoji="1" lang="en-US" altLang="zh-CN" sz="3600" b="1" dirty="0">
                <a:solidFill>
                  <a:srgbClr val="FFFFFF"/>
                </a:solidFill>
                <a:latin typeface="Arial" charset="0"/>
              </a:rPr>
              <a:t>22-24</a:t>
            </a:r>
            <a:r>
              <a:rPr kumimoji="1" lang="zh-CN" altLang="en-US" sz="3600" b="1" dirty="0">
                <a:solidFill>
                  <a:srgbClr val="FFFFFF"/>
                </a:solidFill>
                <a:latin typeface="Arial" charset="0"/>
              </a:rPr>
              <a:t>）</a:t>
            </a:r>
            <a:endParaRPr kumimoji="1" lang="en-US" sz="3600" b="1" dirty="0">
              <a:solidFill>
                <a:srgbClr val="FFFFFF"/>
              </a:solidFill>
              <a:latin typeface="Arial" charset="0"/>
            </a:endParaRPr>
          </a:p>
        </p:txBody>
      </p:sp>
      <p:sp>
        <p:nvSpPr>
          <p:cNvPr id="371714"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巴勒借着毗珥的淫乱使以色列悖逆神</a:t>
            </a:r>
            <a:endParaRPr kumimoji="1" lang="en-US" altLang="zh-CN" sz="3200" b="1" dirty="0">
              <a:solidFill>
                <a:srgbClr val="FFFFFF"/>
              </a:solidFill>
              <a:latin typeface="Arial" charset="0"/>
              <a:ea typeface="ＭＳ Ｐゴシック" charset="0"/>
              <a:cs typeface="Arial" charset="0"/>
            </a:endParaRPr>
          </a:p>
          <a:p>
            <a:pPr algn="ctr">
              <a:lnSpc>
                <a:spcPct val="90000"/>
              </a:lnSpc>
              <a:spcBef>
                <a:spcPct val="20000"/>
              </a:spcBef>
            </a:pPr>
            <a:r>
              <a:rPr kumimoji="1" lang="zh-CN" altLang="en-US" sz="3200" b="1" dirty="0">
                <a:solidFill>
                  <a:srgbClr val="FFFFFF"/>
                </a:solidFill>
                <a:latin typeface="Arial" charset="0"/>
                <a:ea typeface="ＭＳ Ｐゴシック" charset="0"/>
                <a:cs typeface="Arial" charset="0"/>
              </a:rPr>
              <a:t>（民数记 </a:t>
            </a:r>
            <a:r>
              <a:rPr kumimoji="1" lang="en-US" altLang="zh-CN" sz="3200" b="1" dirty="0">
                <a:solidFill>
                  <a:srgbClr val="FFFFFF"/>
                </a:solidFill>
                <a:latin typeface="Arial" charset="0"/>
                <a:ea typeface="ＭＳ Ｐゴシック" charset="0"/>
                <a:cs typeface="Arial" charset="0"/>
              </a:rPr>
              <a:t>25</a:t>
            </a:r>
            <a:r>
              <a:rPr kumimoji="1" lang="zh-CN" altLang="en-US" sz="3200" b="1" dirty="0">
                <a:solidFill>
                  <a:srgbClr val="FFFFFF"/>
                </a:solidFill>
                <a:latin typeface="Arial" charset="0"/>
                <a:ea typeface="ＭＳ Ｐゴシック" charset="0"/>
                <a:cs typeface="Arial" charset="0"/>
              </a:rPr>
              <a:t>）</a:t>
            </a:r>
          </a:p>
        </p:txBody>
      </p:sp>
      <p:sp>
        <p:nvSpPr>
          <p:cNvPr id="371715"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717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17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extLst>
      <p:ext uri="{BB962C8B-B14F-4D97-AF65-F5344CB8AC3E}">
        <p14:creationId xmlns:p14="http://schemas.microsoft.com/office/powerpoint/2010/main" val="1622374356"/>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pic>
        <p:nvPicPr>
          <p:cNvPr id="301059"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val="0"/>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8" name="Text Box 4"/>
          <p:cNvSpPr txBox="1">
            <a:spLocks noChangeArrowheads="1"/>
          </p:cNvSpPr>
          <p:nvPr/>
        </p:nvSpPr>
        <p:spPr bwMode="auto">
          <a:xfrm>
            <a:off x="609600" y="1447800"/>
            <a:ext cx="8153400" cy="3937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5400" b="1" i="1" baseline="30000">
                <a:solidFill>
                  <a:schemeClr val="bg1"/>
                </a:solidFill>
              </a:rPr>
              <a:t> </a:t>
            </a:r>
            <a:r>
              <a:rPr lang="ja-JP" altLang="en-US" sz="3600" b="1" i="1">
                <a:solidFill>
                  <a:schemeClr val="bg1"/>
                </a:solidFill>
              </a:rPr>
              <a:t>然</a:t>
            </a:r>
            <a:r>
              <a:rPr lang="en-US" altLang="ja-JP" sz="3600" b="1" i="1">
                <a:solidFill>
                  <a:schemeClr val="bg1"/>
                </a:solidFill>
              </a:rPr>
              <a:t> </a:t>
            </a:r>
            <a:r>
              <a:rPr lang="ja-JP" altLang="en-US" sz="3600" b="1" i="1">
                <a:solidFill>
                  <a:schemeClr val="bg1"/>
                </a:solidFill>
              </a:rPr>
              <a:t>而</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几</a:t>
            </a:r>
            <a:r>
              <a:rPr lang="en-US" altLang="ja-JP" sz="3600" b="1" i="1">
                <a:solidFill>
                  <a:schemeClr val="bg1"/>
                </a:solidFill>
              </a:rPr>
              <a:t> </a:t>
            </a:r>
            <a:r>
              <a:rPr lang="ja-JP" altLang="en-US" sz="3600" b="1" i="1">
                <a:solidFill>
                  <a:schemeClr val="bg1"/>
                </a:solidFill>
              </a:rPr>
              <a:t>件</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我</a:t>
            </a:r>
            <a:r>
              <a:rPr lang="en-US" altLang="ja-JP" sz="3600" b="1" i="1">
                <a:solidFill>
                  <a:schemeClr val="bg1"/>
                </a:solidFill>
              </a:rPr>
              <a:t> </a:t>
            </a:r>
            <a:r>
              <a:rPr lang="ja-JP" altLang="en-US" sz="3600" b="1" i="1">
                <a:solidFill>
                  <a:schemeClr val="bg1"/>
                </a:solidFill>
              </a:rPr>
              <a:t>要</a:t>
            </a:r>
            <a:r>
              <a:rPr lang="en-US" altLang="ja-JP" sz="3600" b="1" i="1">
                <a:solidFill>
                  <a:schemeClr val="bg1"/>
                </a:solidFill>
              </a:rPr>
              <a:t> </a:t>
            </a:r>
            <a:r>
              <a:rPr lang="ja-JP" altLang="en-US" sz="3600" b="1" i="1">
                <a:solidFill>
                  <a:schemeClr val="bg1"/>
                </a:solidFill>
                <a:ea typeface="华文细黑" charset="-122"/>
              </a:rPr>
              <a:t>责</a:t>
            </a:r>
            <a:r>
              <a:rPr lang="en-US" altLang="ja-JP" sz="3600" b="1" i="1">
                <a:solidFill>
                  <a:schemeClr val="bg1"/>
                </a:solidFill>
                <a:ea typeface="华文细黑" charset="-122"/>
              </a:rPr>
              <a:t> </a:t>
            </a:r>
            <a:r>
              <a:rPr lang="ja-JP" altLang="en-US" sz="3600" b="1" i="1">
                <a:solidFill>
                  <a:schemeClr val="bg1"/>
                </a:solidFill>
                <a:ea typeface="华文细黑" charset="-122"/>
              </a:rPr>
              <a:t>备</a:t>
            </a:r>
            <a:r>
              <a:rPr lang="en-US" altLang="ja-JP" sz="3600" b="1" i="1">
                <a:solidFill>
                  <a:schemeClr val="bg1"/>
                </a:solidFill>
                <a:ea typeface="华文细黑" charset="-122"/>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因</a:t>
            </a:r>
            <a:r>
              <a:rPr lang="en-US" altLang="ja-JP" sz="3600" b="1" i="1">
                <a:solidFill>
                  <a:schemeClr val="bg1"/>
                </a:solidFill>
              </a:rPr>
              <a:t> </a:t>
            </a:r>
            <a:r>
              <a:rPr lang="ja-JP" altLang="en-US" sz="3600" b="1" i="1">
                <a:solidFill>
                  <a:schemeClr val="bg1"/>
                </a:solidFill>
                <a:ea typeface="华文细黑" charset="-122"/>
              </a:rPr>
              <a:t>为</a:t>
            </a:r>
            <a:r>
              <a:rPr lang="en-US" altLang="ja-JP" sz="3600" b="1" i="1">
                <a:solidFill>
                  <a:schemeClr val="bg1"/>
                </a:solidFill>
                <a:ea typeface="华文细黑" charset="-122"/>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ea typeface="华文细黑" charset="-122"/>
              </a:rPr>
              <a:t>这</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ea typeface="华文细黑" charset="-122"/>
              </a:rPr>
              <a:t>兰</a:t>
            </a:r>
            <a:r>
              <a:rPr lang="en-US" altLang="ja-JP" sz="3600" b="1" i="1">
                <a:solidFill>
                  <a:schemeClr val="bg1"/>
                </a:solidFill>
                <a:ea typeface="华文细黑" charset="-122"/>
              </a:rPr>
              <a:t> </a:t>
            </a:r>
            <a:r>
              <a:rPr lang="ja-JP" altLang="en-US" sz="3600" b="1" i="1">
                <a:solidFill>
                  <a:schemeClr val="bg1"/>
                </a:solidFill>
              </a:rPr>
              <a:t>曾</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导</a:t>
            </a:r>
            <a:r>
              <a:rPr lang="en-US" altLang="ja-JP" sz="3600" b="1" i="1">
                <a:solidFill>
                  <a:schemeClr val="bg1"/>
                </a:solidFill>
                <a:ea typeface="华文细黑" charset="-122"/>
              </a:rPr>
              <a:t> </a:t>
            </a:r>
            <a:r>
              <a:rPr lang="ja-JP" altLang="en-US" sz="3600" b="1" i="1">
                <a:solidFill>
                  <a:schemeClr val="bg1"/>
                </a:solidFill>
              </a:rPr>
              <a:t>巴</a:t>
            </a:r>
            <a:r>
              <a:rPr lang="en-US" altLang="ja-JP" sz="3600" b="1" i="1">
                <a:solidFill>
                  <a:schemeClr val="bg1"/>
                </a:solidFill>
              </a:rPr>
              <a:t> </a:t>
            </a:r>
            <a:r>
              <a:rPr lang="ja-JP" altLang="en-US" sz="3600" b="1" i="1">
                <a:solidFill>
                  <a:schemeClr val="bg1"/>
                </a:solidFill>
              </a:rPr>
              <a:t>勒</a:t>
            </a:r>
            <a:r>
              <a:rPr lang="en-US" altLang="ja-JP" sz="3600" b="1" i="1">
                <a:solidFill>
                  <a:schemeClr val="bg1"/>
                </a:solidFill>
              </a:rPr>
              <a:t> </a:t>
            </a:r>
            <a:r>
              <a:rPr lang="ja-JP" altLang="en-US" sz="3600" b="1" i="1">
                <a:solidFill>
                  <a:schemeClr val="bg1"/>
                </a:solidFill>
              </a:rPr>
              <a:t>将</a:t>
            </a:r>
            <a:r>
              <a:rPr lang="en-US" altLang="ja-JP" sz="3600" b="1" i="1">
                <a:solidFill>
                  <a:schemeClr val="bg1"/>
                </a:solidFill>
              </a:rPr>
              <a:t> </a:t>
            </a:r>
            <a:r>
              <a:rPr lang="ja-JP" altLang="en-US" sz="3600" b="1" i="1">
                <a:solidFill>
                  <a:schemeClr val="bg1"/>
                </a:solidFill>
                <a:ea typeface="华文细黑" charset="-122"/>
              </a:rPr>
              <a:t>绊</a:t>
            </a:r>
            <a:r>
              <a:rPr lang="en-US" altLang="ja-JP" sz="3600" b="1" i="1">
                <a:solidFill>
                  <a:schemeClr val="bg1"/>
                </a:solidFill>
                <a:ea typeface="华文细黑" charset="-122"/>
              </a:rPr>
              <a:t> </a:t>
            </a:r>
            <a:r>
              <a:rPr lang="ja-JP" altLang="en-US" sz="3600" b="1" i="1">
                <a:solidFill>
                  <a:schemeClr val="bg1"/>
                </a:solidFill>
              </a:rPr>
              <a:t>脚</a:t>
            </a:r>
            <a:r>
              <a:rPr lang="en-US" altLang="ja-JP" sz="3600" b="1" i="1">
                <a:solidFill>
                  <a:schemeClr val="bg1"/>
                </a:solidFill>
              </a:rPr>
              <a:t> </a:t>
            </a:r>
            <a:r>
              <a:rPr lang="ja-JP" altLang="en-US" sz="3600" b="1" i="1">
                <a:solidFill>
                  <a:schemeClr val="bg1"/>
                </a:solidFill>
              </a:rPr>
              <a:t>石</a:t>
            </a:r>
            <a:r>
              <a:rPr lang="en-US" altLang="ja-JP" sz="3600" b="1" i="1">
                <a:solidFill>
                  <a:schemeClr val="bg1"/>
                </a:solidFill>
              </a:rPr>
              <a:t> </a:t>
            </a:r>
            <a:r>
              <a:rPr lang="ja-JP" altLang="en-US" sz="3600" b="1" i="1">
                <a:solidFill>
                  <a:schemeClr val="bg1"/>
                </a:solidFill>
              </a:rPr>
              <a:t>放</a:t>
            </a:r>
            <a:r>
              <a:rPr lang="en-US" altLang="ja-JP" sz="3600" b="1" i="1">
                <a:solidFill>
                  <a:schemeClr val="bg1"/>
                </a:solidFill>
              </a:rPr>
              <a:t> </a:t>
            </a:r>
            <a:r>
              <a:rPr lang="ja-JP" altLang="en-US" sz="3600" b="1" i="1">
                <a:solidFill>
                  <a:schemeClr val="bg1"/>
                </a:solidFill>
              </a:rPr>
              <a:t>在</a:t>
            </a:r>
            <a:r>
              <a:rPr lang="en-US" altLang="ja-JP" sz="3600" b="1" i="1">
                <a:solidFill>
                  <a:schemeClr val="bg1"/>
                </a:solidFill>
              </a:rPr>
              <a:t> </a:t>
            </a:r>
            <a:r>
              <a:rPr lang="ja-JP" altLang="en-US" sz="3600" b="1" i="1">
                <a:solidFill>
                  <a:schemeClr val="bg1"/>
                </a:solidFill>
              </a:rPr>
              <a:t>以</a:t>
            </a:r>
            <a:r>
              <a:rPr lang="en-US" altLang="ja-JP" sz="3600" b="1" i="1">
                <a:solidFill>
                  <a:schemeClr val="bg1"/>
                </a:solidFill>
              </a:rPr>
              <a:t> </a:t>
            </a:r>
            <a:r>
              <a:rPr lang="ja-JP" altLang="en-US" sz="3600" b="1" i="1">
                <a:solidFill>
                  <a:schemeClr val="bg1"/>
                </a:solidFill>
              </a:rPr>
              <a:t>色</a:t>
            </a:r>
            <a:r>
              <a:rPr lang="en-US" altLang="ja-JP" sz="3600" b="1" i="1">
                <a:solidFill>
                  <a:schemeClr val="bg1"/>
                </a:solidFill>
              </a:rPr>
              <a:t> </a:t>
            </a:r>
            <a:r>
              <a:rPr lang="ja-JP" altLang="en-US" sz="3600" b="1" i="1">
                <a:solidFill>
                  <a:schemeClr val="bg1"/>
                </a:solidFill>
              </a:rPr>
              <a:t>列</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面</a:t>
            </a:r>
            <a:r>
              <a:rPr lang="en-US" altLang="ja-JP" sz="3600" b="1" i="1">
                <a:solidFill>
                  <a:schemeClr val="bg1"/>
                </a:solidFill>
              </a:rPr>
              <a:t> </a:t>
            </a:r>
            <a:r>
              <a:rPr lang="ja-JP" altLang="en-US" sz="3600" b="1" i="1">
                <a:solidFill>
                  <a:schemeClr val="bg1"/>
                </a:solidFill>
              </a:rPr>
              <a:t>前</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叫</a:t>
            </a:r>
            <a:r>
              <a:rPr lang="en-US" altLang="ja-JP" sz="3600" b="1" i="1">
                <a:solidFill>
                  <a:schemeClr val="bg1"/>
                </a:solidFill>
              </a:rPr>
              <a:t> </a:t>
            </a:r>
            <a:r>
              <a:rPr lang="ja-JP" altLang="en-US" sz="3600" b="1" i="1">
                <a:solidFill>
                  <a:schemeClr val="bg1"/>
                </a:solidFill>
              </a:rPr>
              <a:t>他</a:t>
            </a:r>
            <a:r>
              <a:rPr lang="en-US" altLang="ja-JP" sz="3600" b="1" i="1">
                <a:solidFill>
                  <a:schemeClr val="bg1"/>
                </a:solidFill>
              </a:rPr>
              <a:t> </a:t>
            </a:r>
            <a:r>
              <a:rPr lang="ja-JP" altLang="en-US" sz="3600" b="1" i="1">
                <a:solidFill>
                  <a:schemeClr val="bg1"/>
                </a:solidFill>
                <a:ea typeface="华文细黑" charset="-122"/>
              </a:rPr>
              <a:t>们</a:t>
            </a:r>
            <a:r>
              <a:rPr lang="en-US" altLang="ja-JP" sz="3600" b="1" i="1">
                <a:solidFill>
                  <a:schemeClr val="bg1"/>
                </a:solidFill>
                <a:ea typeface="华文细黑" charset="-122"/>
              </a:rPr>
              <a:t> </a:t>
            </a:r>
            <a:r>
              <a:rPr lang="ja-JP" altLang="en-US" sz="3600" b="1" i="1">
                <a:solidFill>
                  <a:schemeClr val="bg1"/>
                </a:solidFill>
              </a:rPr>
              <a:t>吃</a:t>
            </a:r>
            <a:r>
              <a:rPr lang="en-US" altLang="ja-JP" sz="3600" b="1" i="1">
                <a:solidFill>
                  <a:schemeClr val="bg1"/>
                </a:solidFill>
              </a:rPr>
              <a:t> </a:t>
            </a:r>
            <a:r>
              <a:rPr lang="ja-JP" altLang="en-US" sz="3600" b="1" i="1">
                <a:solidFill>
                  <a:schemeClr val="bg1"/>
                </a:solidFill>
              </a:rPr>
              <a:t>祭</a:t>
            </a:r>
            <a:r>
              <a:rPr lang="en-US" altLang="ja-JP" sz="3600" b="1" i="1">
                <a:solidFill>
                  <a:schemeClr val="bg1"/>
                </a:solidFill>
              </a:rPr>
              <a:t> </a:t>
            </a:r>
            <a:r>
              <a:rPr lang="ja-JP" altLang="en-US" sz="3600" b="1" i="1">
                <a:solidFill>
                  <a:schemeClr val="bg1"/>
                </a:solidFill>
              </a:rPr>
              <a:t>偶</a:t>
            </a:r>
            <a:r>
              <a:rPr lang="en-US" altLang="ja-JP" sz="3600" b="1" i="1">
                <a:solidFill>
                  <a:schemeClr val="bg1"/>
                </a:solidFill>
              </a:rPr>
              <a:t> </a:t>
            </a:r>
            <a:r>
              <a:rPr lang="ja-JP" altLang="en-US" sz="3600" b="1" i="1">
                <a:solidFill>
                  <a:schemeClr val="bg1"/>
                </a:solidFill>
              </a:rPr>
              <a:t>像</a:t>
            </a:r>
            <a:r>
              <a:rPr lang="en-US" altLang="ja-JP" sz="3600" b="1" i="1">
                <a:solidFill>
                  <a:schemeClr val="bg1"/>
                </a:solidFill>
              </a:rPr>
              <a:t> </a:t>
            </a:r>
            <a:r>
              <a:rPr lang="ja-JP" altLang="en-US" sz="3600" b="1" i="1">
                <a:solidFill>
                  <a:schemeClr val="bg1"/>
                </a:solidFill>
              </a:rPr>
              <a:t>之</a:t>
            </a:r>
            <a:r>
              <a:rPr lang="en-US" altLang="ja-JP" sz="3600" b="1" i="1">
                <a:solidFill>
                  <a:schemeClr val="bg1"/>
                </a:solidFill>
              </a:rPr>
              <a:t> </a:t>
            </a:r>
            <a:r>
              <a:rPr lang="ja-JP" altLang="en-US" sz="3600" b="1" i="1">
                <a:solidFill>
                  <a:schemeClr val="bg1"/>
                </a:solidFill>
              </a:rPr>
              <a:t>物</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r>
              <a:rPr lang="ja-JP" altLang="en-US" sz="3600" b="1" i="1">
                <a:solidFill>
                  <a:schemeClr val="bg1"/>
                </a:solidFill>
              </a:rPr>
              <a:t>行</a:t>
            </a:r>
            <a:r>
              <a:rPr lang="en-US" altLang="ja-JP" sz="3600" b="1" i="1">
                <a:solidFill>
                  <a:schemeClr val="bg1"/>
                </a:solidFill>
              </a:rPr>
              <a:t> </a:t>
            </a:r>
            <a:r>
              <a:rPr lang="ja-JP" altLang="en-US" sz="3600" b="1" i="1">
                <a:solidFill>
                  <a:schemeClr val="bg1"/>
                </a:solidFill>
              </a:rPr>
              <a:t>奸</a:t>
            </a:r>
            <a:r>
              <a:rPr lang="en-US" altLang="ja-JP" sz="3600" b="1" i="1">
                <a:solidFill>
                  <a:schemeClr val="bg1"/>
                </a:solidFill>
              </a:rPr>
              <a:t> </a:t>
            </a:r>
            <a:r>
              <a:rPr lang="ja-JP" altLang="en-US" sz="3600" b="1" i="1">
                <a:solidFill>
                  <a:schemeClr val="bg1"/>
                </a:solidFill>
              </a:rPr>
              <a:t>淫</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事</a:t>
            </a:r>
            <a:r>
              <a:rPr lang="en-US" altLang="ja-JP" sz="3600" b="1" i="1">
                <a:solidFill>
                  <a:schemeClr val="bg1"/>
                </a:solidFill>
              </a:rPr>
              <a:t> </a:t>
            </a:r>
            <a:r>
              <a:rPr lang="ja-JP" altLang="en-US" sz="3600" b="1" i="1">
                <a:solidFill>
                  <a:schemeClr val="bg1"/>
                </a:solidFill>
              </a:rPr>
              <a:t>。</a:t>
            </a:r>
            <a:r>
              <a:rPr lang="en-US" altLang="ja-JP" sz="3600" b="1" i="1">
                <a:solidFill>
                  <a:schemeClr val="bg1"/>
                </a:solidFill>
              </a:rPr>
              <a:t> </a:t>
            </a:r>
          </a:p>
          <a:p>
            <a:pPr eaLnBrk="1" hangingPunct="1"/>
            <a:r>
              <a:rPr lang="en-US" altLang="en-US" sz="3600" b="1" i="1">
                <a:solidFill>
                  <a:schemeClr val="bg1"/>
                </a:solidFill>
              </a:rPr>
              <a:t> </a:t>
            </a:r>
            <a:r>
              <a:rPr lang="ja-JP" altLang="en-US" sz="3600" b="1" i="1">
                <a:solidFill>
                  <a:schemeClr val="bg1"/>
                </a:solidFill>
              </a:rPr>
              <a:t>你</a:t>
            </a:r>
            <a:r>
              <a:rPr lang="en-US" altLang="ja-JP" sz="3600" b="1" i="1">
                <a:solidFill>
                  <a:schemeClr val="bg1"/>
                </a:solidFill>
              </a:rPr>
              <a:t> </a:t>
            </a:r>
            <a:r>
              <a:rPr lang="ja-JP" altLang="en-US" sz="3600" b="1" i="1">
                <a:solidFill>
                  <a:schemeClr val="bg1"/>
                </a:solidFill>
              </a:rPr>
              <a:t>那</a:t>
            </a:r>
            <a:r>
              <a:rPr lang="en-US" altLang="ja-JP" sz="3600" b="1" i="1">
                <a:solidFill>
                  <a:schemeClr val="bg1"/>
                </a:solidFill>
              </a:rPr>
              <a:t> </a:t>
            </a:r>
            <a:r>
              <a:rPr lang="ja-JP" altLang="en-US" sz="3600" b="1" i="1">
                <a:solidFill>
                  <a:schemeClr val="bg1"/>
                </a:solidFill>
              </a:rPr>
              <a:t>里</a:t>
            </a:r>
            <a:r>
              <a:rPr lang="en-US" altLang="ja-JP" sz="3600" b="1" i="1">
                <a:solidFill>
                  <a:schemeClr val="bg1"/>
                </a:solidFill>
              </a:rPr>
              <a:t> </a:t>
            </a:r>
            <a:r>
              <a:rPr lang="ja-JP" altLang="en-US" sz="3600" b="1" i="1">
                <a:solidFill>
                  <a:schemeClr val="bg1"/>
                </a:solidFill>
              </a:rPr>
              <a:t>也</a:t>
            </a:r>
            <a:r>
              <a:rPr lang="en-US" altLang="ja-JP" sz="3600" b="1" i="1">
                <a:solidFill>
                  <a:schemeClr val="bg1"/>
                </a:solidFill>
              </a:rPr>
              <a:t> </a:t>
            </a:r>
            <a:r>
              <a:rPr lang="ja-JP" altLang="en-US" sz="3600" b="1" i="1">
                <a:solidFill>
                  <a:schemeClr val="bg1"/>
                </a:solidFill>
              </a:rPr>
              <a:t>有</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照</a:t>
            </a:r>
            <a:r>
              <a:rPr lang="en-US" altLang="ja-JP" sz="3600" b="1" i="1">
                <a:solidFill>
                  <a:schemeClr val="bg1"/>
                </a:solidFill>
              </a:rPr>
              <a:t> </a:t>
            </a:r>
            <a:r>
              <a:rPr lang="ja-JP" altLang="en-US" sz="3600" b="1" i="1">
                <a:solidFill>
                  <a:schemeClr val="bg1"/>
                </a:solidFill>
                <a:ea typeface="华文细黑" charset="-122"/>
              </a:rPr>
              <a:t>样</a:t>
            </a:r>
            <a:r>
              <a:rPr lang="en-US" altLang="ja-JP" sz="3600" b="1" i="1">
                <a:solidFill>
                  <a:schemeClr val="bg1"/>
                </a:solidFill>
                <a:ea typeface="华文细黑" charset="-122"/>
              </a:rPr>
              <a:t> </a:t>
            </a:r>
            <a:r>
              <a:rPr lang="ja-JP" altLang="en-US" sz="3600" b="1" i="1">
                <a:solidFill>
                  <a:schemeClr val="bg1"/>
                </a:solidFill>
              </a:rPr>
              <a:t>服</a:t>
            </a:r>
            <a:r>
              <a:rPr lang="en-US" altLang="ja-JP" sz="3600" b="1" i="1">
                <a:solidFill>
                  <a:schemeClr val="bg1"/>
                </a:solidFill>
              </a:rPr>
              <a:t> </a:t>
            </a:r>
            <a:r>
              <a:rPr lang="ja-JP" altLang="en-US" sz="3600" b="1" i="1">
                <a:solidFill>
                  <a:schemeClr val="bg1"/>
                </a:solidFill>
              </a:rPr>
              <a:t>从</a:t>
            </a:r>
            <a:r>
              <a:rPr lang="en-US" altLang="ja-JP" sz="3600" b="1" i="1">
                <a:solidFill>
                  <a:schemeClr val="bg1"/>
                </a:solidFill>
              </a:rPr>
              <a:t> </a:t>
            </a:r>
            <a:r>
              <a:rPr lang="ja-JP" altLang="en-US" sz="3600" b="1" i="1">
                <a:solidFill>
                  <a:schemeClr val="bg1"/>
                </a:solidFill>
              </a:rPr>
              <a:t>了</a:t>
            </a:r>
            <a:r>
              <a:rPr lang="en-US" altLang="ja-JP" sz="3600" b="1" i="1">
                <a:solidFill>
                  <a:schemeClr val="bg1"/>
                </a:solidFill>
              </a:rPr>
              <a:t> </a:t>
            </a:r>
            <a:r>
              <a:rPr lang="ja-JP" altLang="en-US" sz="3600" b="1" i="1">
                <a:solidFill>
                  <a:schemeClr val="bg1"/>
                </a:solidFill>
              </a:rPr>
              <a:t>尼</a:t>
            </a:r>
            <a:r>
              <a:rPr lang="en-US" altLang="ja-JP" sz="3600" b="1" i="1">
                <a:solidFill>
                  <a:schemeClr val="bg1"/>
                </a:solidFill>
              </a:rPr>
              <a:t> </a:t>
            </a:r>
            <a:r>
              <a:rPr lang="ja-JP" altLang="en-US" sz="3600" b="1" i="1">
                <a:solidFill>
                  <a:schemeClr val="bg1"/>
                </a:solidFill>
              </a:rPr>
              <a:t>哥</a:t>
            </a:r>
            <a:r>
              <a:rPr lang="en-US" altLang="ja-JP" sz="3600" b="1" i="1">
                <a:solidFill>
                  <a:schemeClr val="bg1"/>
                </a:solidFill>
              </a:rPr>
              <a:t> </a:t>
            </a:r>
            <a:r>
              <a:rPr lang="ja-JP" altLang="en-US" sz="3600" b="1" i="1">
                <a:solidFill>
                  <a:schemeClr val="bg1"/>
                </a:solidFill>
              </a:rPr>
              <a:t>拉</a:t>
            </a:r>
            <a:r>
              <a:rPr lang="en-US" altLang="ja-JP" sz="3600" b="1" i="1">
                <a:solidFill>
                  <a:schemeClr val="bg1"/>
                </a:solidFill>
              </a:rPr>
              <a:t> </a:t>
            </a:r>
            <a:r>
              <a:rPr lang="ja-JP" altLang="en-US" sz="3600" b="1" i="1">
                <a:solidFill>
                  <a:schemeClr val="bg1"/>
                </a:solidFill>
              </a:rPr>
              <a:t>一</a:t>
            </a:r>
            <a:r>
              <a:rPr lang="en-US" altLang="ja-JP" sz="3600" b="1" i="1">
                <a:solidFill>
                  <a:schemeClr val="bg1"/>
                </a:solidFill>
              </a:rPr>
              <a:t> </a:t>
            </a:r>
            <a:r>
              <a:rPr lang="ja-JP" altLang="en-US" sz="3600" b="1" i="1">
                <a:solidFill>
                  <a:schemeClr val="bg1"/>
                </a:solidFill>
              </a:rPr>
              <a:t>党</a:t>
            </a:r>
            <a:r>
              <a:rPr lang="en-US" altLang="ja-JP" sz="3600" b="1" i="1">
                <a:solidFill>
                  <a:schemeClr val="bg1"/>
                </a:solidFill>
              </a:rPr>
              <a:t> </a:t>
            </a:r>
            <a:r>
              <a:rPr lang="ja-JP" altLang="en-US" sz="3600" b="1" i="1">
                <a:solidFill>
                  <a:schemeClr val="bg1"/>
                </a:solidFill>
              </a:rPr>
              <a:t>人</a:t>
            </a:r>
            <a:r>
              <a:rPr lang="en-US" altLang="ja-JP" sz="3600" b="1" i="1">
                <a:solidFill>
                  <a:schemeClr val="bg1"/>
                </a:solidFill>
              </a:rPr>
              <a:t> </a:t>
            </a:r>
            <a:r>
              <a:rPr lang="ja-JP" altLang="en-US" sz="3600" b="1" i="1">
                <a:solidFill>
                  <a:schemeClr val="bg1"/>
                </a:solidFill>
              </a:rPr>
              <a:t>的</a:t>
            </a:r>
            <a:r>
              <a:rPr lang="en-US" altLang="ja-JP" sz="3600" b="1" i="1">
                <a:solidFill>
                  <a:schemeClr val="bg1"/>
                </a:solidFill>
              </a:rPr>
              <a:t> </a:t>
            </a:r>
            <a:r>
              <a:rPr lang="ja-JP" altLang="en-US" sz="3600" b="1" i="1">
                <a:solidFill>
                  <a:schemeClr val="bg1"/>
                </a:solidFill>
              </a:rPr>
              <a:t>教</a:t>
            </a:r>
            <a:r>
              <a:rPr lang="en-US" altLang="ja-JP" sz="3600" b="1" i="1">
                <a:solidFill>
                  <a:schemeClr val="bg1"/>
                </a:solidFill>
              </a:rPr>
              <a:t> </a:t>
            </a:r>
            <a:r>
              <a:rPr lang="ja-JP" altLang="en-US" sz="3600" b="1" i="1">
                <a:solidFill>
                  <a:schemeClr val="bg1"/>
                </a:solidFill>
                <a:ea typeface="华文细黑" charset="-122"/>
              </a:rPr>
              <a:t>训</a:t>
            </a:r>
            <a:r>
              <a:rPr lang="en-US" altLang="ja-JP" sz="3600" b="1" i="1">
                <a:solidFill>
                  <a:schemeClr val="bg1"/>
                </a:solidFill>
                <a:ea typeface="华文细黑" charset="-122"/>
              </a:rPr>
              <a:t> </a:t>
            </a:r>
            <a:r>
              <a:rPr lang="ja-JP" altLang="en-US" sz="3600" b="1" i="1">
                <a:solidFill>
                  <a:schemeClr val="bg1"/>
                </a:solidFill>
              </a:rPr>
              <a:t>。</a:t>
            </a:r>
            <a:endParaRPr lang="en-US" altLang="en-US" sz="3600" b="1" i="1">
              <a:solidFill>
                <a:schemeClr val="bg1"/>
              </a:solidFill>
            </a:endParaRPr>
          </a:p>
        </p:txBody>
      </p:sp>
      <p:sp>
        <p:nvSpPr>
          <p:cNvPr id="303109" name="Rectangle 5"/>
          <p:cNvSpPr>
            <a:spLocks noGrp="1" noChangeArrowheads="1"/>
          </p:cNvSpPr>
          <p:nvPr>
            <p:ph type="title" idx="4294967295"/>
          </p:nvPr>
        </p:nvSpPr>
        <p:spPr>
          <a:xfrm>
            <a:off x="1295400" y="6248400"/>
            <a:ext cx="7772400" cy="762000"/>
          </a:xfrm>
          <a:effectLst>
            <a:outerShdw blurRad="63500" dist="38099" dir="2700000" algn="ctr" rotWithShape="0">
              <a:schemeClr val="tx1">
                <a:alpha val="74997"/>
              </a:schemeClr>
            </a:outerShdw>
          </a:effectLst>
        </p:spPr>
        <p:txBody>
          <a:bodyPr anchor="t">
            <a:spAutoFit/>
          </a:bodyPr>
          <a:lstStyle/>
          <a:p>
            <a:pPr algn="r" eaLnBrk="1" hangingPunct="1">
              <a:spcBef>
                <a:spcPct val="50000"/>
              </a:spcBef>
            </a:pPr>
            <a:r>
              <a:rPr lang="ja-JP" altLang="en-US" b="0">
                <a:solidFill>
                  <a:schemeClr val="bg1"/>
                </a:solidFill>
              </a:rPr>
              <a:t>启</a:t>
            </a:r>
            <a:r>
              <a:rPr lang="en-US" altLang="ja-JP" b="0">
                <a:solidFill>
                  <a:schemeClr val="bg1"/>
                </a:solidFill>
              </a:rPr>
              <a:t> </a:t>
            </a:r>
            <a:r>
              <a:rPr lang="ja-JP" altLang="en-US" b="0">
                <a:solidFill>
                  <a:schemeClr val="bg1"/>
                </a:solidFill>
              </a:rPr>
              <a:t>示</a:t>
            </a:r>
            <a:r>
              <a:rPr lang="en-US" altLang="ja-JP" b="0">
                <a:solidFill>
                  <a:schemeClr val="bg1"/>
                </a:solidFill>
              </a:rPr>
              <a:t> </a:t>
            </a:r>
            <a:r>
              <a:rPr lang="ja-JP" altLang="en-US" b="0">
                <a:solidFill>
                  <a:schemeClr val="bg1"/>
                </a:solidFill>
                <a:ea typeface="华文细黑" charset="-122"/>
              </a:rPr>
              <a:t>录</a:t>
            </a:r>
            <a:r>
              <a:rPr lang="en-US" altLang="ja-JP"/>
              <a:t> </a:t>
            </a:r>
            <a:r>
              <a:rPr lang="en-US" altLang="ja-JP" sz="4000" b="0">
                <a:solidFill>
                  <a:schemeClr val="bg1"/>
                </a:solidFill>
              </a:rPr>
              <a:t> 2:14-15</a:t>
            </a:r>
            <a:endParaRPr lang="en-US" altLang="en-US" sz="4000" b="0">
              <a:solidFill>
                <a:schemeClr val="bg1"/>
              </a:solidFill>
            </a:endParaRP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4724400" y="609600"/>
            <a:ext cx="4114800" cy="2286000"/>
          </a:xfrm>
        </p:spPr>
        <p:txBody>
          <a:bodyPr/>
          <a:lstStyle/>
          <a:p>
            <a:pPr eaLnBrk="1" hangingPunct="1"/>
            <a:r>
              <a:rPr kumimoji="1" lang="en-US" altLang="en-US"/>
              <a:t>The Agony of Deceit</a:t>
            </a:r>
            <a:endParaRPr kumimoji="1" lang="en-US" altLang="en-US">
              <a:solidFill>
                <a:srgbClr val="FFFFFF"/>
              </a:solidFill>
            </a:endParaRPr>
          </a:p>
        </p:txBody>
      </p:sp>
      <p:pic>
        <p:nvPicPr>
          <p:cNvPr id="309251" name="Picture 6" descr="Ago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2433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283603C1-982B-AD05-4234-7C8AD07950FD}"/>
              </a:ext>
            </a:extLst>
          </p:cNvPr>
          <p:cNvSpPr txBox="1"/>
          <p:nvPr/>
        </p:nvSpPr>
        <p:spPr>
          <a:xfrm>
            <a:off x="2848997" y="476672"/>
            <a:ext cx="1749197" cy="461665"/>
          </a:xfrm>
          <a:prstGeom prst="rect">
            <a:avLst/>
          </a:prstGeom>
          <a:noFill/>
        </p:spPr>
        <p:txBody>
          <a:bodyPr wrap="none" rtlCol="0">
            <a:spAutoFit/>
          </a:bodyPr>
          <a:lstStyle/>
          <a:p>
            <a:r>
              <a:rPr lang="zh-CN" altLang="en-US" b="1" dirty="0">
                <a:solidFill>
                  <a:srgbClr val="FFFF00"/>
                </a:solidFill>
              </a:rPr>
              <a:t>欺骗的痛苦</a:t>
            </a:r>
            <a:endParaRPr lang="zh-CN" altLang="en-US" dirty="0">
              <a:solidFill>
                <a:srgbClr val="FFFF00"/>
              </a:solidFill>
            </a:endParaRPr>
          </a:p>
        </p:txBody>
      </p:sp>
      <p:sp>
        <p:nvSpPr>
          <p:cNvPr id="3" name="文本框 2">
            <a:extLst>
              <a:ext uri="{FF2B5EF4-FFF2-40B4-BE49-F238E27FC236}">
                <a16:creationId xmlns:a16="http://schemas.microsoft.com/office/drawing/2014/main" id="{158DA2C3-8A85-33F0-45A3-FEEF241BE31F}"/>
              </a:ext>
            </a:extLst>
          </p:cNvPr>
          <p:cNvSpPr txBox="1"/>
          <p:nvPr/>
        </p:nvSpPr>
        <p:spPr>
          <a:xfrm>
            <a:off x="2095724" y="4581128"/>
            <a:ext cx="2376264" cy="954107"/>
          </a:xfrm>
          <a:prstGeom prst="rect">
            <a:avLst/>
          </a:prstGeom>
          <a:solidFill>
            <a:srgbClr val="4C4D3F"/>
          </a:solidFill>
        </p:spPr>
        <p:txBody>
          <a:bodyPr wrap="square" rtlCol="0">
            <a:spAutoFit/>
          </a:bodyPr>
          <a:lstStyle/>
          <a:p>
            <a:r>
              <a:rPr lang="zh-CN" altLang="en-US" sz="2800" dirty="0">
                <a:solidFill>
                  <a:schemeClr val="bg1"/>
                </a:solidFill>
              </a:rPr>
              <a:t>一些电视布道者真正的教导</a:t>
            </a:r>
          </a:p>
        </p:txBody>
      </p:sp>
    </p:spTree>
  </p:cSld>
  <p:clrMapOvr>
    <a:masterClrMapping/>
  </p:clrMapOvr>
  <p:transition spd="med">
    <p:randomBar dir="vert"/>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eaLnBrk="1" hangingPunct="1"/>
            <a:r>
              <a:rPr lang="en-US" altLang="en-US"/>
              <a:t>Tsunami</a:t>
            </a:r>
          </a:p>
        </p:txBody>
      </p:sp>
      <p:pic>
        <p:nvPicPr>
          <p:cNvPr id="311299" name="Picture 3" descr="tsunami over boa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6575"/>
          </a:xfr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descr="DSC_017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593725"/>
            <a:ext cx="8534400" cy="566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47" name="Rectangle 3"/>
          <p:cNvSpPr>
            <a:spLocks noGrp="1" noChangeArrowheads="1"/>
          </p:cNvSpPr>
          <p:nvPr>
            <p:ph type="ctrTitle"/>
          </p:nvPr>
        </p:nvSpPr>
        <p:spPr/>
        <p:txBody>
          <a:bodyPr/>
          <a:lstStyle/>
          <a:p>
            <a:pPr eaLnBrk="1" hangingPunct="1"/>
            <a:r>
              <a:rPr lang="zh-CN" altLang="en-US" sz="6600" b="1">
                <a:solidFill>
                  <a:schemeClr val="tx1"/>
                </a:solidFill>
                <a:latin typeface="Centaur" pitchFamily="18" charset="0"/>
                <a:ea typeface="SimSun" pitchFamily="2" charset="-122"/>
              </a:rPr>
              <a:t>黑色星期天</a:t>
            </a:r>
            <a:r>
              <a:rPr lang="en-US" altLang="ja-JP" sz="6600" b="1">
                <a:latin typeface="Centaur" pitchFamily="18" charset="0"/>
              </a:rPr>
              <a:t>~</a:t>
            </a:r>
            <a:endParaRPr lang="en-GB" altLang="en-US" sz="6600" b="1">
              <a:latin typeface="Centaur" pitchFamily="18" charset="0"/>
            </a:endParaRPr>
          </a:p>
        </p:txBody>
      </p:sp>
      <p:sp>
        <p:nvSpPr>
          <p:cNvPr id="313348" name="Rectangle 4"/>
          <p:cNvSpPr>
            <a:spLocks noGrp="1" noChangeArrowheads="1"/>
          </p:cNvSpPr>
          <p:nvPr>
            <p:ph type="subTitle" idx="1"/>
          </p:nvPr>
        </p:nvSpPr>
        <p:spPr/>
        <p:txBody>
          <a:bodyPr/>
          <a:lstStyle/>
          <a:p>
            <a:pPr eaLnBrk="1" hangingPunct="1"/>
            <a:r>
              <a:rPr lang="en-US" altLang="zh-CN" sz="4400">
                <a:latin typeface="Centaur" pitchFamily="18" charset="0"/>
                <a:ea typeface="SimSun" pitchFamily="2" charset="-122"/>
              </a:rPr>
              <a:t>12 </a:t>
            </a:r>
            <a:r>
              <a:rPr lang="zh-CN" altLang="en-US" sz="4400">
                <a:latin typeface="Centaur" pitchFamily="18" charset="0"/>
                <a:ea typeface="SimSun" pitchFamily="2" charset="-122"/>
              </a:rPr>
              <a:t>月 </a:t>
            </a:r>
            <a:r>
              <a:rPr lang="en-US" altLang="en-US" sz="4400">
                <a:latin typeface="Centaur" pitchFamily="18" charset="0"/>
              </a:rPr>
              <a:t>26</a:t>
            </a:r>
            <a:r>
              <a:rPr lang="en-US" altLang="zh-CN" sz="4400">
                <a:latin typeface="Centaur" pitchFamily="18" charset="0"/>
                <a:ea typeface="SimSun" pitchFamily="2" charset="-122"/>
              </a:rPr>
              <a:t> </a:t>
            </a:r>
            <a:r>
              <a:rPr lang="zh-CN" altLang="en-US" sz="4400">
                <a:latin typeface="Centaur" pitchFamily="18" charset="0"/>
                <a:ea typeface="SimSun" pitchFamily="2" charset="-122"/>
              </a:rPr>
              <a:t>日</a:t>
            </a:r>
            <a:r>
              <a:rPr lang="en-US" altLang="ja-JP" sz="4400">
                <a:latin typeface="Centaur" pitchFamily="18" charset="0"/>
              </a:rPr>
              <a:t>, 2004</a:t>
            </a:r>
            <a:endParaRPr lang="en-GB" altLang="en-US" sz="4400">
              <a:latin typeface="Centaur" pitchFamily="18" charset="0"/>
            </a:endParaRPr>
          </a:p>
        </p:txBody>
      </p:sp>
      <p:sp>
        <p:nvSpPr>
          <p:cNvPr id="313349" name="Text Box 6"/>
          <p:cNvSpPr txBox="1">
            <a:spLocks noChangeArrowheads="1"/>
          </p:cNvSpPr>
          <p:nvPr/>
        </p:nvSpPr>
        <p:spPr bwMode="auto">
          <a:xfrm>
            <a:off x="914400" y="4879975"/>
            <a:ext cx="7620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ja-JP" altLang="en-US" b="1" i="1"/>
              <a:t>地</a:t>
            </a:r>
            <a:r>
              <a:rPr lang="en-US" altLang="ja-JP" b="1" i="1">
                <a:ea typeface="Osaka" charset="-128"/>
              </a:rPr>
              <a:t> </a:t>
            </a:r>
            <a:r>
              <a:rPr lang="ja-JP" altLang="en-US" b="1" i="1"/>
              <a:t>上</a:t>
            </a:r>
            <a:r>
              <a:rPr lang="en-US" altLang="ja-JP" b="1" i="1">
                <a:ea typeface="Osaka" charset="-128"/>
              </a:rPr>
              <a:t> </a:t>
            </a:r>
            <a:r>
              <a:rPr lang="ja-JP" altLang="en-US" b="1" i="1"/>
              <a:t>的</a:t>
            </a:r>
            <a:r>
              <a:rPr lang="en-US" altLang="ja-JP" b="1" i="1">
                <a:ea typeface="Osaka" charset="-128"/>
              </a:rPr>
              <a:t> </a:t>
            </a:r>
            <a:r>
              <a:rPr lang="ja-JP" altLang="en-US" b="1" i="1"/>
              <a:t>邦</a:t>
            </a:r>
            <a:r>
              <a:rPr lang="en-US" altLang="ja-JP" b="1" i="1">
                <a:ea typeface="Osaka" charset="-128"/>
              </a:rPr>
              <a:t> </a:t>
            </a:r>
            <a:r>
              <a:rPr lang="ja-JP" altLang="en-US" b="1" i="1"/>
              <a:t>国</a:t>
            </a:r>
            <a:r>
              <a:rPr lang="en-US" altLang="ja-JP" b="1" i="1">
                <a:ea typeface="Osaka" charset="-128"/>
              </a:rPr>
              <a:t> </a:t>
            </a:r>
            <a:r>
              <a:rPr lang="ja-JP" altLang="en-US" b="1" i="1"/>
              <a:t>也</a:t>
            </a:r>
            <a:r>
              <a:rPr lang="en-US" altLang="ja-JP" b="1" i="1">
                <a:ea typeface="Osaka" charset="-128"/>
              </a:rPr>
              <a:t> </a:t>
            </a:r>
            <a:r>
              <a:rPr lang="ja-JP" altLang="en-US" b="1" i="1"/>
              <a:t>有</a:t>
            </a:r>
            <a:r>
              <a:rPr lang="en-US" altLang="ja-JP" b="1" i="1">
                <a:ea typeface="Osaka" charset="-128"/>
              </a:rPr>
              <a:t> </a:t>
            </a:r>
            <a:r>
              <a:rPr lang="ja-JP" altLang="en-US" b="1" i="1"/>
              <a:t>困</a:t>
            </a:r>
            <a:r>
              <a:rPr lang="en-US" altLang="ja-JP" b="1" i="1">
                <a:ea typeface="Osaka" charset="-128"/>
              </a:rPr>
              <a:t> </a:t>
            </a:r>
            <a:r>
              <a:rPr lang="ja-JP" altLang="en-US" b="1" i="1"/>
              <a:t>苦</a:t>
            </a:r>
            <a:r>
              <a:rPr lang="en-US" altLang="ja-JP" b="1" i="1">
                <a:ea typeface="Osaka" charset="-128"/>
              </a:rPr>
              <a:t> </a:t>
            </a:r>
            <a:r>
              <a:rPr lang="ja-JP" altLang="en-US" b="1" i="1"/>
              <a:t>；</a:t>
            </a:r>
            <a:r>
              <a:rPr lang="en-US" altLang="ja-JP" b="1" i="1">
                <a:ea typeface="Osaka" charset="-128"/>
              </a:rPr>
              <a:t> </a:t>
            </a:r>
            <a:r>
              <a:rPr lang="ja-JP" altLang="en-US" b="1" i="1"/>
              <a:t>因</a:t>
            </a:r>
            <a:r>
              <a:rPr lang="en-US" altLang="ja-JP" b="1" i="1">
                <a:ea typeface="Osaka" charset="-128"/>
              </a:rPr>
              <a:t> </a:t>
            </a:r>
            <a:r>
              <a:rPr lang="ja-JP" altLang="en-US" b="1" i="1"/>
              <a:t>海</a:t>
            </a:r>
            <a:r>
              <a:rPr lang="en-US" altLang="ja-JP" b="1" i="1">
                <a:ea typeface="Osaka" charset="-128"/>
              </a:rPr>
              <a:t> </a:t>
            </a:r>
            <a:r>
              <a:rPr lang="ja-JP" altLang="en-US" b="1" i="1"/>
              <a:t>中</a:t>
            </a:r>
            <a:r>
              <a:rPr lang="en-US" altLang="ja-JP" b="1" i="1">
                <a:ea typeface="Osaka" charset="-128"/>
              </a:rPr>
              <a:t> </a:t>
            </a:r>
            <a:r>
              <a:rPr lang="ja-JP" altLang="en-US" b="1" i="1"/>
              <a:t>波</a:t>
            </a:r>
            <a:r>
              <a:rPr lang="en-US" altLang="ja-JP" b="1" i="1">
                <a:ea typeface="Osaka" charset="-128"/>
              </a:rPr>
              <a:t> </a:t>
            </a:r>
            <a:r>
              <a:rPr lang="ja-JP" altLang="en-US" b="1" i="1"/>
              <a:t>浪</a:t>
            </a:r>
            <a:r>
              <a:rPr lang="en-US" altLang="ja-JP" b="1" i="1">
                <a:ea typeface="Osaka" charset="-128"/>
              </a:rPr>
              <a:t> </a:t>
            </a:r>
            <a:r>
              <a:rPr lang="ja-JP" altLang="en-US" b="1" i="1"/>
              <a:t>的</a:t>
            </a:r>
            <a:r>
              <a:rPr lang="en-US" altLang="ja-JP" b="1" i="1">
                <a:ea typeface="Osaka" charset="-128"/>
              </a:rPr>
              <a:t> </a:t>
            </a:r>
            <a:r>
              <a:rPr lang="ja-JP" altLang="en-US" b="1" i="1"/>
              <a:t>响</a:t>
            </a:r>
            <a:r>
              <a:rPr lang="en-US" altLang="ja-JP" b="1" i="1">
                <a:ea typeface="Osaka" charset="-128"/>
              </a:rPr>
              <a:t> </a:t>
            </a:r>
            <a:r>
              <a:rPr lang="ja-JP" altLang="en-US" b="1" i="1"/>
              <a:t>声</a:t>
            </a:r>
            <a:r>
              <a:rPr lang="en-US" altLang="ja-JP" b="1" i="1">
                <a:ea typeface="Osaka" charset="-128"/>
              </a:rPr>
              <a:t> </a:t>
            </a:r>
            <a:r>
              <a:rPr lang="ja-JP" altLang="en-US" b="1" i="1"/>
              <a:t>，</a:t>
            </a:r>
            <a:r>
              <a:rPr lang="en-US" altLang="ja-JP" b="1" i="1">
                <a:ea typeface="Osaka" charset="-128"/>
              </a:rPr>
              <a:t> </a:t>
            </a:r>
            <a:r>
              <a:rPr lang="ja-JP" altLang="en-US" b="1" i="1"/>
              <a:t>就</a:t>
            </a:r>
            <a:r>
              <a:rPr lang="en-US" altLang="ja-JP" b="1" i="1">
                <a:ea typeface="Osaka" charset="-128"/>
              </a:rPr>
              <a:t> </a:t>
            </a:r>
            <a:r>
              <a:rPr lang="ja-JP" altLang="en-US" b="1" i="1"/>
              <a:t>慌</a:t>
            </a:r>
            <a:r>
              <a:rPr lang="en-US" altLang="ja-JP" b="1" i="1">
                <a:ea typeface="Osaka" charset="-128"/>
              </a:rPr>
              <a:t> </a:t>
            </a:r>
            <a:r>
              <a:rPr lang="ja-JP" altLang="en-US" b="1" i="1"/>
              <a:t>慌</a:t>
            </a:r>
            <a:r>
              <a:rPr lang="en-US" altLang="ja-JP" b="1" i="1">
                <a:ea typeface="Osaka" charset="-128"/>
              </a:rPr>
              <a:t> </a:t>
            </a:r>
            <a:r>
              <a:rPr lang="ja-JP" altLang="en-US" b="1" i="1"/>
              <a:t>不</a:t>
            </a:r>
            <a:r>
              <a:rPr lang="en-US" altLang="ja-JP" b="1" i="1">
                <a:ea typeface="Osaka" charset="-128"/>
              </a:rPr>
              <a:t> </a:t>
            </a:r>
            <a:r>
              <a:rPr lang="ja-JP" altLang="en-US" b="1" i="1"/>
              <a:t>定</a:t>
            </a:r>
            <a:r>
              <a:rPr lang="en-US" altLang="ja-JP" b="1" i="1">
                <a:ea typeface="Osaka" charset="-128"/>
              </a:rPr>
              <a:t> </a:t>
            </a:r>
            <a:r>
              <a:rPr lang="ja-JP" altLang="en-US" b="1" i="1"/>
              <a:t>。</a:t>
            </a:r>
            <a:r>
              <a:rPr lang="en-US" altLang="ja-JP">
                <a:ea typeface="Osaka" charset="-128"/>
              </a:rPr>
              <a:t> </a:t>
            </a:r>
            <a:endParaRPr lang="en-US" altLang="ja-JP" b="1">
              <a:solidFill>
                <a:srgbClr val="000000"/>
              </a:solidFill>
              <a:latin typeface="Geneva" charset="0"/>
              <a:ea typeface="Osaka" charset="-128"/>
            </a:endParaRPr>
          </a:p>
          <a:p>
            <a:pPr algn="ctr"/>
            <a:r>
              <a:rPr lang="ja-JP" altLang="en-US"/>
              <a:t>路</a:t>
            </a:r>
            <a:r>
              <a:rPr lang="en-US" altLang="ja-JP">
                <a:ea typeface="Osaka" charset="-128"/>
              </a:rPr>
              <a:t> </a:t>
            </a:r>
            <a:r>
              <a:rPr lang="ja-JP" altLang="en-US"/>
              <a:t>加</a:t>
            </a:r>
            <a:r>
              <a:rPr lang="en-US" altLang="ja-JP">
                <a:ea typeface="Osaka" charset="-128"/>
              </a:rPr>
              <a:t> </a:t>
            </a:r>
            <a:r>
              <a:rPr lang="ja-JP" altLang="en-US"/>
              <a:t>福</a:t>
            </a:r>
            <a:r>
              <a:rPr lang="en-US" altLang="ja-JP">
                <a:ea typeface="Osaka" charset="-128"/>
              </a:rPr>
              <a:t> </a:t>
            </a:r>
            <a:r>
              <a:rPr lang="ja-JP" altLang="en-US"/>
              <a:t>音</a:t>
            </a:r>
            <a:r>
              <a:rPr lang="en-US" altLang="ja-JP">
                <a:ea typeface="Osaka" charset="-128"/>
              </a:rPr>
              <a:t> </a:t>
            </a:r>
            <a:r>
              <a:rPr lang="en-US" altLang="ja-JP">
                <a:solidFill>
                  <a:srgbClr val="000000"/>
                </a:solidFill>
                <a:latin typeface="Geneva" charset="0"/>
                <a:ea typeface="Osaka" charset="-128"/>
              </a:rPr>
              <a:t> 21:25b</a:t>
            </a:r>
            <a:endParaRPr lang="en-US" altLang="en-US">
              <a:solidFill>
                <a:srgbClr val="000000"/>
              </a:solidFill>
              <a:latin typeface="Geneva" charset="0"/>
              <a:ea typeface="Osaka" charset="-128"/>
            </a:endParaRPr>
          </a:p>
        </p:txBody>
      </p:sp>
      <p:sp>
        <p:nvSpPr>
          <p:cNvPr id="313350" name="Rectangle 7"/>
          <p:cNvSpPr>
            <a:spLocks noChangeArrowheads="1"/>
          </p:cNvSpPr>
          <p:nvPr/>
        </p:nvSpPr>
        <p:spPr bwMode="auto">
          <a:xfrm>
            <a:off x="1322388" y="66325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latin typeface="Times" charset="0"/>
              <a:ea typeface="Osaka"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96962"/>
                                        </p:tgtEl>
                                        <p:attrNameLst>
                                          <p:attrName>style.visibility</p:attrName>
                                        </p:attrNameLst>
                                      </p:cBhvr>
                                      <p:to>
                                        <p:strVal val="visible"/>
                                      </p:to>
                                    </p:set>
                                    <p:animEffect transition="in" filter="slide(fromTop)">
                                      <p:cBhvr>
                                        <p:cTn id="7" dur="500"/>
                                        <p:tgtEl>
                                          <p:spTgt spid="29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4" name="Rectangle 5"/>
          <p:cNvSpPr>
            <a:spLocks noGrp="1" noChangeArrowheads="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Verdana" pitchFamily="34" charset="0"/>
            </a:endParaRPr>
          </a:p>
        </p:txBody>
      </p:sp>
      <p:sp>
        <p:nvSpPr>
          <p:cNvPr id="317444" name="Rectangle 2"/>
          <p:cNvSpPr>
            <a:spLocks noGrp="1" noChangeArrowheads="1"/>
          </p:cNvSpPr>
          <p:nvPr>
            <p:ph type="ctrTitle"/>
          </p:nvPr>
        </p:nvSpPr>
        <p:spPr>
          <a:xfrm>
            <a:off x="1089025" y="1371600"/>
            <a:ext cx="6835775" cy="3657600"/>
          </a:xfrm>
        </p:spPr>
        <p:txBody>
          <a:bodyPr/>
          <a:lstStyle/>
          <a:p>
            <a:pPr eaLnBrk="1" hangingPunct="1"/>
            <a:r>
              <a:rPr lang="zh-CN" altLang="en-US" b="1" u="sng">
                <a:solidFill>
                  <a:schemeClr val="tx1"/>
                </a:solidFill>
                <a:latin typeface="Arial" pitchFamily="34" charset="0"/>
                <a:ea typeface="SimSun" pitchFamily="2" charset="-122"/>
              </a:rPr>
              <a:t>为了改变生命</a:t>
            </a:r>
            <a:r>
              <a:rPr lang="en-US" altLang="ja-JP" b="1" u="sng">
                <a:solidFill>
                  <a:schemeClr val="tx1"/>
                </a:solidFill>
                <a:latin typeface="Arial" pitchFamily="34" charset="0"/>
              </a:rPr>
              <a:t>:</a:t>
            </a:r>
            <a:r>
              <a:rPr lang="en-US" altLang="ja-JP" b="1">
                <a:solidFill>
                  <a:schemeClr val="tx1"/>
                </a:solidFill>
                <a:latin typeface="Arial" pitchFamily="34" charset="0"/>
              </a:rPr>
              <a:t> </a:t>
            </a:r>
            <a:br>
              <a:rPr lang="en-US" altLang="ja-JP" b="1">
                <a:solidFill>
                  <a:schemeClr val="tx1"/>
                </a:solidFill>
                <a:latin typeface="Arial" pitchFamily="34" charset="0"/>
              </a:rPr>
            </a:br>
            <a:r>
              <a:rPr lang="zh-CN" altLang="en-US" b="1">
                <a:solidFill>
                  <a:schemeClr val="tx1"/>
                </a:solidFill>
                <a:latin typeface="Arial" pitchFamily="34" charset="0"/>
                <a:ea typeface="SimSun" pitchFamily="2" charset="-122"/>
              </a:rPr>
              <a:t>在你的经历中，哪个师傅你要向你自己和你的家人警告？如何警告</a:t>
            </a:r>
            <a:r>
              <a:rPr lang="en-US" altLang="ja-JP" b="1">
                <a:solidFill>
                  <a:schemeClr val="tx1"/>
                </a:solidFill>
                <a:latin typeface="Arial" pitchFamily="34" charset="0"/>
              </a:rPr>
              <a:t>?</a:t>
            </a:r>
            <a:endParaRPr lang="en-US" altLang="en-US" b="1">
              <a:solidFill>
                <a:schemeClr val="tx1"/>
              </a:solidFill>
              <a:latin typeface="Arial"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58481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latin typeface="Microsoft YaHei UI" panose="020B0503020204020204" pitchFamily="34" charset="-122"/>
                <a:ea typeface="Microsoft YaHei UI" panose="020B0503020204020204" pitchFamily="34" charset="-122"/>
              </a:rPr>
              <a:t>Summary Chart</a:t>
            </a:r>
          </a:p>
        </p:txBody>
      </p:sp>
      <p:sp>
        <p:nvSpPr>
          <p:cNvPr id="211971" name="Rectangle 3"/>
          <p:cNvSpPr>
            <a:spLocks noChangeArrowheads="1"/>
          </p:cNvSpPr>
          <p:nvPr/>
        </p:nvSpPr>
        <p:spPr bwMode="auto">
          <a:xfrm>
            <a:off x="-161839" y="609600"/>
            <a:ext cx="93726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以知识抵挡假教诲</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将来的背道</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主的再来</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第二章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第三章</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问候</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供应一切所需</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知识的根基</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假师傅的到来</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入地狱的结局</a:t>
                </a: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描述特征</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好讥诮的人在被提前出现</a:t>
                </a:r>
                <a:r>
                  <a:rPr kumimoji="0" lang="en-US" altLang="zh-CN" sz="1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天地被销化</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圣洁的动机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保护，成长，敦促</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信徒的完全</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非信徒的不完全 </a:t>
                </a:r>
                <a:endPar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公元</a:t>
                </a:r>
                <a:r>
                  <a:rPr kumimoji="0" lang="en-US" altLang="zh-CN"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211973" name="Text Box 89"/>
          <p:cNvSpPr txBox="1">
            <a:spLocks noChangeArrowheads="1"/>
          </p:cNvSpPr>
          <p:nvPr/>
        </p:nvSpPr>
        <p:spPr bwMode="auto">
          <a:xfrm>
            <a:off x="8432296" y="0"/>
            <a:ext cx="728084"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284</a:t>
            </a: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9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spTree>
    <p:extLst>
      <p:ext uri="{BB962C8B-B14F-4D97-AF65-F5344CB8AC3E}">
        <p14:creationId xmlns:p14="http://schemas.microsoft.com/office/powerpoint/2010/main" val="37336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dissolve">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190236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彼得后</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9218305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14403" name="Rectangle 3"/>
          <p:cNvSpPr>
            <a:spLocks noChangeArrowheads="1"/>
          </p:cNvSpPr>
          <p:nvPr/>
        </p:nvSpPr>
        <p:spPr bwMode="auto">
          <a:xfrm>
            <a:off x="0" y="304800"/>
            <a:ext cx="7696200" cy="914400"/>
          </a:xfrm>
          <a:prstGeom prst="rect">
            <a:avLst/>
          </a:prstGeom>
          <a:gradFill rotWithShape="1">
            <a:gsLst>
              <a:gs pos="0">
                <a:srgbClr val="000000"/>
              </a:gs>
              <a:gs pos="100000">
                <a:srgbClr val="3E3D76"/>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marL="342900" indent="-342900" eaLnBrk="0" hangingPunct="0">
              <a:buChar char="•"/>
            </a:pPr>
            <a:endParaRPr lang="en-US" altLang="en-US">
              <a:solidFill>
                <a:srgbClr val="FFFFFF"/>
              </a:solidFill>
              <a:latin typeface="Times New Roman" charset="0"/>
              <a:ea typeface="ＭＳ Ｐゴシック" charset="0"/>
              <a:cs typeface="ＭＳ Ｐゴシック" charset="0"/>
            </a:endParaRPr>
          </a:p>
        </p:txBody>
      </p:sp>
      <p:sp>
        <p:nvSpPr>
          <p:cNvPr id="614404" name="Rectangle 4"/>
          <p:cNvSpPr>
            <a:spLocks noGrp="1" noChangeArrowheads="1"/>
          </p:cNvSpPr>
          <p:nvPr>
            <p:ph type="title"/>
          </p:nvPr>
        </p:nvSpPr>
        <p:spPr>
          <a:xfrm>
            <a:off x="683568" y="197768"/>
            <a:ext cx="6624736" cy="1143000"/>
          </a:xfrm>
          <a:effectLst>
            <a:outerShdw blurRad="63500" dist="35921" dir="2700000" algn="ctr" rotWithShape="0">
              <a:srgbClr val="000000">
                <a:alpha val="74997"/>
              </a:srgbClr>
            </a:outerShdw>
          </a:effectLst>
        </p:spPr>
        <p:txBody>
          <a:bodyPr/>
          <a:lstStyle/>
          <a:p>
            <a:pPr eaLnBrk="1" hangingPunct="1"/>
            <a:r>
              <a:rPr lang="zh-CN" altLang="en-US" sz="5400">
                <a:solidFill>
                  <a:srgbClr val="FFFFFF"/>
                </a:solidFill>
                <a:ea typeface="SimSun" pitchFamily="2" charset="-122"/>
              </a:rPr>
              <a:t>主题</a:t>
            </a:r>
          </a:p>
        </p:txBody>
      </p:sp>
      <p:sp>
        <p:nvSpPr>
          <p:cNvPr id="614407"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321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
        <p:nvSpPr>
          <p:cNvPr id="614405" name="Rectangle 5"/>
          <p:cNvSpPr>
            <a:spLocks noGrp="1" noChangeArrowheads="1"/>
          </p:cNvSpPr>
          <p:nvPr>
            <p:ph type="body" idx="1"/>
          </p:nvPr>
        </p:nvSpPr>
        <p:spPr>
          <a:xfrm>
            <a:off x="990600" y="1643533"/>
            <a:ext cx="8153400" cy="4449763"/>
          </a:xfrm>
          <a:gradFill rotWithShape="1">
            <a:gsLst>
              <a:gs pos="0">
                <a:srgbClr val="000000"/>
              </a:gs>
              <a:gs pos="100000">
                <a:srgbClr val="3E3D76"/>
              </a:gs>
            </a:gsLst>
            <a:lin ang="2700000" scaled="1"/>
          </a:gradFill>
          <a:ln>
            <a:noFill/>
          </a:ln>
        </p:spPr>
        <p:txBody>
          <a:bodyPr wrap="none" anchor="ctr"/>
          <a:lstStyle/>
          <a:p>
            <a:pPr marL="0" indent="0">
              <a:spcBef>
                <a:spcPct val="0"/>
              </a:spcBef>
              <a:buNone/>
            </a:pPr>
            <a:r>
              <a:rPr lang="zh-CN" altLang="en-US" sz="6000" kern="1200">
                <a:solidFill>
                  <a:srgbClr val="FFFFFF"/>
                </a:solidFill>
                <a:latin typeface="Times New Roman" charset="0"/>
                <a:ea typeface="ＭＳ Ｐゴシック" charset="0"/>
                <a:cs typeface="ＭＳ Ｐゴシック" charset="0"/>
              </a:rPr>
              <a:t>知识</a:t>
            </a:r>
            <a:r>
              <a:rPr lang="en-US" altLang="ja-JP" sz="6000" kern="1200">
                <a:solidFill>
                  <a:srgbClr val="FFFFFF"/>
                </a:solidFill>
                <a:latin typeface="Times New Roman" charset="0"/>
                <a:ea typeface="ＭＳ Ｐゴシック" charset="0"/>
                <a:cs typeface="ＭＳ Ｐゴシック" charset="0"/>
              </a:rPr>
              <a:t>…</a:t>
            </a:r>
          </a:p>
          <a:p>
            <a:pPr>
              <a:spcBef>
                <a:spcPct val="0"/>
              </a:spcBef>
            </a:pPr>
            <a:r>
              <a:rPr lang="zh-CN" altLang="en-US" sz="4000" kern="1200">
                <a:solidFill>
                  <a:srgbClr val="FFFFFF"/>
                </a:solidFill>
                <a:latin typeface="Times New Roman" charset="0"/>
                <a:ea typeface="ＭＳ Ｐゴシック" charset="0"/>
                <a:cs typeface="ＭＳ Ｐゴシック" charset="0"/>
              </a:rPr>
              <a:t>第一章	灵命的成长</a:t>
            </a:r>
          </a:p>
          <a:p>
            <a:pPr>
              <a:spcBef>
                <a:spcPct val="0"/>
              </a:spcBef>
            </a:pPr>
            <a:r>
              <a:rPr lang="zh-CN" altLang="en-US" sz="4000" kern="1200">
                <a:solidFill>
                  <a:srgbClr val="FFFFFF"/>
                </a:solidFill>
                <a:latin typeface="Times New Roman" charset="0"/>
                <a:ea typeface="ＭＳ Ｐゴシック" charset="0"/>
                <a:cs typeface="ＭＳ Ｐゴシック" charset="0"/>
              </a:rPr>
              <a:t>第二章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与假教导争战</a:t>
            </a:r>
          </a:p>
          <a:p>
            <a:pPr>
              <a:spcBef>
                <a:spcPct val="0"/>
              </a:spcBef>
            </a:pPr>
            <a:r>
              <a:rPr lang="zh-CN" altLang="en-US" sz="4000" kern="1200">
                <a:solidFill>
                  <a:srgbClr val="FFFFFF"/>
                </a:solidFill>
                <a:latin typeface="Times New Roman" charset="0"/>
                <a:ea typeface="ＭＳ Ｐゴシック" charset="0"/>
                <a:cs typeface="ＭＳ Ｐゴシック" charset="0"/>
              </a:rPr>
              <a:t>第三章</a:t>
            </a:r>
            <a:r>
              <a:rPr lang="en-US" altLang="ja-JP" sz="4000" kern="1200">
                <a:solidFill>
                  <a:srgbClr val="FFFFFF"/>
                </a:solidFill>
                <a:latin typeface="Times New Roman" charset="0"/>
                <a:ea typeface="ＭＳ Ｐゴシック" charset="0"/>
                <a:cs typeface="ＭＳ Ｐゴシック" charset="0"/>
              </a:rPr>
              <a:t>	</a:t>
            </a:r>
            <a:r>
              <a:rPr lang="zh-CN" altLang="en-US" sz="4000" kern="1200">
                <a:solidFill>
                  <a:srgbClr val="FFFFFF"/>
                </a:solidFill>
                <a:latin typeface="Times New Roman" charset="0"/>
                <a:ea typeface="ＭＳ Ｐゴシック" charset="0"/>
                <a:cs typeface="ＭＳ Ｐゴシック" charset="0"/>
              </a:rPr>
              <a:t>维持希望</a:t>
            </a:r>
          </a:p>
        </p:txBody>
      </p:sp>
      <p:sp>
        <p:nvSpPr>
          <p:cNvPr id="614406"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2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14403"/>
                                        </p:tgtEl>
                                        <p:attrNameLst>
                                          <p:attrName>style.visibility</p:attrName>
                                        </p:attrNameLst>
                                      </p:cBhvr>
                                      <p:to>
                                        <p:strVal val="visible"/>
                                      </p:to>
                                    </p:set>
                                    <p:anim calcmode="lin" valueType="num">
                                      <p:cBhvr additive="base">
                                        <p:cTn id="7" dur="500" fill="hold"/>
                                        <p:tgtEl>
                                          <p:spTgt spid="614403"/>
                                        </p:tgtEl>
                                        <p:attrNameLst>
                                          <p:attrName>ppt_x</p:attrName>
                                        </p:attrNameLst>
                                      </p:cBhvr>
                                      <p:tavLst>
                                        <p:tav tm="0">
                                          <p:val>
                                            <p:strVal val="0-#ppt_w/2"/>
                                          </p:val>
                                        </p:tav>
                                        <p:tav tm="100000">
                                          <p:val>
                                            <p:strVal val="#ppt_x"/>
                                          </p:val>
                                        </p:tav>
                                      </p:tavLst>
                                    </p:anim>
                                    <p:anim calcmode="lin" valueType="num">
                                      <p:cBhvr additive="base">
                                        <p:cTn id="8" dur="500" fill="hold"/>
                                        <p:tgtEl>
                                          <p:spTgt spid="6144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14404"/>
                                        </p:tgtEl>
                                        <p:attrNameLst>
                                          <p:attrName>style.visibility</p:attrName>
                                        </p:attrNameLst>
                                      </p:cBhvr>
                                      <p:to>
                                        <p:strVal val="visible"/>
                                      </p:to>
                                    </p:set>
                                    <p:animEffect transition="in" filter="slide(fromRight)">
                                      <p:cBhvr>
                                        <p:cTn id="12" dur="1000"/>
                                        <p:tgtEl>
                                          <p:spTgt spid="614404"/>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614407"/>
                                        </p:tgtEl>
                                        <p:attrNameLst>
                                          <p:attrName>style.visibility</p:attrName>
                                        </p:attrNameLst>
                                      </p:cBhvr>
                                      <p:to>
                                        <p:strVal val="visible"/>
                                      </p:to>
                                    </p:set>
                                    <p:anim calcmode="lin" valueType="num">
                                      <p:cBhvr additive="base">
                                        <p:cTn id="16" dur="500" fill="hold"/>
                                        <p:tgtEl>
                                          <p:spTgt spid="614407"/>
                                        </p:tgtEl>
                                        <p:attrNameLst>
                                          <p:attrName>ppt_x</p:attrName>
                                        </p:attrNameLst>
                                      </p:cBhvr>
                                      <p:tavLst>
                                        <p:tav tm="0">
                                          <p:val>
                                            <p:strVal val="0-#ppt_w/2"/>
                                          </p:val>
                                        </p:tav>
                                        <p:tav tm="100000">
                                          <p:val>
                                            <p:strVal val="#ppt_x"/>
                                          </p:val>
                                        </p:tav>
                                      </p:tavLst>
                                    </p:anim>
                                    <p:anim calcmode="lin" valueType="num">
                                      <p:cBhvr additive="base">
                                        <p:cTn id="17" dur="500" fill="hold"/>
                                        <p:tgtEl>
                                          <p:spTgt spid="61440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614406"/>
                                        </p:tgtEl>
                                        <p:attrNameLst>
                                          <p:attrName>style.visibility</p:attrName>
                                        </p:attrNameLst>
                                      </p:cBhvr>
                                      <p:to>
                                        <p:strVal val="visible"/>
                                      </p:to>
                                    </p:set>
                                    <p:animEffect transition="in" filter="slide(fromLeft)">
                                      <p:cBhvr>
                                        <p:cTn id="21" dur="500"/>
                                        <p:tgtEl>
                                          <p:spTgt spid="614406"/>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14402"/>
                                        </p:tgtEl>
                                        <p:attrNameLst>
                                          <p:attrName>style.visibility</p:attrName>
                                        </p:attrNameLst>
                                      </p:cBhvr>
                                      <p:to>
                                        <p:strVal val="visible"/>
                                      </p:to>
                                    </p:set>
                                    <p:anim calcmode="lin" valueType="num">
                                      <p:cBhvr additive="base">
                                        <p:cTn id="25" dur="500" fill="hold"/>
                                        <p:tgtEl>
                                          <p:spTgt spid="614402"/>
                                        </p:tgtEl>
                                        <p:attrNameLst>
                                          <p:attrName>ppt_x</p:attrName>
                                        </p:attrNameLst>
                                      </p:cBhvr>
                                      <p:tavLst>
                                        <p:tav tm="0">
                                          <p:val>
                                            <p:strVal val="1+#ppt_w/2"/>
                                          </p:val>
                                        </p:tav>
                                        <p:tav tm="100000">
                                          <p:val>
                                            <p:strVal val="#ppt_x"/>
                                          </p:val>
                                        </p:tav>
                                      </p:tavLst>
                                    </p:anim>
                                    <p:anim calcmode="lin" valueType="num">
                                      <p:cBhvr additive="base">
                                        <p:cTn id="26" dur="500" fill="hold"/>
                                        <p:tgtEl>
                                          <p:spTgt spid="614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614405">
                                            <p:bg/>
                                          </p:spTgt>
                                        </p:tgtEl>
                                        <p:attrNameLst>
                                          <p:attrName>style.visibility</p:attrName>
                                        </p:attrNameLst>
                                      </p:cBhvr>
                                      <p:to>
                                        <p:strVal val="visible"/>
                                      </p:to>
                                    </p:set>
                                    <p:animEffect transition="in" filter="fade">
                                      <p:cBhvr>
                                        <p:cTn id="31" dur="770" decel="100000"/>
                                        <p:tgtEl>
                                          <p:spTgt spid="614405">
                                            <p:bg/>
                                          </p:spTgt>
                                        </p:tgtEl>
                                      </p:cBhvr>
                                    </p:animEffect>
                                    <p:animScale>
                                      <p:cBhvr>
                                        <p:cTn id="32" dur="770" decel="100000"/>
                                        <p:tgtEl>
                                          <p:spTgt spid="614405">
                                            <p:bg/>
                                          </p:spTgt>
                                        </p:tgtEl>
                                      </p:cBhvr>
                                      <p:from x="10000" y="10000"/>
                                      <p:to x="200000" y="450000"/>
                                    </p:animScale>
                                    <p:animScale>
                                      <p:cBhvr>
                                        <p:cTn id="33" dur="1230" accel="100000" fill="hold">
                                          <p:stCondLst>
                                            <p:cond delay="770"/>
                                          </p:stCondLst>
                                        </p:cTn>
                                        <p:tgtEl>
                                          <p:spTgt spid="614405">
                                            <p:bg/>
                                          </p:spTgt>
                                        </p:tgtEl>
                                      </p:cBhvr>
                                      <p:from x="200000" y="450000"/>
                                      <p:to x="100000" y="100000"/>
                                    </p:animScale>
                                    <p:set>
                                      <p:cBhvr>
                                        <p:cTn id="34" dur="770" fill="hold"/>
                                        <p:tgtEl>
                                          <p:spTgt spid="614405">
                                            <p:bg/>
                                          </p:spTgt>
                                        </p:tgtEl>
                                        <p:attrNameLst>
                                          <p:attrName>ppt_x</p:attrName>
                                        </p:attrNameLst>
                                      </p:cBhvr>
                                      <p:to>
                                        <p:strVal val="(0.5)"/>
                                      </p:to>
                                    </p:set>
                                    <p:anim from="(0.5)" to="(#ppt_x)" calcmode="lin" valueType="num">
                                      <p:cBhvr>
                                        <p:cTn id="35" dur="1230" accel="100000" fill="hold">
                                          <p:stCondLst>
                                            <p:cond delay="770"/>
                                          </p:stCondLst>
                                        </p:cTn>
                                        <p:tgtEl>
                                          <p:spTgt spid="614405">
                                            <p:bg/>
                                          </p:spTgt>
                                        </p:tgtEl>
                                        <p:attrNameLst>
                                          <p:attrName>ppt_x</p:attrName>
                                        </p:attrNameLst>
                                      </p:cBhvr>
                                    </p:anim>
                                    <p:set>
                                      <p:cBhvr>
                                        <p:cTn id="36" dur="770" fill="hold"/>
                                        <p:tgtEl>
                                          <p:spTgt spid="614405">
                                            <p:bg/>
                                          </p:spTgt>
                                        </p:tgtEl>
                                        <p:attrNameLst>
                                          <p:attrName>ppt_y</p:attrName>
                                        </p:attrNameLst>
                                      </p:cBhvr>
                                      <p:to>
                                        <p:strVal val="(#ppt_y+0.4)"/>
                                      </p:to>
                                    </p:set>
                                    <p:anim from="(#ppt_y+0.4)" to="(#ppt_y)" calcmode="lin" valueType="num">
                                      <p:cBhvr>
                                        <p:cTn id="37" dur="1230" accel="100000" fill="hold">
                                          <p:stCondLst>
                                            <p:cond delay="770"/>
                                          </p:stCondLst>
                                        </p:cTn>
                                        <p:tgtEl>
                                          <p:spTgt spid="614405">
                                            <p:bg/>
                                          </p:spTgt>
                                        </p:tgtEl>
                                        <p:attrNameLst>
                                          <p:attrName>ppt_y</p:attrName>
                                        </p:attrNameLst>
                                      </p:cBhvr>
                                    </p:anim>
                                  </p:childTnLst>
                                </p:cTn>
                              </p:par>
                            </p:childTnLst>
                          </p:cTn>
                        </p:par>
                      </p:childTnLst>
                    </p:cTn>
                  </p:par>
                  <p:par>
                    <p:cTn id="38" fill="hold">
                      <p:stCondLst>
                        <p:cond delay="indefinite"/>
                      </p:stCondLst>
                      <p:childTnLst>
                        <p:par>
                          <p:cTn id="39" fill="hold">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614405">
                                            <p:txEl>
                                              <p:pRg st="0" end="0"/>
                                            </p:txEl>
                                          </p:spTgt>
                                        </p:tgtEl>
                                        <p:attrNameLst>
                                          <p:attrName>style.visibility</p:attrName>
                                        </p:attrNameLst>
                                      </p:cBhvr>
                                      <p:to>
                                        <p:strVal val="visible"/>
                                      </p:to>
                                    </p:set>
                                    <p:animEffect transition="in" filter="fade">
                                      <p:cBhvr>
                                        <p:cTn id="42" dur="770" decel="100000"/>
                                        <p:tgtEl>
                                          <p:spTgt spid="614405">
                                            <p:txEl>
                                              <p:pRg st="0" end="0"/>
                                            </p:txEl>
                                          </p:spTgt>
                                        </p:tgtEl>
                                      </p:cBhvr>
                                    </p:animEffect>
                                    <p:animScale>
                                      <p:cBhvr>
                                        <p:cTn id="43" dur="770" decel="100000"/>
                                        <p:tgtEl>
                                          <p:spTgt spid="614405">
                                            <p:txEl>
                                              <p:pRg st="0" end="0"/>
                                            </p:txEl>
                                          </p:spTgt>
                                        </p:tgtEl>
                                      </p:cBhvr>
                                      <p:from x="10000" y="10000"/>
                                      <p:to x="200000" y="450000"/>
                                    </p:animScale>
                                    <p:animScale>
                                      <p:cBhvr>
                                        <p:cTn id="44" dur="1230" accel="100000" fill="hold">
                                          <p:stCondLst>
                                            <p:cond delay="770"/>
                                          </p:stCondLst>
                                        </p:cTn>
                                        <p:tgtEl>
                                          <p:spTgt spid="614405">
                                            <p:txEl>
                                              <p:pRg st="0" end="0"/>
                                            </p:txEl>
                                          </p:spTgt>
                                        </p:tgtEl>
                                      </p:cBhvr>
                                      <p:from x="200000" y="450000"/>
                                      <p:to x="100000" y="100000"/>
                                    </p:animScale>
                                    <p:set>
                                      <p:cBhvr>
                                        <p:cTn id="45" dur="770" fill="hold"/>
                                        <p:tgtEl>
                                          <p:spTgt spid="614405">
                                            <p:txEl>
                                              <p:pRg st="0" end="0"/>
                                            </p:txEl>
                                          </p:spTgt>
                                        </p:tgtEl>
                                        <p:attrNameLst>
                                          <p:attrName>ppt_x</p:attrName>
                                        </p:attrNameLst>
                                      </p:cBhvr>
                                      <p:to>
                                        <p:strVal val="(0.5)"/>
                                      </p:to>
                                    </p:set>
                                    <p:anim from="(0.5)" to="(#ppt_x)" calcmode="lin" valueType="num">
                                      <p:cBhvr>
                                        <p:cTn id="46" dur="1230" accel="100000" fill="hold">
                                          <p:stCondLst>
                                            <p:cond delay="770"/>
                                          </p:stCondLst>
                                        </p:cTn>
                                        <p:tgtEl>
                                          <p:spTgt spid="614405">
                                            <p:txEl>
                                              <p:pRg st="0" end="0"/>
                                            </p:txEl>
                                          </p:spTgt>
                                        </p:tgtEl>
                                        <p:attrNameLst>
                                          <p:attrName>ppt_x</p:attrName>
                                        </p:attrNameLst>
                                      </p:cBhvr>
                                    </p:anim>
                                    <p:set>
                                      <p:cBhvr>
                                        <p:cTn id="47" dur="770" fill="hold"/>
                                        <p:tgtEl>
                                          <p:spTgt spid="614405">
                                            <p:txEl>
                                              <p:pRg st="0" end="0"/>
                                            </p:txEl>
                                          </p:spTgt>
                                        </p:tgtEl>
                                        <p:attrNameLst>
                                          <p:attrName>ppt_y</p:attrName>
                                        </p:attrNameLst>
                                      </p:cBhvr>
                                      <p:to>
                                        <p:strVal val="(#ppt_y+0.4)"/>
                                      </p:to>
                                    </p:set>
                                    <p:anim from="(#ppt_y+0.4)" to="(#ppt_y)" calcmode="lin" valueType="num">
                                      <p:cBhvr>
                                        <p:cTn id="48" dur="1230" accel="100000" fill="hold">
                                          <p:stCondLst>
                                            <p:cond delay="770"/>
                                          </p:stCondLst>
                                        </p:cTn>
                                        <p:tgtEl>
                                          <p:spTgt spid="614405">
                                            <p:txEl>
                                              <p:pRg st="0" end="0"/>
                                            </p:txEl>
                                          </p:spTgt>
                                        </p:tgtEl>
                                        <p:attrNameLst>
                                          <p:attrName>ppt_y</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51" presetClass="entr" presetSubtype="0" fill="hold" grpId="0" nodeType="clickEffect">
                                  <p:stCondLst>
                                    <p:cond delay="0"/>
                                  </p:stCondLst>
                                  <p:childTnLst>
                                    <p:set>
                                      <p:cBhvr>
                                        <p:cTn id="52" dur="1" fill="hold">
                                          <p:stCondLst>
                                            <p:cond delay="0"/>
                                          </p:stCondLst>
                                        </p:cTn>
                                        <p:tgtEl>
                                          <p:spTgt spid="614405">
                                            <p:txEl>
                                              <p:pRg st="1" end="1"/>
                                            </p:txEl>
                                          </p:spTgt>
                                        </p:tgtEl>
                                        <p:attrNameLst>
                                          <p:attrName>style.visibility</p:attrName>
                                        </p:attrNameLst>
                                      </p:cBhvr>
                                      <p:to>
                                        <p:strVal val="visible"/>
                                      </p:to>
                                    </p:set>
                                    <p:animEffect transition="in" filter="fade">
                                      <p:cBhvr>
                                        <p:cTn id="53" dur="770" decel="100000"/>
                                        <p:tgtEl>
                                          <p:spTgt spid="614405">
                                            <p:txEl>
                                              <p:pRg st="1" end="1"/>
                                            </p:txEl>
                                          </p:spTgt>
                                        </p:tgtEl>
                                      </p:cBhvr>
                                    </p:animEffect>
                                    <p:animScale>
                                      <p:cBhvr>
                                        <p:cTn id="54" dur="770" decel="100000"/>
                                        <p:tgtEl>
                                          <p:spTgt spid="614405">
                                            <p:txEl>
                                              <p:pRg st="1" end="1"/>
                                            </p:txEl>
                                          </p:spTgt>
                                        </p:tgtEl>
                                      </p:cBhvr>
                                      <p:from x="10000" y="10000"/>
                                      <p:to x="200000" y="450000"/>
                                    </p:animScale>
                                    <p:animScale>
                                      <p:cBhvr>
                                        <p:cTn id="55" dur="1230" accel="100000" fill="hold">
                                          <p:stCondLst>
                                            <p:cond delay="770"/>
                                          </p:stCondLst>
                                        </p:cTn>
                                        <p:tgtEl>
                                          <p:spTgt spid="614405">
                                            <p:txEl>
                                              <p:pRg st="1" end="1"/>
                                            </p:txEl>
                                          </p:spTgt>
                                        </p:tgtEl>
                                      </p:cBhvr>
                                      <p:from x="200000" y="450000"/>
                                      <p:to x="100000" y="100000"/>
                                    </p:animScale>
                                    <p:set>
                                      <p:cBhvr>
                                        <p:cTn id="56" dur="770" fill="hold"/>
                                        <p:tgtEl>
                                          <p:spTgt spid="614405">
                                            <p:txEl>
                                              <p:pRg st="1" end="1"/>
                                            </p:txEl>
                                          </p:spTgt>
                                        </p:tgtEl>
                                        <p:attrNameLst>
                                          <p:attrName>ppt_x</p:attrName>
                                        </p:attrNameLst>
                                      </p:cBhvr>
                                      <p:to>
                                        <p:strVal val="(0.5)"/>
                                      </p:to>
                                    </p:set>
                                    <p:anim from="(0.5)" to="(#ppt_x)" calcmode="lin" valueType="num">
                                      <p:cBhvr>
                                        <p:cTn id="57" dur="1230" accel="100000" fill="hold">
                                          <p:stCondLst>
                                            <p:cond delay="770"/>
                                          </p:stCondLst>
                                        </p:cTn>
                                        <p:tgtEl>
                                          <p:spTgt spid="614405">
                                            <p:txEl>
                                              <p:pRg st="1" end="1"/>
                                            </p:txEl>
                                          </p:spTgt>
                                        </p:tgtEl>
                                        <p:attrNameLst>
                                          <p:attrName>ppt_x</p:attrName>
                                        </p:attrNameLst>
                                      </p:cBhvr>
                                    </p:anim>
                                    <p:set>
                                      <p:cBhvr>
                                        <p:cTn id="58" dur="770" fill="hold"/>
                                        <p:tgtEl>
                                          <p:spTgt spid="614405">
                                            <p:txEl>
                                              <p:pRg st="1" end="1"/>
                                            </p:txEl>
                                          </p:spTgt>
                                        </p:tgtEl>
                                        <p:attrNameLst>
                                          <p:attrName>ppt_y</p:attrName>
                                        </p:attrNameLst>
                                      </p:cBhvr>
                                      <p:to>
                                        <p:strVal val="(#ppt_y+0.4)"/>
                                      </p:to>
                                    </p:set>
                                    <p:anim from="(#ppt_y+0.4)" to="(#ppt_y)" calcmode="lin" valueType="num">
                                      <p:cBhvr>
                                        <p:cTn id="59" dur="1230" accel="100000" fill="hold">
                                          <p:stCondLst>
                                            <p:cond delay="770"/>
                                          </p:stCondLst>
                                        </p:cTn>
                                        <p:tgtEl>
                                          <p:spTgt spid="614405">
                                            <p:txEl>
                                              <p:pRg st="1" end="1"/>
                                            </p:txEl>
                                          </p:spTgt>
                                        </p:tgtEl>
                                        <p:attrNameLst>
                                          <p:attrName>ppt_y</p:attrName>
                                        </p:attrNameLst>
                                      </p:cBhvr>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entr" presetSubtype="0" fill="hold" grpId="0" nodeType="clickEffect">
                                  <p:stCondLst>
                                    <p:cond delay="0"/>
                                  </p:stCondLst>
                                  <p:childTnLst>
                                    <p:set>
                                      <p:cBhvr>
                                        <p:cTn id="63" dur="1" fill="hold">
                                          <p:stCondLst>
                                            <p:cond delay="0"/>
                                          </p:stCondLst>
                                        </p:cTn>
                                        <p:tgtEl>
                                          <p:spTgt spid="614405">
                                            <p:txEl>
                                              <p:pRg st="2" end="2"/>
                                            </p:txEl>
                                          </p:spTgt>
                                        </p:tgtEl>
                                        <p:attrNameLst>
                                          <p:attrName>style.visibility</p:attrName>
                                        </p:attrNameLst>
                                      </p:cBhvr>
                                      <p:to>
                                        <p:strVal val="visible"/>
                                      </p:to>
                                    </p:set>
                                    <p:animEffect transition="in" filter="fade">
                                      <p:cBhvr>
                                        <p:cTn id="64" dur="770" decel="100000"/>
                                        <p:tgtEl>
                                          <p:spTgt spid="614405">
                                            <p:txEl>
                                              <p:pRg st="2" end="2"/>
                                            </p:txEl>
                                          </p:spTgt>
                                        </p:tgtEl>
                                      </p:cBhvr>
                                    </p:animEffect>
                                    <p:animScale>
                                      <p:cBhvr>
                                        <p:cTn id="65" dur="770" decel="100000"/>
                                        <p:tgtEl>
                                          <p:spTgt spid="614405">
                                            <p:txEl>
                                              <p:pRg st="2" end="2"/>
                                            </p:txEl>
                                          </p:spTgt>
                                        </p:tgtEl>
                                      </p:cBhvr>
                                      <p:from x="10000" y="10000"/>
                                      <p:to x="200000" y="450000"/>
                                    </p:animScale>
                                    <p:animScale>
                                      <p:cBhvr>
                                        <p:cTn id="66" dur="1230" accel="100000" fill="hold">
                                          <p:stCondLst>
                                            <p:cond delay="770"/>
                                          </p:stCondLst>
                                        </p:cTn>
                                        <p:tgtEl>
                                          <p:spTgt spid="614405">
                                            <p:txEl>
                                              <p:pRg st="2" end="2"/>
                                            </p:txEl>
                                          </p:spTgt>
                                        </p:tgtEl>
                                      </p:cBhvr>
                                      <p:from x="200000" y="450000"/>
                                      <p:to x="100000" y="100000"/>
                                    </p:animScale>
                                    <p:set>
                                      <p:cBhvr>
                                        <p:cTn id="67" dur="770" fill="hold"/>
                                        <p:tgtEl>
                                          <p:spTgt spid="614405">
                                            <p:txEl>
                                              <p:pRg st="2" end="2"/>
                                            </p:txEl>
                                          </p:spTgt>
                                        </p:tgtEl>
                                        <p:attrNameLst>
                                          <p:attrName>ppt_x</p:attrName>
                                        </p:attrNameLst>
                                      </p:cBhvr>
                                      <p:to>
                                        <p:strVal val="(0.5)"/>
                                      </p:to>
                                    </p:set>
                                    <p:anim from="(0.5)" to="(#ppt_x)" calcmode="lin" valueType="num">
                                      <p:cBhvr>
                                        <p:cTn id="68" dur="1230" accel="100000" fill="hold">
                                          <p:stCondLst>
                                            <p:cond delay="770"/>
                                          </p:stCondLst>
                                        </p:cTn>
                                        <p:tgtEl>
                                          <p:spTgt spid="614405">
                                            <p:txEl>
                                              <p:pRg st="2" end="2"/>
                                            </p:txEl>
                                          </p:spTgt>
                                        </p:tgtEl>
                                        <p:attrNameLst>
                                          <p:attrName>ppt_x</p:attrName>
                                        </p:attrNameLst>
                                      </p:cBhvr>
                                    </p:anim>
                                    <p:set>
                                      <p:cBhvr>
                                        <p:cTn id="69" dur="770" fill="hold"/>
                                        <p:tgtEl>
                                          <p:spTgt spid="614405">
                                            <p:txEl>
                                              <p:pRg st="2" end="2"/>
                                            </p:txEl>
                                          </p:spTgt>
                                        </p:tgtEl>
                                        <p:attrNameLst>
                                          <p:attrName>ppt_y</p:attrName>
                                        </p:attrNameLst>
                                      </p:cBhvr>
                                      <p:to>
                                        <p:strVal val="(#ppt_y+0.4)"/>
                                      </p:to>
                                    </p:set>
                                    <p:anim from="(#ppt_y+0.4)" to="(#ppt_y)" calcmode="lin" valueType="num">
                                      <p:cBhvr>
                                        <p:cTn id="70" dur="1230" accel="100000" fill="hold">
                                          <p:stCondLst>
                                            <p:cond delay="770"/>
                                          </p:stCondLst>
                                        </p:cTn>
                                        <p:tgtEl>
                                          <p:spTgt spid="614405">
                                            <p:txEl>
                                              <p:pRg st="2" end="2"/>
                                            </p:txEl>
                                          </p:spTgt>
                                        </p:tgtEl>
                                        <p:attrNameLst>
                                          <p:attrName>ppt_y</p:attrName>
                                        </p:attrNameLst>
                                      </p:cBhvr>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1" presetClass="entr" presetSubtype="0" fill="hold" grpId="0" nodeType="clickEffect">
                                  <p:stCondLst>
                                    <p:cond delay="0"/>
                                  </p:stCondLst>
                                  <p:childTnLst>
                                    <p:set>
                                      <p:cBhvr>
                                        <p:cTn id="74" dur="1" fill="hold">
                                          <p:stCondLst>
                                            <p:cond delay="0"/>
                                          </p:stCondLst>
                                        </p:cTn>
                                        <p:tgtEl>
                                          <p:spTgt spid="614405">
                                            <p:txEl>
                                              <p:pRg st="3" end="3"/>
                                            </p:txEl>
                                          </p:spTgt>
                                        </p:tgtEl>
                                        <p:attrNameLst>
                                          <p:attrName>style.visibility</p:attrName>
                                        </p:attrNameLst>
                                      </p:cBhvr>
                                      <p:to>
                                        <p:strVal val="visible"/>
                                      </p:to>
                                    </p:set>
                                    <p:animEffect transition="in" filter="fade">
                                      <p:cBhvr>
                                        <p:cTn id="75" dur="770" decel="100000"/>
                                        <p:tgtEl>
                                          <p:spTgt spid="614405">
                                            <p:txEl>
                                              <p:pRg st="3" end="3"/>
                                            </p:txEl>
                                          </p:spTgt>
                                        </p:tgtEl>
                                      </p:cBhvr>
                                    </p:animEffect>
                                    <p:animScale>
                                      <p:cBhvr>
                                        <p:cTn id="76" dur="770" decel="100000"/>
                                        <p:tgtEl>
                                          <p:spTgt spid="614405">
                                            <p:txEl>
                                              <p:pRg st="3" end="3"/>
                                            </p:txEl>
                                          </p:spTgt>
                                        </p:tgtEl>
                                      </p:cBhvr>
                                      <p:from x="10000" y="10000"/>
                                      <p:to x="200000" y="450000"/>
                                    </p:animScale>
                                    <p:animScale>
                                      <p:cBhvr>
                                        <p:cTn id="77" dur="1230" accel="100000" fill="hold">
                                          <p:stCondLst>
                                            <p:cond delay="770"/>
                                          </p:stCondLst>
                                        </p:cTn>
                                        <p:tgtEl>
                                          <p:spTgt spid="614405">
                                            <p:txEl>
                                              <p:pRg st="3" end="3"/>
                                            </p:txEl>
                                          </p:spTgt>
                                        </p:tgtEl>
                                      </p:cBhvr>
                                      <p:from x="200000" y="450000"/>
                                      <p:to x="100000" y="100000"/>
                                    </p:animScale>
                                    <p:set>
                                      <p:cBhvr>
                                        <p:cTn id="78" dur="770" fill="hold"/>
                                        <p:tgtEl>
                                          <p:spTgt spid="614405">
                                            <p:txEl>
                                              <p:pRg st="3" end="3"/>
                                            </p:txEl>
                                          </p:spTgt>
                                        </p:tgtEl>
                                        <p:attrNameLst>
                                          <p:attrName>ppt_x</p:attrName>
                                        </p:attrNameLst>
                                      </p:cBhvr>
                                      <p:to>
                                        <p:strVal val="(0.5)"/>
                                      </p:to>
                                    </p:set>
                                    <p:anim from="(0.5)" to="(#ppt_x)" calcmode="lin" valueType="num">
                                      <p:cBhvr>
                                        <p:cTn id="79" dur="1230" accel="100000" fill="hold">
                                          <p:stCondLst>
                                            <p:cond delay="770"/>
                                          </p:stCondLst>
                                        </p:cTn>
                                        <p:tgtEl>
                                          <p:spTgt spid="614405">
                                            <p:txEl>
                                              <p:pRg st="3" end="3"/>
                                            </p:txEl>
                                          </p:spTgt>
                                        </p:tgtEl>
                                        <p:attrNameLst>
                                          <p:attrName>ppt_x</p:attrName>
                                        </p:attrNameLst>
                                      </p:cBhvr>
                                    </p:anim>
                                    <p:set>
                                      <p:cBhvr>
                                        <p:cTn id="80" dur="770" fill="hold"/>
                                        <p:tgtEl>
                                          <p:spTgt spid="614405">
                                            <p:txEl>
                                              <p:pRg st="3" end="3"/>
                                            </p:txEl>
                                          </p:spTgt>
                                        </p:tgtEl>
                                        <p:attrNameLst>
                                          <p:attrName>ppt_y</p:attrName>
                                        </p:attrNameLst>
                                      </p:cBhvr>
                                      <p:to>
                                        <p:strVal val="(#ppt_y+0.4)"/>
                                      </p:to>
                                    </p:set>
                                    <p:anim from="(#ppt_y+0.4)" to="(#ppt_y)" calcmode="lin" valueType="num">
                                      <p:cBhvr>
                                        <p:cTn id="81" dur="1230" accel="100000" fill="hold">
                                          <p:stCondLst>
                                            <p:cond delay="770"/>
                                          </p:stCondLst>
                                        </p:cTn>
                                        <p:tgtEl>
                                          <p:spTgt spid="614405">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2" grpId="0" animBg="1"/>
      <p:bldP spid="614403" grpId="0" animBg="1"/>
      <p:bldP spid="614404" grpId="0"/>
      <p:bldP spid="614407" grpId="0" animBg="1"/>
      <p:bldP spid="614405" grpId="0" build="p" animBg="1"/>
      <p:bldP spid="61440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2"/>
          <p:cNvSpPr>
            <a:spLocks noGrp="1" noChangeArrowheads="1"/>
          </p:cNvSpPr>
          <p:nvPr>
            <p:ph type="title"/>
          </p:nvPr>
        </p:nvSpPr>
        <p:spPr>
          <a:xfrm>
            <a:off x="14024" y="27165"/>
            <a:ext cx="8928100" cy="1143000"/>
          </a:xfrm>
        </p:spPr>
        <p:txBody>
          <a:bodyPr/>
          <a:lstStyle/>
          <a:p>
            <a:pPr eaLnBrk="1" hangingPunct="1"/>
            <a:r>
              <a:rPr lang="zh-CN" altLang="en-US" dirty="0">
                <a:latin typeface="Engravers MT" charset="0"/>
                <a:ea typeface="ＭＳ Ｐゴシック" charset="0"/>
                <a:cs typeface="ＭＳ Ｐゴシック" charset="0"/>
              </a:rPr>
              <a:t>假教师</a:t>
            </a:r>
            <a:r>
              <a:rPr lang="en-US" altLang="zh-CN" dirty="0">
                <a:latin typeface="Engravers MT" charset="0"/>
                <a:ea typeface="ＭＳ Ｐゴシック" charset="0"/>
                <a:cs typeface="ＭＳ Ｐゴシック" charset="0"/>
              </a:rPr>
              <a:t>/</a:t>
            </a:r>
            <a:r>
              <a:rPr lang="zh-CN" altLang="en-US" dirty="0">
                <a:latin typeface="Engravers MT" charset="0"/>
                <a:ea typeface="ＭＳ Ｐゴシック" charset="0"/>
                <a:cs typeface="ＭＳ Ｐゴシック" charset="0"/>
              </a:rPr>
              <a:t>假师傅</a:t>
            </a:r>
            <a:endParaRPr lang="en-US" dirty="0">
              <a:latin typeface="Engravers MT" charset="0"/>
              <a:ea typeface="ＭＳ Ｐゴシック" charset="0"/>
              <a:cs typeface="ＭＳ Ｐゴシック"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0" y="1340768"/>
            <a:ext cx="5754664" cy="53203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39" y="4443551"/>
            <a:ext cx="4048461" cy="2422573"/>
          </a:xfrm>
          <a:prstGeom prst="rect">
            <a:avLst/>
          </a:prstGeom>
        </p:spPr>
      </p:pic>
      <p:sp>
        <p:nvSpPr>
          <p:cNvPr id="2" name="文本框 1">
            <a:extLst>
              <a:ext uri="{FF2B5EF4-FFF2-40B4-BE49-F238E27FC236}">
                <a16:creationId xmlns:a16="http://schemas.microsoft.com/office/drawing/2014/main" id="{AD6102E4-C044-F17C-F8B4-D4D96BA20C26}"/>
              </a:ext>
            </a:extLst>
          </p:cNvPr>
          <p:cNvSpPr txBox="1"/>
          <p:nvPr/>
        </p:nvSpPr>
        <p:spPr>
          <a:xfrm>
            <a:off x="1547664" y="1804149"/>
            <a:ext cx="4248472" cy="2308324"/>
          </a:xfrm>
          <a:prstGeom prst="rect">
            <a:avLst/>
          </a:prstGeom>
          <a:solidFill>
            <a:srgbClr val="6E0457"/>
          </a:solidFill>
        </p:spPr>
        <p:txBody>
          <a:bodyPr wrap="square" rtlCol="0">
            <a:spAutoFit/>
          </a:bodyPr>
          <a:lstStyle/>
          <a:p>
            <a:r>
              <a:rPr lang="zh-CN" altLang="en-US" b="1" dirty="0">
                <a:solidFill>
                  <a:schemeClr val="bg1"/>
                </a:solidFill>
              </a:rPr>
              <a:t>“关键是，圣灵从不会让你为罪感到自责，祂从不会指出你的过错。”</a:t>
            </a:r>
            <a:endParaRPr lang="en-US" altLang="zh-CN" b="1" dirty="0">
              <a:solidFill>
                <a:schemeClr val="bg1"/>
              </a:solidFill>
            </a:endParaRPr>
          </a:p>
          <a:p>
            <a:endParaRPr lang="en-US" altLang="zh-CN" b="1" dirty="0">
              <a:solidFill>
                <a:schemeClr val="bg1"/>
              </a:solidFill>
            </a:endParaRPr>
          </a:p>
          <a:p>
            <a:endParaRPr lang="en-US" altLang="zh-CN" b="1" dirty="0">
              <a:solidFill>
                <a:schemeClr val="bg1"/>
              </a:solidFill>
            </a:endParaRPr>
          </a:p>
          <a:p>
            <a:endParaRPr lang="zh-CN" altLang="en-US" dirty="0">
              <a:solidFill>
                <a:schemeClr val="bg1"/>
              </a:solidFill>
            </a:endParaRPr>
          </a:p>
        </p:txBody>
      </p:sp>
      <p:sp>
        <p:nvSpPr>
          <p:cNvPr id="4" name="文本框 3">
            <a:extLst>
              <a:ext uri="{FF2B5EF4-FFF2-40B4-BE49-F238E27FC236}">
                <a16:creationId xmlns:a16="http://schemas.microsoft.com/office/drawing/2014/main" id="{2F6920CA-64DA-43C9-2789-C89E8B73A3A7}"/>
              </a:ext>
            </a:extLst>
          </p:cNvPr>
          <p:cNvSpPr txBox="1"/>
          <p:nvPr/>
        </p:nvSpPr>
        <p:spPr>
          <a:xfrm>
            <a:off x="1979712" y="5654837"/>
            <a:ext cx="3115827" cy="830997"/>
          </a:xfrm>
          <a:prstGeom prst="rect">
            <a:avLst/>
          </a:prstGeom>
          <a:solidFill>
            <a:srgbClr val="4F4F4F"/>
          </a:solidFill>
        </p:spPr>
        <p:txBody>
          <a:bodyPr wrap="square" rtlCol="0">
            <a:spAutoFit/>
          </a:bodyPr>
          <a:lstStyle/>
          <a:p>
            <a:pPr algn="ctr"/>
            <a:r>
              <a:rPr lang="zh-CN" altLang="en-US" sz="4800" b="1" dirty="0">
                <a:solidFill>
                  <a:schemeClr val="bg1"/>
                </a:solidFill>
              </a:rPr>
              <a:t>异端</a:t>
            </a:r>
            <a:endParaRPr lang="zh-CN" altLang="en-US" sz="4800" dirty="0">
              <a:solidFill>
                <a:schemeClr val="bg1"/>
              </a:solidFill>
            </a:endParaRPr>
          </a:p>
        </p:txBody>
      </p:sp>
    </p:spTree>
    <p:extLst>
      <p:ext uri="{BB962C8B-B14F-4D97-AF65-F5344CB8AC3E}">
        <p14:creationId xmlns:p14="http://schemas.microsoft.com/office/powerpoint/2010/main" val="311167083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p:spPr>
        <p:txBody>
          <a:bodyPr/>
          <a:lstStyle/>
          <a:p>
            <a:pPr eaLnBrk="1" hangingPunct="1"/>
            <a:r>
              <a:rPr lang="zh-CN" altLang="en-US" sz="3200" dirty="0">
                <a:solidFill>
                  <a:srgbClr val="CC0000"/>
                </a:solidFill>
                <a:ea typeface="SimSun" pitchFamily="2" charset="-122"/>
              </a:rPr>
              <a:t>彼得后书 </a:t>
            </a:r>
            <a:r>
              <a:rPr lang="en-US" altLang="en-US" sz="3200" dirty="0">
                <a:solidFill>
                  <a:srgbClr val="CC0000"/>
                </a:solidFill>
              </a:rPr>
              <a:t>3</a:t>
            </a:r>
            <a:br>
              <a:rPr lang="en-US" altLang="en-US" sz="3200" dirty="0">
                <a:solidFill>
                  <a:srgbClr val="CC0000"/>
                </a:solidFill>
              </a:rPr>
            </a:br>
            <a:r>
              <a:rPr lang="en-US" altLang="en-US" sz="3200" dirty="0">
                <a:solidFill>
                  <a:srgbClr val="CC0000"/>
                </a:solidFill>
              </a:rPr>
              <a:t> </a:t>
            </a:r>
            <a:r>
              <a:rPr lang="zh-CN" altLang="en-US" sz="3200" dirty="0">
                <a:solidFill>
                  <a:srgbClr val="800080"/>
                </a:solidFill>
                <a:latin typeface="Verdana" pitchFamily="34" charset="0"/>
                <a:ea typeface="SimSun" pitchFamily="2" charset="-122"/>
              </a:rPr>
              <a:t>知识维持主再来的希望</a:t>
            </a:r>
            <a:endParaRPr lang="en-US" altLang="en-US" sz="3200" dirty="0">
              <a:solidFill>
                <a:srgbClr val="800080"/>
              </a:solidFill>
              <a:latin typeface="Verdana" pitchFamily="34" charset="0"/>
            </a:endParaRPr>
          </a:p>
        </p:txBody>
      </p:sp>
      <p:sp>
        <p:nvSpPr>
          <p:cNvPr id="80899" name="Rectangle 3"/>
          <p:cNvSpPr>
            <a:spLocks noGrp="1" noChangeArrowheads="1"/>
          </p:cNvSpPr>
          <p:nvPr>
            <p:ph type="body" idx="1"/>
          </p:nvPr>
        </p:nvSpPr>
        <p:spPr>
          <a:xfrm>
            <a:off x="381000" y="4694238"/>
            <a:ext cx="8382000" cy="2011362"/>
          </a:xfrm>
          <a:effectLst>
            <a:outerShdw blurRad="63500" dist="35921" dir="2700000" algn="ctr" rotWithShape="0">
              <a:srgbClr val="000000">
                <a:alpha val="74997"/>
              </a:srgbClr>
            </a:outerShdw>
          </a:effectLst>
        </p:spPr>
        <p:txBody>
          <a:bodyPr/>
          <a:lstStyle/>
          <a:p>
            <a:pPr marL="609600" indent="-609600" algn="ctr" eaLnBrk="1" hangingPunct="1">
              <a:lnSpc>
                <a:spcPct val="90000"/>
              </a:lnSpc>
              <a:buFontTx/>
              <a:buAutoNum type="alphaUcPeriod"/>
            </a:pPr>
            <a:r>
              <a:rPr lang="zh-CN" altLang="en-US" sz="2800" b="1">
                <a:solidFill>
                  <a:srgbClr val="FFFF66"/>
                </a:solidFill>
                <a:ea typeface="SimSun" pitchFamily="2" charset="-122"/>
              </a:rPr>
              <a:t>被提之前的好讥诮者</a:t>
            </a:r>
          </a:p>
          <a:p>
            <a:pPr marL="609600" indent="-609600" algn="ctr" eaLnBrk="1" hangingPunct="1">
              <a:lnSpc>
                <a:spcPct val="90000"/>
              </a:lnSpc>
              <a:buFontTx/>
              <a:buAutoNum type="alphaUcPeriod"/>
            </a:pPr>
            <a:r>
              <a:rPr lang="zh-CN" altLang="en-US" sz="2800" b="1">
                <a:solidFill>
                  <a:srgbClr val="FFFF66"/>
                </a:solidFill>
                <a:ea typeface="SimSun" pitchFamily="2" charset="-122"/>
              </a:rPr>
              <a:t>主的日子</a:t>
            </a:r>
          </a:p>
          <a:p>
            <a:pPr marL="609600" indent="-609600" algn="ctr" eaLnBrk="1" hangingPunct="1">
              <a:lnSpc>
                <a:spcPct val="90000"/>
              </a:lnSpc>
              <a:buFontTx/>
              <a:buAutoNum type="alphaUcPeriod"/>
            </a:pPr>
            <a:r>
              <a:rPr lang="zh-CN" altLang="en-US" sz="2800" b="1">
                <a:solidFill>
                  <a:srgbClr val="FFFF66"/>
                </a:solidFill>
                <a:ea typeface="SimSun" pitchFamily="2" charset="-122"/>
              </a:rPr>
              <a:t>圣洁的动机</a:t>
            </a:r>
          </a:p>
          <a:p>
            <a:pPr marL="609600" indent="-609600" algn="ctr" eaLnBrk="1" hangingPunct="1">
              <a:lnSpc>
                <a:spcPct val="90000"/>
              </a:lnSpc>
              <a:buFontTx/>
              <a:buAutoNum type="alphaUcPeriod"/>
            </a:pPr>
            <a:r>
              <a:rPr lang="zh-CN" altLang="en-US" sz="2800" b="1">
                <a:solidFill>
                  <a:srgbClr val="FFFF66"/>
                </a:solidFill>
                <a:ea typeface="SimSun" pitchFamily="2" charset="-122"/>
              </a:rPr>
              <a:t>保护和鼓励成长</a:t>
            </a:r>
          </a:p>
        </p:txBody>
      </p:sp>
      <p:grpSp>
        <p:nvGrpSpPr>
          <p:cNvPr id="2" name="Group 4"/>
          <p:cNvGrpSpPr>
            <a:grpSpLocks/>
          </p:cNvGrpSpPr>
          <p:nvPr/>
        </p:nvGrpSpPr>
        <p:grpSpPr bwMode="auto">
          <a:xfrm>
            <a:off x="2971800" y="1828800"/>
            <a:ext cx="3505200" cy="2590800"/>
            <a:chOff x="432" y="1397"/>
            <a:chExt cx="2400" cy="1867"/>
          </a:xfrm>
        </p:grpSpPr>
        <p:pic>
          <p:nvPicPr>
            <p:cNvPr id="3235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397"/>
              <a:ext cx="2400" cy="1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90" name="WordArt 6"/>
            <p:cNvSpPr>
              <a:spLocks noChangeArrowheads="1" noChangeShapeType="1" noTextEdit="1"/>
            </p:cNvSpPr>
            <p:nvPr/>
          </p:nvSpPr>
          <p:spPr bwMode="auto">
            <a:xfrm>
              <a:off x="1728" y="1488"/>
              <a:ext cx="1008" cy="768"/>
            </a:xfrm>
            <a:prstGeom prst="rect">
              <a:avLst/>
            </a:prstGeom>
          </p:spPr>
          <p:txBody>
            <a:bodyPr wrap="none" fromWordArt="1">
              <a:prstTxWarp prst="textPlain">
                <a:avLst>
                  <a:gd name="adj" fmla="val 50000"/>
                </a:avLst>
              </a:prstTxWarp>
            </a:bodyPr>
            <a:lstStyle/>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Lion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of </a:t>
              </a:r>
            </a:p>
            <a:p>
              <a:pPr algn="ctr"/>
              <a:r>
                <a:rPr lang="en-GB" sz="3600" b="1" i="1" kern="10">
                  <a:ln w="9525">
                    <a:solidFill>
                      <a:srgbClr val="000066"/>
                    </a:solidFill>
                    <a:round/>
                    <a:headEnd/>
                    <a:tailEnd/>
                  </a:ln>
                  <a:solidFill>
                    <a:schemeClr val="accent1"/>
                  </a:solidFill>
                  <a:effectLst>
                    <a:outerShdw dist="35921" dir="2700000" algn="ctr" rotWithShape="0">
                      <a:srgbClr val="808080">
                        <a:alpha val="79999"/>
                      </a:srgbClr>
                    </a:outerShdw>
                  </a:effectLst>
                  <a:latin typeface="Californian FB"/>
                </a:rPr>
                <a:t>Judah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slide(fromLeft)">
                                      <p:cBhvr>
                                        <p:cTn id="12" dur="500"/>
                                        <p:tgtEl>
                                          <p:spTgt spid="80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slide(fromLeft)">
                                      <p:cBhvr>
                                        <p:cTn id="17" dur="500"/>
                                        <p:tgtEl>
                                          <p:spTgt spid="80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2" end="2"/>
                                            </p:txEl>
                                          </p:spTgt>
                                        </p:tgtEl>
                                        <p:attrNameLst>
                                          <p:attrName>style.visibility</p:attrName>
                                        </p:attrNameLst>
                                      </p:cBhvr>
                                      <p:to>
                                        <p:strVal val="visible"/>
                                      </p:to>
                                    </p:set>
                                    <p:animEffect transition="in" filter="slide(fromLeft)">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Effect transition="in" filter="slide(fromLeft)">
                                      <p:cBhvr>
                                        <p:cTn id="27"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r>
              <a:rPr lang="en-US" altLang="en-US" sz="2800">
                <a:solidFill>
                  <a:srgbClr val="CC0000"/>
                </a:solidFill>
              </a:rPr>
              <a:t>A. (3:1-4)</a:t>
            </a:r>
            <a:br>
              <a:rPr lang="en-US" altLang="en-US" sz="2800"/>
            </a:br>
            <a:r>
              <a:rPr lang="zh-CN" altLang="en-US" sz="3600">
                <a:solidFill>
                  <a:srgbClr val="6600FF"/>
                </a:solidFill>
                <a:effectLst>
                  <a:outerShdw blurRad="38100" dist="38100" dir="2700000" algn="tl">
                    <a:srgbClr val="000000"/>
                  </a:outerShdw>
                </a:effectLst>
                <a:ea typeface="SimSun" pitchFamily="2" charset="-122"/>
              </a:rPr>
              <a:t>在被提之前的好讥诮者</a:t>
            </a:r>
          </a:p>
        </p:txBody>
      </p:sp>
      <p:sp>
        <p:nvSpPr>
          <p:cNvPr id="81923" name="Rectangle 3"/>
          <p:cNvSpPr>
            <a:spLocks noGrp="1" noChangeArrowheads="1"/>
          </p:cNvSpPr>
          <p:nvPr>
            <p:ph type="body" idx="1"/>
          </p:nvPr>
        </p:nvSpPr>
        <p:spPr>
          <a:xfrm>
            <a:off x="381000" y="1646238"/>
            <a:ext cx="5181600" cy="4449762"/>
          </a:xfrm>
          <a:noFill/>
        </p:spPr>
        <p:txBody>
          <a:bodyPr/>
          <a:lstStyle/>
          <a:p>
            <a:pPr eaLnBrk="1" hangingPunct="1">
              <a:spcBef>
                <a:spcPct val="40000"/>
              </a:spcBef>
            </a:pPr>
            <a:r>
              <a:rPr lang="zh-CN" altLang="en-US" sz="2800">
                <a:latin typeface="Arial Black" pitchFamily="34" charset="0"/>
                <a:ea typeface="SimSun" pitchFamily="2" charset="-122"/>
              </a:rPr>
              <a:t>人会讥诮神用耶稣基督拯救罪人的福音</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科学艺术会有很大的发展</a:t>
            </a:r>
            <a:endParaRPr lang="en-US" altLang="ja-JP" sz="2800">
              <a:latin typeface="Arial Black" pitchFamily="34" charset="0"/>
            </a:endParaRPr>
          </a:p>
          <a:p>
            <a:pPr eaLnBrk="1" hangingPunct="1">
              <a:spcBef>
                <a:spcPct val="40000"/>
              </a:spcBef>
            </a:pPr>
            <a:r>
              <a:rPr lang="zh-CN" altLang="en-US" sz="2800">
                <a:latin typeface="Arial Black" pitchFamily="34" charset="0"/>
                <a:ea typeface="SimSun" pitchFamily="2" charset="-122"/>
              </a:rPr>
              <a:t>世界的知识讥笑神的知识</a:t>
            </a:r>
          </a:p>
          <a:p>
            <a:pPr eaLnBrk="1" hangingPunct="1">
              <a:spcBef>
                <a:spcPct val="40000"/>
              </a:spcBef>
            </a:pPr>
            <a:r>
              <a:rPr lang="zh-CN" altLang="en-US" sz="2800">
                <a:latin typeface="Arial Black" pitchFamily="34" charset="0"/>
                <a:ea typeface="SimSun" pitchFamily="2" charset="-122"/>
              </a:rPr>
              <a:t>他们的推理方法</a:t>
            </a:r>
            <a:r>
              <a:rPr lang="en-US" altLang="ja-JP" sz="2800">
                <a:latin typeface="Arial Black" pitchFamily="34" charset="0"/>
              </a:rPr>
              <a:t>:</a:t>
            </a:r>
          </a:p>
          <a:p>
            <a:pPr lvl="1" eaLnBrk="1" hangingPunct="1"/>
            <a:r>
              <a:rPr lang="ja-JP" altLang="en-US" sz="2400">
                <a:latin typeface="SimSun" pitchFamily="2" charset="-122"/>
                <a:ea typeface="SimSun" pitchFamily="2" charset="-122"/>
              </a:rPr>
              <a:t>万</a:t>
            </a:r>
            <a:r>
              <a:rPr lang="en-US" altLang="ja-JP" sz="2400">
                <a:latin typeface="SimSun" pitchFamily="2" charset="-122"/>
                <a:ea typeface="SimSun" pitchFamily="2" charset="-122"/>
              </a:rPr>
              <a:t> </a:t>
            </a:r>
            <a:r>
              <a:rPr lang="ja-JP" altLang="en-US" sz="2400">
                <a:latin typeface="SimSun" pitchFamily="2" charset="-122"/>
                <a:ea typeface="SimSun" pitchFamily="2" charset="-122"/>
              </a:rPr>
              <a:t>物</a:t>
            </a:r>
            <a:r>
              <a:rPr lang="en-US" altLang="ja-JP" sz="2400">
                <a:latin typeface="SimSun" pitchFamily="2" charset="-122"/>
                <a:ea typeface="SimSun" pitchFamily="2" charset="-122"/>
              </a:rPr>
              <a:t> </a:t>
            </a:r>
            <a:r>
              <a:rPr lang="ja-JP" altLang="en-US" sz="2400">
                <a:latin typeface="SimSun" pitchFamily="2" charset="-122"/>
                <a:ea typeface="SimSun" pitchFamily="2" charset="-122"/>
              </a:rPr>
              <a:t>与</a:t>
            </a:r>
            <a:r>
              <a:rPr lang="en-US" altLang="ja-JP" sz="2400">
                <a:latin typeface="SimSun" pitchFamily="2" charset="-122"/>
                <a:ea typeface="SimSun" pitchFamily="2" charset="-122"/>
              </a:rPr>
              <a:t> </a:t>
            </a:r>
            <a:r>
              <a:rPr lang="ja-JP" altLang="en-US" sz="2400">
                <a:latin typeface="SimSun" pitchFamily="2" charset="-122"/>
                <a:ea typeface="SimSun" pitchFamily="2" charset="-122"/>
              </a:rPr>
              <a:t>起</a:t>
            </a:r>
            <a:r>
              <a:rPr lang="en-US" altLang="ja-JP" sz="2400">
                <a:latin typeface="SimSun" pitchFamily="2" charset="-122"/>
                <a:ea typeface="SimSun" pitchFamily="2" charset="-122"/>
              </a:rPr>
              <a:t> </a:t>
            </a:r>
            <a:r>
              <a:rPr lang="ja-JP" altLang="en-US" sz="2400">
                <a:latin typeface="SimSun" pitchFamily="2" charset="-122"/>
                <a:ea typeface="SimSun" pitchFamily="2" charset="-122"/>
              </a:rPr>
              <a:t>初</a:t>
            </a:r>
            <a:r>
              <a:rPr lang="en-US" altLang="ja-JP" sz="2400">
                <a:latin typeface="SimSun" pitchFamily="2" charset="-122"/>
                <a:ea typeface="SimSun" pitchFamily="2" charset="-122"/>
              </a:rPr>
              <a:t> </a:t>
            </a:r>
            <a:r>
              <a:rPr lang="ja-JP" altLang="en-US" sz="2400">
                <a:latin typeface="SimSun" pitchFamily="2" charset="-122"/>
                <a:ea typeface="SimSun" pitchFamily="2" charset="-122"/>
              </a:rPr>
              <a:t>创</a:t>
            </a:r>
            <a:r>
              <a:rPr lang="en-US" altLang="ja-JP" sz="2400">
                <a:latin typeface="SimSun" pitchFamily="2" charset="-122"/>
                <a:ea typeface="SimSun" pitchFamily="2" charset="-122"/>
              </a:rPr>
              <a:t> </a:t>
            </a:r>
            <a:r>
              <a:rPr lang="ja-JP" altLang="en-US" sz="2400">
                <a:latin typeface="SimSun" pitchFamily="2" charset="-122"/>
                <a:ea typeface="SimSun" pitchFamily="2" charset="-122"/>
              </a:rPr>
              <a:t>造</a:t>
            </a:r>
            <a:r>
              <a:rPr lang="en-US" altLang="ja-JP" sz="2400">
                <a:latin typeface="SimSun" pitchFamily="2" charset="-122"/>
                <a:ea typeface="SimSun" pitchFamily="2" charset="-122"/>
              </a:rPr>
              <a:t> </a:t>
            </a:r>
            <a:r>
              <a:rPr lang="ja-JP" altLang="en-US" sz="2400">
                <a:latin typeface="SimSun" pitchFamily="2" charset="-122"/>
                <a:ea typeface="SimSun" pitchFamily="2" charset="-122"/>
              </a:rPr>
              <a:t>的</a:t>
            </a:r>
            <a:r>
              <a:rPr lang="en-US" altLang="ja-JP" sz="2400">
                <a:latin typeface="SimSun" pitchFamily="2" charset="-122"/>
                <a:ea typeface="SimSun" pitchFamily="2" charset="-122"/>
              </a:rPr>
              <a:t> </a:t>
            </a:r>
            <a:r>
              <a:rPr lang="ja-JP" altLang="en-US" sz="2400">
                <a:latin typeface="SimSun" pitchFamily="2" charset="-122"/>
                <a:ea typeface="SimSun" pitchFamily="2" charset="-122"/>
              </a:rPr>
              <a:t>时</a:t>
            </a:r>
            <a:r>
              <a:rPr lang="en-US" altLang="ja-JP" sz="2400">
                <a:latin typeface="SimSun" pitchFamily="2" charset="-122"/>
                <a:ea typeface="SimSun" pitchFamily="2" charset="-122"/>
              </a:rPr>
              <a:t> </a:t>
            </a:r>
            <a:r>
              <a:rPr lang="ja-JP" altLang="en-US" sz="2400">
                <a:latin typeface="SimSun" pitchFamily="2" charset="-122"/>
                <a:ea typeface="SimSun" pitchFamily="2" charset="-122"/>
              </a:rPr>
              <a:t>候</a:t>
            </a:r>
            <a:r>
              <a:rPr lang="en-US" altLang="ja-JP" sz="2400">
                <a:latin typeface="SimSun" pitchFamily="2" charset="-122"/>
                <a:ea typeface="SimSun" pitchFamily="2" charset="-122"/>
              </a:rPr>
              <a:t> </a:t>
            </a:r>
            <a:r>
              <a:rPr lang="ja-JP" altLang="en-US" sz="2400">
                <a:latin typeface="SimSun" pitchFamily="2" charset="-122"/>
                <a:ea typeface="SimSun" pitchFamily="2" charset="-122"/>
              </a:rPr>
              <a:t>仍</a:t>
            </a:r>
            <a:r>
              <a:rPr lang="en-US" altLang="ja-JP" sz="2400">
                <a:latin typeface="SimSun" pitchFamily="2" charset="-122"/>
                <a:ea typeface="SimSun" pitchFamily="2" charset="-122"/>
              </a:rPr>
              <a:t> </a:t>
            </a:r>
            <a:r>
              <a:rPr lang="ja-JP" altLang="en-US" sz="2400">
                <a:latin typeface="SimSun" pitchFamily="2" charset="-122"/>
                <a:ea typeface="SimSun" pitchFamily="2" charset="-122"/>
              </a:rPr>
              <a:t>是</a:t>
            </a:r>
            <a:r>
              <a:rPr lang="en-US" altLang="ja-JP" sz="2400">
                <a:latin typeface="SimSun" pitchFamily="2" charset="-122"/>
                <a:ea typeface="SimSun" pitchFamily="2" charset="-122"/>
              </a:rPr>
              <a:t> </a:t>
            </a:r>
            <a:r>
              <a:rPr lang="ja-JP" altLang="en-US" sz="2400">
                <a:latin typeface="SimSun" pitchFamily="2" charset="-122"/>
                <a:ea typeface="SimSun" pitchFamily="2" charset="-122"/>
              </a:rPr>
              <a:t>一</a:t>
            </a:r>
            <a:r>
              <a:rPr lang="en-US" altLang="ja-JP" sz="2400">
                <a:latin typeface="SimSun" pitchFamily="2" charset="-122"/>
                <a:ea typeface="SimSun" pitchFamily="2" charset="-122"/>
              </a:rPr>
              <a:t> </a:t>
            </a:r>
            <a:r>
              <a:rPr lang="ja-JP" altLang="en-US" sz="2400">
                <a:latin typeface="SimSun" pitchFamily="2" charset="-122"/>
                <a:ea typeface="SimSun" pitchFamily="2" charset="-122"/>
              </a:rPr>
              <a:t>样</a:t>
            </a:r>
            <a:r>
              <a:rPr lang="en-US" altLang="ja-JP" sz="2400">
                <a:latin typeface="SimSun" pitchFamily="2" charset="-122"/>
                <a:ea typeface="SimSun" pitchFamily="2" charset="-122"/>
              </a:rPr>
              <a:t> ,</a:t>
            </a:r>
            <a:r>
              <a:rPr lang="en-US" altLang="ja-JP" sz="2400">
                <a:latin typeface="Arial Black" pitchFamily="34" charset="0"/>
              </a:rPr>
              <a:t> </a:t>
            </a:r>
          </a:p>
          <a:p>
            <a:pPr lvl="1" eaLnBrk="1" hangingPunct="1"/>
            <a:r>
              <a:rPr lang="zh-CN" altLang="en-US" sz="2400">
                <a:latin typeface="Arial Black" pitchFamily="34" charset="0"/>
                <a:ea typeface="SimSun" pitchFamily="2" charset="-122"/>
              </a:rPr>
              <a:t>他们没有看见变化，所以不用怕神</a:t>
            </a:r>
          </a:p>
        </p:txBody>
      </p:sp>
      <p:sp>
        <p:nvSpPr>
          <p:cNvPr id="324612"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357612">
            <a:off x="6248400" y="1524000"/>
            <a:ext cx="20208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2392">
            <a:off x="7023100" y="4071938"/>
            <a:ext cx="1511300"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5512">
            <a:off x="5446713" y="3371850"/>
            <a:ext cx="163988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1923">
                                            <p:txEl>
                                              <p:pRg st="2" end="2"/>
                                            </p:txEl>
                                          </p:spTgt>
                                        </p:tgtEl>
                                        <p:attrNameLst>
                                          <p:attrName>style.visibility</p:attrName>
                                        </p:attrNameLst>
                                      </p:cBhvr>
                                      <p:to>
                                        <p:strVal val="visible"/>
                                      </p:to>
                                    </p:set>
                                    <p:animEffect transition="in" filter="slide(fromRight)">
                                      <p:cBhvr>
                                        <p:cTn id="28" dur="1000"/>
                                        <p:tgtEl>
                                          <p:spTgt spid="81923">
                                            <p:txEl>
                                              <p:pRg st="2" end="2"/>
                                            </p:txEl>
                                          </p:spTgt>
                                        </p:tgtEl>
                                      </p:cBhvr>
                                    </p:animEffect>
                                  </p:childTnLst>
                                </p:cTn>
                              </p:par>
                            </p:childTnLst>
                          </p:cTn>
                        </p:par>
                        <p:par>
                          <p:cTn id="29" fill="hold" nodeType="afterGroup">
                            <p:stCondLst>
                              <p:cond delay="1000"/>
                            </p:stCondLst>
                            <p:childTnLst>
                              <p:par>
                                <p:cTn id="30" presetID="5" presetClass="entr" presetSubtype="10" fill="hold" nodeType="afterEffect">
                                  <p:stCondLst>
                                    <p:cond delay="0"/>
                                  </p:stCondLst>
                                  <p:childTnLst>
                                    <p:set>
                                      <p:cBhvr>
                                        <p:cTn id="31" dur="1" fill="hold">
                                          <p:stCondLst>
                                            <p:cond delay="0"/>
                                          </p:stCondLst>
                                        </p:cTn>
                                        <p:tgtEl>
                                          <p:spTgt spid="81926"/>
                                        </p:tgtEl>
                                        <p:attrNameLst>
                                          <p:attrName>style.visibility</p:attrName>
                                        </p:attrNameLst>
                                      </p:cBhvr>
                                      <p:to>
                                        <p:strVal val="visible"/>
                                      </p:to>
                                    </p:set>
                                    <p:animEffect transition="in" filter="checkerboard(across)">
                                      <p:cBhvr>
                                        <p:cTn id="32" dur="500"/>
                                        <p:tgtEl>
                                          <p:spTgt spid="81926"/>
                                        </p:tgtEl>
                                      </p:cBhvr>
                                    </p:animEffect>
                                  </p:childTnLst>
                                </p:cTn>
                              </p:par>
                            </p:childTnLst>
                          </p:cTn>
                        </p:par>
                        <p:par>
                          <p:cTn id="33" fill="hold" nodeType="afterGroup">
                            <p:stCondLst>
                              <p:cond delay="1500"/>
                            </p:stCondLst>
                            <p:childTnLst>
                              <p:par>
                                <p:cTn id="34" presetID="5" presetClass="entr" presetSubtype="10" fill="hold" nodeType="afterEffect">
                                  <p:stCondLst>
                                    <p:cond delay="0"/>
                                  </p:stCondLst>
                                  <p:childTnLst>
                                    <p:set>
                                      <p:cBhvr>
                                        <p:cTn id="35" dur="1" fill="hold">
                                          <p:stCondLst>
                                            <p:cond delay="0"/>
                                          </p:stCondLst>
                                        </p:cTn>
                                        <p:tgtEl>
                                          <p:spTgt spid="81927"/>
                                        </p:tgtEl>
                                        <p:attrNameLst>
                                          <p:attrName>style.visibility</p:attrName>
                                        </p:attrNameLst>
                                      </p:cBhvr>
                                      <p:to>
                                        <p:strVal val="visible"/>
                                      </p:to>
                                    </p:set>
                                    <p:animEffect transition="in" filter="checkerboard(across)">
                                      <p:cBhvr>
                                        <p:cTn id="36" dur="1000"/>
                                        <p:tgtEl>
                                          <p:spTgt spid="8192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222</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在末后的日子，必定有好讥笑的人出来，随着自己的私欲讥笑说：</a:t>
            </a:r>
            <a:r>
              <a:rPr lang="en-US" altLang="zh-CN" sz="3200" b="1" i="1" dirty="0">
                <a:solidFill>
                  <a:srgbClr val="FFFFFF"/>
                </a:solidFill>
                <a:effectLst>
                  <a:glow rad="266700">
                    <a:srgbClr val="000000"/>
                  </a:glow>
                </a:effectLst>
                <a:latin typeface="Arial"/>
                <a:cs typeface="Arial"/>
              </a:rPr>
              <a:t>4“</a:t>
            </a:r>
            <a:r>
              <a:rPr lang="zh-CN" altLang="en-US" sz="3200" b="1" i="1" dirty="0">
                <a:solidFill>
                  <a:srgbClr val="FFFF00"/>
                </a:solidFill>
                <a:effectLst>
                  <a:glow rad="266700">
                    <a:srgbClr val="000000"/>
                  </a:glow>
                </a:effectLst>
                <a:latin typeface="Arial"/>
                <a:cs typeface="Arial"/>
              </a:rPr>
              <a:t>他要降临的应许在哪里呢？</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3:3b-4a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222799" y="5923231"/>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i="1" dirty="0">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364050192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223</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812088" cy="1868228"/>
          </a:xfrm>
          <a:noFill/>
        </p:spPr>
        <p:txBody>
          <a:bodyPr lIns="82124" tIns="41061" rIns="82124" bIns="41061" anchor="ctr"/>
          <a:lstStyle/>
          <a:p>
            <a:pPr eaLnBrk="1" hangingPunct="1"/>
            <a:r>
              <a:rPr lang="zh-CN" altLang="en-US" sz="6000" dirty="0">
                <a:solidFill>
                  <a:schemeClr val="bg1"/>
                </a:solidFill>
                <a:latin typeface="Arial" charset="0"/>
                <a:ea typeface="SimSun" charset="0"/>
                <a:cs typeface="SimSun" charset="0"/>
              </a:rPr>
              <a:t>怀疑者嘲笑三大核心真理</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zh-CN" altLang="en-US" sz="3200" b="1" i="1" dirty="0">
                <a:solidFill>
                  <a:srgbClr val="FFFFFF"/>
                </a:solidFill>
                <a:effectLst>
                  <a:glow rad="266700">
                    <a:srgbClr val="000000"/>
                  </a:glow>
                </a:effectLst>
                <a:latin typeface="Arial"/>
                <a:cs typeface="Arial"/>
              </a:rPr>
              <a:t>因为自从列祖睡了以来，万物依然存在，与起初创造的时候一样。”</a:t>
            </a:r>
            <a:r>
              <a:rPr lang="en-US" altLang="zh-CN" sz="3200" b="1" i="1" dirty="0">
                <a:solidFill>
                  <a:srgbClr val="FFFFFF"/>
                </a:solidFill>
                <a:effectLst>
                  <a:glow rad="266700">
                    <a:srgbClr val="000000"/>
                  </a:glow>
                </a:effectLst>
                <a:latin typeface="Arial"/>
                <a:cs typeface="Arial"/>
              </a:rPr>
              <a:t>5</a:t>
            </a:r>
            <a:r>
              <a:rPr lang="zh-CN" altLang="en-US" sz="3200" b="1" i="1" dirty="0">
                <a:solidFill>
                  <a:srgbClr val="FFFFFF"/>
                </a:solidFill>
                <a:effectLst>
                  <a:glow rad="266700">
                    <a:srgbClr val="000000"/>
                  </a:glow>
                </a:effectLst>
                <a:latin typeface="Arial"/>
                <a:cs typeface="Arial"/>
              </a:rPr>
              <a:t>他们故意忘记这事：在太古的时候，</a:t>
            </a:r>
            <a:r>
              <a:rPr lang="zh-CN" altLang="en-US" sz="3200" b="1" i="1" dirty="0">
                <a:solidFill>
                  <a:srgbClr val="FFFF00"/>
                </a:solidFill>
                <a:effectLst>
                  <a:glow rad="266700">
                    <a:srgbClr val="000000"/>
                  </a:glow>
                </a:effectLst>
                <a:latin typeface="Arial"/>
                <a:cs typeface="Arial"/>
              </a:rPr>
              <a:t>因着　神的话，就有了天</a:t>
            </a:r>
            <a:r>
              <a:rPr lang="zh-CN" altLang="en-US" sz="3200" b="1" i="1" dirty="0">
                <a:solidFill>
                  <a:srgbClr val="FFFFFF"/>
                </a:solidFill>
                <a:effectLst>
                  <a:glow rad="266700">
                    <a:srgbClr val="000000"/>
                  </a:glow>
                </a:effectLst>
                <a:latin typeface="Arial"/>
                <a:cs typeface="Arial"/>
              </a:rPr>
              <a:t>，和从水而出、藉水而成的地。</a:t>
            </a:r>
            <a:r>
              <a:rPr lang="en-US" sz="3200" b="1" i="1" dirty="0">
                <a:solidFill>
                  <a:srgbClr val="FFFFFF"/>
                </a:solidFill>
                <a:effectLst>
                  <a:glow rad="266700">
                    <a:srgbClr val="000000"/>
                  </a:glow>
                </a:effectLst>
                <a:latin typeface="Arial"/>
                <a:cs typeface="Arial"/>
              </a:rPr>
              <a:t>" </a:t>
            </a:r>
          </a:p>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3:4b-5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41033813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224</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a:t>
            </a:r>
            <a:r>
              <a:rPr lang="en-US" altLang="zh-CN" sz="3200" b="1" i="1" dirty="0">
                <a:solidFill>
                  <a:srgbClr val="FFFFFF"/>
                </a:solidFill>
                <a:effectLst>
                  <a:glow rad="266700">
                    <a:srgbClr val="000000"/>
                  </a:glow>
                </a:effectLst>
                <a:latin typeface="Arial"/>
                <a:cs typeface="Arial"/>
              </a:rPr>
              <a:t>6</a:t>
            </a:r>
            <a:r>
              <a:rPr lang="zh-CN" altLang="en-US" sz="3200" b="1" i="1" dirty="0">
                <a:solidFill>
                  <a:srgbClr val="FFFFFF"/>
                </a:solidFill>
                <a:effectLst>
                  <a:glow rad="266700">
                    <a:srgbClr val="000000"/>
                  </a:glow>
                </a:effectLst>
                <a:latin typeface="Arial"/>
                <a:cs typeface="Arial"/>
              </a:rPr>
              <a:t>当时的世界，因被</a:t>
            </a:r>
            <a:r>
              <a:rPr lang="zh-CN" altLang="en-US" sz="3200" b="1" i="1" dirty="0">
                <a:solidFill>
                  <a:srgbClr val="FFFF00"/>
                </a:solidFill>
                <a:effectLst>
                  <a:glow rad="266700">
                    <a:srgbClr val="000000"/>
                  </a:glow>
                </a:effectLst>
                <a:latin typeface="Arial"/>
                <a:cs typeface="Arial"/>
              </a:rPr>
              <a:t>水淹没</a:t>
            </a:r>
            <a:r>
              <a:rPr lang="zh-CN" altLang="en-US" sz="3200" b="1" i="1" dirty="0">
                <a:solidFill>
                  <a:srgbClr val="FFFFFF"/>
                </a:solidFill>
                <a:effectLst>
                  <a:glow rad="266700">
                    <a:srgbClr val="000000"/>
                  </a:glow>
                </a:effectLst>
                <a:latin typeface="Arial"/>
                <a:cs typeface="Arial"/>
              </a:rPr>
              <a:t>而消灭了。</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a:t>
            </a:r>
            <a:r>
              <a:rPr lang="en-US" sz="3200" b="1" i="1" dirty="0" err="1">
                <a:solidFill>
                  <a:srgbClr val="FFFFFF"/>
                </a:solidFill>
                <a:effectLst>
                  <a:glow rad="266700">
                    <a:srgbClr val="000000"/>
                  </a:glow>
                </a:effectLst>
                <a:latin typeface="Arial"/>
                <a:cs typeface="Arial"/>
              </a:rPr>
              <a:t>彼得后书</a:t>
            </a:r>
            <a:r>
              <a:rPr lang="en-US" sz="3200" b="1" i="1" dirty="0">
                <a:solidFill>
                  <a:srgbClr val="FFFFFF"/>
                </a:solidFill>
                <a:effectLst>
                  <a:glow rad="266700">
                    <a:srgbClr val="000000"/>
                  </a:glow>
                </a:effectLst>
                <a:latin typeface="Arial"/>
                <a:cs typeface="Arial"/>
              </a:rPr>
              <a:t> 3:6 </a:t>
            </a:r>
            <a:r>
              <a:rPr lang="en-US" sz="2800" b="1" i="1" dirty="0" err="1">
                <a:solidFill>
                  <a:srgbClr val="FFFFFF"/>
                </a:solidFill>
                <a:effectLst>
                  <a:glow rad="266700">
                    <a:srgbClr val="000000"/>
                  </a:glow>
                </a:effectLst>
                <a:latin typeface="Arial"/>
                <a:cs typeface="Arial"/>
              </a:rPr>
              <a:t>新译本</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36076" y="5792477"/>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基督的再来</a:t>
            </a:r>
            <a:endParaRPr lang="en-US" sz="3600" b="1" i="1" dirty="0">
              <a:solidFill>
                <a:srgbClr val="FFFFFF"/>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FF"/>
                </a:solidFill>
                <a:effectLst>
                  <a:glow rad="266700">
                    <a:srgbClr val="000000"/>
                  </a:glow>
                </a:effectLst>
                <a:latin typeface="Arial"/>
                <a:cs typeface="Arial"/>
              </a:rPr>
              <a:t>创造</a:t>
            </a:r>
            <a:endParaRPr lang="en-US" sz="3600" b="1" i="1" dirty="0">
              <a:solidFill>
                <a:srgbClr val="FFFFFF"/>
              </a:solidFill>
              <a:effectLst>
                <a:glow rad="266700">
                  <a:srgbClr val="000000"/>
                </a:glow>
              </a:effectLst>
              <a:latin typeface="Arial"/>
              <a:cs typeface="Arial"/>
            </a:endParaRPr>
          </a:p>
        </p:txBody>
      </p:sp>
    </p:spTree>
    <p:extLst>
      <p:ext uri="{BB962C8B-B14F-4D97-AF65-F5344CB8AC3E}">
        <p14:creationId xmlns:p14="http://schemas.microsoft.com/office/powerpoint/2010/main" val="31564463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ea typeface="ＭＳ Ｐゴシック" charset="0"/>
                <a:cs typeface="ＭＳ Ｐゴシック" charset="0"/>
              </a:rPr>
              <a:pPr defTabSz="814388" eaLnBrk="0" hangingPunct="0"/>
              <a:t>225</a:t>
            </a:fld>
            <a:endParaRPr lang="en-US" sz="900">
              <a:solidFill>
                <a:srgbClr val="808080"/>
              </a:solidFill>
              <a:latin typeface="Arial" charset="0"/>
              <a:ea typeface="ＭＳ Ｐゴシック" charset="0"/>
              <a:cs typeface="ＭＳ Ｐゴシック"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ea typeface="ＭＳ Ｐゴシック" charset="0"/>
                <a:cs typeface="ＭＳ Ｐゴシック"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a typeface="ＭＳ Ｐゴシック" charset="0"/>
              <a:cs typeface="ＭＳ Ｐゴシック" charset="0"/>
            </a:endParaRPr>
          </a:p>
          <a:p>
            <a:pPr defTabSz="814388" eaLnBrk="0" hangingPunct="0"/>
            <a:r>
              <a:rPr lang="en-US" sz="900">
                <a:solidFill>
                  <a:srgbClr val="808080"/>
                </a:solidFill>
                <a:latin typeface="Arial" charset="0"/>
                <a:ea typeface="ＭＳ Ｐゴシック" charset="0"/>
                <a:cs typeface="ＭＳ Ｐゴシック"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ea typeface="ＭＳ Ｐゴシック" charset="0"/>
                <a:cs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ＭＳ Ｐゴシック" charset="0"/>
              <a:cs typeface="ＭＳ Ｐゴシック" charset="0"/>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ctr"/>
          <a:lstStyle/>
          <a:p>
            <a:pPr eaLnBrk="1" hangingPunct="1"/>
            <a:r>
              <a:rPr lang="zh-CN" altLang="en-US" sz="5400" dirty="0">
                <a:solidFill>
                  <a:schemeClr val="bg1"/>
                </a:solidFill>
                <a:latin typeface="Arial" charset="0"/>
                <a:ea typeface="SimSun" charset="0"/>
                <a:cs typeface="SimSun" charset="0"/>
              </a:rPr>
              <a:t>怀疑者嘲笑三大核心真理</a:t>
            </a:r>
            <a:endParaRPr lang="en-US" altLang="zh-CN" sz="4800" dirty="0">
              <a:latin typeface="Arial" charset="0"/>
              <a:ea typeface="SimSun" charset="0"/>
              <a:cs typeface="SimSun" charset="0"/>
            </a:endParaRPr>
          </a:p>
        </p:txBody>
      </p:sp>
      <p:sp>
        <p:nvSpPr>
          <p:cNvPr id="12" name="Text Box 1033"/>
          <p:cNvSpPr txBox="1">
            <a:spLocks noChangeArrowheads="1"/>
          </p:cNvSpPr>
          <p:nvPr/>
        </p:nvSpPr>
        <p:spPr bwMode="auto">
          <a:xfrm>
            <a:off x="5754685" y="5714918"/>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全球洪水</a:t>
            </a:r>
            <a:endParaRPr lang="en-US" sz="3600" b="1" i="1" dirty="0">
              <a:solidFill>
                <a:srgbClr val="FFFF00"/>
              </a:solidFill>
              <a:effectLst>
                <a:glow rad="266700">
                  <a:srgbClr val="000000"/>
                </a:glow>
              </a:effectLst>
              <a:latin typeface="Arial"/>
              <a:cs typeface="Arial"/>
            </a:endParaRPr>
          </a:p>
        </p:txBody>
      </p:sp>
      <p:sp>
        <p:nvSpPr>
          <p:cNvPr id="279560" name="Text Box 1033"/>
          <p:cNvSpPr txBox="1">
            <a:spLocks noChangeArrowheads="1"/>
          </p:cNvSpPr>
          <p:nvPr/>
        </p:nvSpPr>
        <p:spPr bwMode="auto">
          <a:xfrm>
            <a:off x="76201" y="5578310"/>
            <a:ext cx="28183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基督的再来</a:t>
            </a:r>
            <a:endParaRPr lang="en-US" sz="3600" b="1" i="1" dirty="0">
              <a:solidFill>
                <a:srgbClr val="FFFF00"/>
              </a:solidFill>
              <a:effectLst>
                <a:glow rad="266700">
                  <a:srgbClr val="000000"/>
                </a:glow>
              </a:effectLst>
              <a:latin typeface="Arial"/>
              <a:cs typeface="Arial"/>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err="1">
                <a:solidFill>
                  <a:srgbClr val="FFFF00"/>
                </a:solidFill>
                <a:effectLst>
                  <a:glow rad="266700">
                    <a:srgbClr val="000000"/>
                  </a:glow>
                </a:effectLst>
                <a:latin typeface="Arial"/>
                <a:cs typeface="Arial"/>
              </a:rPr>
              <a:t>创造</a:t>
            </a:r>
            <a:endParaRPr lang="en-US" sz="3600" b="1" i="1" dirty="0">
              <a:solidFill>
                <a:srgbClr val="FFFF00"/>
              </a:solidFill>
              <a:effectLst>
                <a:glow rad="266700">
                  <a:srgbClr val="000000"/>
                </a:glow>
              </a:effectLst>
              <a:latin typeface="Arial"/>
              <a:cs typeface="Arial"/>
            </a:endParaRPr>
          </a:p>
        </p:txBody>
      </p:sp>
    </p:spTree>
    <p:extLst>
      <p:ext uri="{BB962C8B-B14F-4D97-AF65-F5344CB8AC3E}">
        <p14:creationId xmlns:p14="http://schemas.microsoft.com/office/powerpoint/2010/main" val="703131839"/>
      </p:ext>
    </p:extLst>
  </p:cSld>
  <p:clrMapOvr>
    <a:masterClrMapping/>
  </p:clrMapOvr>
  <p:transition>
    <p:zoom/>
  </p:transition>
</p:sld>
</file>

<file path=ppt/slides/slide2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767676"/>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r>
              <a:rPr lang="en-US" altLang="en-US" sz="3200">
                <a:solidFill>
                  <a:srgbClr val="CC3300"/>
                </a:solidFill>
              </a:rPr>
              <a:t>B. (3:5-13)</a:t>
            </a:r>
            <a:br>
              <a:rPr lang="en-US" altLang="en-US"/>
            </a:br>
            <a:r>
              <a:rPr lang="zh-CN" altLang="en-US" sz="3600">
                <a:solidFill>
                  <a:srgbClr val="800080"/>
                </a:solidFill>
                <a:effectLst>
                  <a:outerShdw blurRad="38100" dist="38100" dir="2700000" algn="tl">
                    <a:srgbClr val="C0C0C0"/>
                  </a:outerShdw>
                </a:effectLst>
                <a:ea typeface="SimSun" pitchFamily="2" charset="-122"/>
              </a:rPr>
              <a:t>主的日子 天地被销灭</a:t>
            </a:r>
            <a:endParaRPr lang="en-US" altLang="en-US" sz="3600">
              <a:solidFill>
                <a:srgbClr val="800080"/>
              </a:solidFill>
              <a:effectLst>
                <a:outerShdw blurRad="38100" dist="38100" dir="2700000" algn="tl">
                  <a:srgbClr val="C0C0C0"/>
                </a:outerShdw>
              </a:effectLst>
            </a:endParaRPr>
          </a:p>
        </p:txBody>
      </p:sp>
      <p:sp>
        <p:nvSpPr>
          <p:cNvPr id="325635" name="Text Box 3"/>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en-US">
                <a:solidFill>
                  <a:srgbClr val="CC3300"/>
                </a:solidFill>
                <a:latin typeface="Arial" pitchFamily="34" charset="0"/>
                <a:ea typeface="SimSun" pitchFamily="2" charset="-122"/>
              </a:rPr>
              <a:t>3</a:t>
            </a:r>
            <a:br>
              <a:rPr lang="en-US" altLang="en-US">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eaLnBrk="1" hangingPunct="1">
              <a:buClr>
                <a:schemeClr val="tx1"/>
              </a:buClr>
              <a:buFont typeface="Wingdings" pitchFamily="2" charset="2"/>
              <a:buChar char="¯"/>
            </a:pPr>
            <a:r>
              <a:rPr lang="zh-CN" altLang="en-US" b="1">
                <a:ea typeface="SimSun" pitchFamily="2" charset="-122"/>
              </a:rPr>
              <a:t>天地出自水</a:t>
            </a:r>
          </a:p>
          <a:p>
            <a:pPr lvl="1" indent="-574675" eaLnBrk="1" hangingPunct="1">
              <a:buClr>
                <a:schemeClr val="tx1"/>
              </a:buClr>
              <a:buFont typeface="Wingdings" pitchFamily="2" charset="2"/>
              <a:buChar char="¯"/>
            </a:pPr>
            <a:r>
              <a:rPr lang="zh-CN" altLang="en-US" b="1">
                <a:ea typeface="SimSun" pitchFamily="2" charset="-122"/>
              </a:rPr>
              <a:t>曾经被水所灭 </a:t>
            </a:r>
            <a:r>
              <a:rPr lang="en-US" altLang="en-US" b="1">
                <a:sym typeface="Wingdings" pitchFamily="2" charset="2"/>
              </a:rPr>
              <a:t> </a:t>
            </a:r>
            <a:r>
              <a:rPr lang="zh-CN" altLang="en-US" b="1">
                <a:ea typeface="SimSun" pitchFamily="2" charset="-122"/>
                <a:sym typeface="Wingdings" pitchFamily="2" charset="2"/>
              </a:rPr>
              <a:t>警告</a:t>
            </a:r>
          </a:p>
          <a:p>
            <a:pPr lvl="1" indent="-574675" eaLnBrk="1" hangingPunct="1">
              <a:buClr>
                <a:schemeClr val="tx1"/>
              </a:buClr>
              <a:buFont typeface="Wingdings" pitchFamily="2" charset="2"/>
              <a:buChar char="¯"/>
            </a:pPr>
            <a:r>
              <a:rPr lang="zh-CN" altLang="en-US" b="1">
                <a:ea typeface="SimSun" pitchFamily="2" charset="-122"/>
                <a:sym typeface="Wingdings" pitchFamily="2" charset="2"/>
              </a:rPr>
              <a:t>现存留将被火所灭</a:t>
            </a:r>
            <a:endParaRPr lang="en-US" altLang="ja-JP" b="1">
              <a:sym typeface="Wingdings" pitchFamily="2" charset="2"/>
            </a:endParaRPr>
          </a:p>
          <a:p>
            <a:pPr lvl="1" indent="-574675" eaLnBrk="1" hangingPunct="1">
              <a:buClr>
                <a:schemeClr val="tx1"/>
              </a:buClr>
              <a:buFont typeface="Wingdings" pitchFamily="2" charset="2"/>
              <a:buChar char="¯"/>
            </a:pPr>
            <a:r>
              <a:rPr lang="zh-CN" altLang="en-US" b="1">
                <a:ea typeface="SimSun" pitchFamily="2" charset="-122"/>
                <a:sym typeface="Wingdings" pitchFamily="2" charset="2"/>
              </a:rPr>
              <a:t>不是我们的灭亡，而是幸福的结束</a:t>
            </a:r>
            <a:endParaRPr lang="en-US" altLang="en-US" b="1"/>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44196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zh-CN" altLang="en-US" b="1" dirty="0">
                <a:solidFill>
                  <a:schemeClr val="bg1"/>
                </a:solidFill>
              </a:rPr>
              <a:t>宇宙将如何终结？</a:t>
            </a:r>
            <a:endParaRPr lang="en-US"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圣经</a:t>
              </a:r>
              <a:endParaRPr lang="en-US" b="1" dirty="0">
                <a:solidFill>
                  <a:srgbClr val="FFFFFF"/>
                </a:solidFill>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err="1">
                  <a:solidFill>
                    <a:srgbClr val="FFFFFF"/>
                  </a:solidFill>
                </a:rPr>
                <a:t>进化论</a:t>
              </a:r>
              <a:endParaRPr lang="en-US" b="1" dirty="0">
                <a:solidFill>
                  <a:srgbClr val="FFFFFF"/>
                </a:solidFill>
              </a:endParaRPr>
            </a:p>
          </p:txBody>
        </p:sp>
      </p:grpSp>
    </p:spTree>
    <p:extLst>
      <p:ext uri="{BB962C8B-B14F-4D97-AF65-F5344CB8AC3E}">
        <p14:creationId xmlns:p14="http://schemas.microsoft.com/office/powerpoint/2010/main" val="226968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786" name="Rectangle 2"/>
          <p:cNvSpPr>
            <a:spLocks noGrp="1" noChangeArrowheads="1"/>
          </p:cNvSpPr>
          <p:nvPr>
            <p:ph type="ctrTitle"/>
          </p:nvPr>
        </p:nvSpPr>
        <p:spPr/>
        <p:txBody>
          <a:bodyPr/>
          <a:lstStyle/>
          <a:p>
            <a:pPr eaLnBrk="1" hangingPunct="1">
              <a:defRPr/>
            </a:pPr>
            <a:r>
              <a:rPr lang="en-US"/>
              <a:t>Big Bang Time line</a:t>
            </a:r>
          </a:p>
        </p:txBody>
      </p:sp>
      <p:pic>
        <p:nvPicPr>
          <p:cNvPr id="454658" name="Picture 3" descr="2 Futures of the Universe 022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a:rPr>
              <a:t>Big Bang Time line</a:t>
            </a:r>
          </a:p>
        </p:txBody>
      </p:sp>
      <p:sp>
        <p:nvSpPr>
          <p:cNvPr id="2678789" name="Text Box 5"/>
          <p:cNvSpPr txBox="1">
            <a:spLocks noChangeArrowheads="1"/>
          </p:cNvSpPr>
          <p:nvPr/>
        </p:nvSpPr>
        <p:spPr bwMode="auto">
          <a:xfrm>
            <a:off x="0" y="228600"/>
            <a:ext cx="9144000" cy="43704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Futura Md BT" charset="0"/>
                <a:ea typeface="ＭＳ Ｐゴシック" charset="0"/>
                <a:cs typeface="Arial"/>
              </a:rPr>
              <a:t>宇宙大爆炸的未来</a:t>
            </a:r>
          </a:p>
        </p:txBody>
      </p:sp>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Narrow" charset="0"/>
                <a:ea typeface="ＭＳ Ｐゴシック" charset="0"/>
                <a:cs typeface="Arial"/>
              </a:rPr>
              <a:t>数千年</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endParaRPr>
          </a:p>
        </p:txBody>
      </p:sp>
      <p:sp>
        <p:nvSpPr>
          <p:cNvPr id="2678791" name="Text Box 7"/>
          <p:cNvSpPr txBox="1">
            <a:spLocks noChangeArrowheads="1"/>
          </p:cNvSpPr>
          <p:nvPr/>
        </p:nvSpPr>
        <p:spPr bwMode="auto">
          <a:xfrm>
            <a:off x="4191000" y="4724400"/>
            <a:ext cx="1676400" cy="363176"/>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Arial Narrow" charset="0"/>
                <a:ea typeface="ＭＳ Ｐゴシック" charset="0"/>
                <a:cs typeface="Arial"/>
              </a:rPr>
              <a:t>热力毁灭</a:t>
            </a:r>
            <a:endParaRPr kumimoji="0" lang="en-US" sz="22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2" name="Text Box 8"/>
          <p:cNvSpPr txBox="1">
            <a:spLocks noChangeArrowheads="1"/>
          </p:cNvSpPr>
          <p:nvPr/>
        </p:nvSpPr>
        <p:spPr bwMode="auto">
          <a:xfrm>
            <a:off x="304800" y="1563586"/>
            <a:ext cx="1435100" cy="39459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Narrow" charset="0"/>
                <a:ea typeface="ＭＳ Ｐゴシック" charset="0"/>
                <a:cs typeface="Arial"/>
              </a:rPr>
              <a:t>大爆炸</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Arial"/>
            </a:endParaRPr>
          </a:p>
        </p:txBody>
      </p:sp>
      <p:sp>
        <p:nvSpPr>
          <p:cNvPr id="2678793" name="Text Box 9"/>
          <p:cNvSpPr txBox="1">
            <a:spLocks noChangeArrowheads="1"/>
          </p:cNvSpPr>
          <p:nvPr/>
        </p:nvSpPr>
        <p:spPr bwMode="auto">
          <a:xfrm>
            <a:off x="7934787" y="1568786"/>
            <a:ext cx="1066800" cy="39934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1541B2"/>
                </a:solidFill>
                <a:effectLst/>
                <a:uLnTx/>
                <a:uFillTx/>
                <a:latin typeface="Arial Narrow" charset="0"/>
                <a:ea typeface="ＭＳ Ｐゴシック" charset="0"/>
                <a:cs typeface="Arial"/>
              </a:rPr>
              <a:t>热寂</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罪与死亡</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创世纪</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2678796" name="Text Box 12"/>
          <p:cNvSpPr txBox="1">
            <a:spLocks noChangeArrowheads="1"/>
          </p:cNvSpPr>
          <p:nvPr/>
        </p:nvSpPr>
        <p:spPr bwMode="auto">
          <a:xfrm>
            <a:off x="4152900" y="6196013"/>
            <a:ext cx="1828800" cy="3139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彼得后书</a:t>
            </a:r>
            <a:r>
              <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rPr>
              <a:t>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Rounded MT Bold" charset="0"/>
                <a:ea typeface="ＭＳ Ｐゴシック" charset="0"/>
                <a:cs typeface="Arial"/>
              </a:rPr>
              <a:t>启示录</a:t>
            </a:r>
            <a:endParaRPr kumimoji="0" lang="en-US" sz="1800" b="1" i="0" u="none" strike="noStrike" kern="1200" cap="none" spc="0" normalizeH="0" baseline="0" noProof="0" dirty="0">
              <a:ln>
                <a:noFill/>
              </a:ln>
              <a:solidFill>
                <a:srgbClr val="000000"/>
              </a:solidFill>
              <a:effectLst/>
              <a:uLnTx/>
              <a:uFillTx/>
              <a:latin typeface="Arial Rounded MT Bold" charset="0"/>
              <a:ea typeface="ＭＳ Ｐゴシック" charset="0"/>
              <a:cs typeface="Arial"/>
            </a:endParaRP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 数十亿年</a:t>
            </a:r>
          </a:p>
        </p:txBody>
      </p:sp>
      <p:sp>
        <p:nvSpPr>
          <p:cNvPr id="454670"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a:ln w="19050">
                  <a:solidFill>
                    <a:srgbClr val="000000"/>
                  </a:solidFill>
                  <a:round/>
                  <a:headEnd/>
                  <a:tailEnd/>
                </a:ln>
                <a:solidFill>
                  <a:srgbClr val="FFFFFF"/>
                </a:solidFill>
                <a:effectLst/>
                <a:uLnTx/>
                <a:uFillTx/>
                <a:latin typeface="Futura XBlk BT"/>
                <a:ea typeface="Futura XBlk BT"/>
                <a:cs typeface="Futura XBlk BT"/>
              </a:rPr>
              <a:t>Biblical Future of the Universe</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a:t>
            </a:r>
            <a:r>
              <a:rPr kumimoji="0" lang="zh-CN" alt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err="1">
                <a:ln w="3175">
                  <a:solidFill>
                    <a:srgbClr val="000000"/>
                  </a:solidFill>
                  <a:round/>
                  <a:headEnd/>
                  <a:tailEnd/>
                </a:ln>
                <a:solidFill>
                  <a:srgbClr val="FFFFFF"/>
                </a:solidFill>
                <a:effectLst/>
                <a:uLnTx/>
                <a:uFillTx/>
                <a:latin typeface="Futura Md BT"/>
                <a:ea typeface="Futura Md BT"/>
                <a:cs typeface="Futura Md BT"/>
              </a:rPr>
              <a:t>新天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Narrow" charset="0"/>
                <a:ea typeface="ＭＳ Ｐゴシック" charset="0"/>
                <a:cs typeface="Arial"/>
              </a:rPr>
              <a:t>永恒</a:t>
            </a:r>
            <a:endPar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endParaRPr>
          </a:p>
        </p:txBody>
      </p:sp>
      <p:sp>
        <p:nvSpPr>
          <p:cNvPr id="454674" name="WordArt 19"/>
          <p:cNvSpPr>
            <a:spLocks noChangeArrowheads="1" noChangeShapeType="1" noTextEdit="1"/>
          </p:cNvSpPr>
          <p:nvPr/>
        </p:nvSpPr>
        <p:spPr bwMode="auto">
          <a:xfrm>
            <a:off x="5867400" y="5638800"/>
            <a:ext cx="1066800" cy="393699"/>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dirty="0" err="1">
                <a:ln w="3175">
                  <a:solidFill>
                    <a:srgbClr val="000000"/>
                  </a:solidFill>
                  <a:round/>
                  <a:headEnd/>
                  <a:tailEnd/>
                </a:ln>
                <a:solidFill>
                  <a:srgbClr val="FFFFFF"/>
                </a:solidFill>
                <a:effectLst/>
                <a:uLnTx/>
                <a:uFillTx/>
                <a:latin typeface="Futura Md BT"/>
                <a:ea typeface="Futura Md BT"/>
                <a:cs typeface="Futura Md BT"/>
              </a:rPr>
              <a:t>新地</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err="1">
                <a:ln w="3175">
                  <a:solidFill>
                    <a:srgbClr val="000000"/>
                  </a:solidFill>
                  <a:round/>
                  <a:headEnd/>
                  <a:tailEnd/>
                </a:ln>
                <a:solidFill>
                  <a:srgbClr val="FFFFFF"/>
                </a:solidFill>
                <a:effectLst/>
                <a:uLnTx/>
                <a:uFillTx/>
                <a:latin typeface="Franklin Gothic Medium"/>
                <a:ea typeface="Franklin Gothic Medium"/>
                <a:cs typeface="Franklin Gothic Medium"/>
              </a:rPr>
              <a:t>创造</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 name="文本框 1">
            <a:extLst>
              <a:ext uri="{FF2B5EF4-FFF2-40B4-BE49-F238E27FC236}">
                <a16:creationId xmlns:a16="http://schemas.microsoft.com/office/drawing/2014/main" id="{60FC15D8-48AD-26D5-FD6C-ED0F11431903}"/>
              </a:ext>
            </a:extLst>
          </p:cNvPr>
          <p:cNvSpPr txBox="1"/>
          <p:nvPr/>
        </p:nvSpPr>
        <p:spPr>
          <a:xfrm>
            <a:off x="1407060" y="3591867"/>
            <a:ext cx="6261283" cy="461665"/>
          </a:xfrm>
          <a:prstGeom prst="rect">
            <a:avLst/>
          </a:prstGeom>
          <a:solidFill>
            <a:srgbClr val="0099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pitchFamily="18" charset="0"/>
                <a:ea typeface="MS PGothic" pitchFamily="34" charset="-128"/>
                <a:cs typeface="Arial"/>
              </a:rPr>
              <a:t>圣经中的宇宙未来</a:t>
            </a:r>
          </a:p>
        </p:txBody>
      </p:sp>
      <p:sp>
        <p:nvSpPr>
          <p:cNvPr id="2678805" name="Rectangle 21"/>
          <p:cNvSpPr>
            <a:spLocks noChangeArrowheads="1"/>
          </p:cNvSpPr>
          <p:nvPr/>
        </p:nvSpPr>
        <p:spPr bwMode="auto">
          <a:xfrm>
            <a:off x="-76200" y="3352800"/>
            <a:ext cx="9220200" cy="3505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50346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678805"/>
                                        </p:tgtEl>
                                      </p:cBhvr>
                                    </p:animEffect>
                                    <p:set>
                                      <p:cBhvr>
                                        <p:cTn id="7" dur="1" fill="hold">
                                          <p:stCondLst>
                                            <p:cond delay="499"/>
                                          </p:stCondLst>
                                        </p:cTn>
                                        <p:tgtEl>
                                          <p:spTgt spid="26788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80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圣经如何说世界将会终结？</a:t>
            </a:r>
            <a:endParaRPr lang="en-US" sz="4000" b="1" dirty="0">
              <a:solidFill>
                <a:schemeClr val="bg1"/>
              </a:solidFill>
              <a:effectLst>
                <a:glow rad="228600">
                  <a:schemeClr val="tx1"/>
                </a:glow>
              </a:effectLst>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但主的日子必要像贼一样来到。在那日，天必轰然一声地消失，所有元素都因烈火而融化；地和地上所有的，都要被烧毁</a:t>
            </a:r>
            <a:endParaRPr lang="en-GB"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（“被烧毁”有不少古抄本作“被发现”）。</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3:10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483053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zh-CN" altLang="en-US" sz="4000" dirty="0"/>
              <a:t>英国的教堂正被改建为酒吧。</a:t>
            </a:r>
            <a:endParaRPr lang="en-US" sz="4000" dirty="0"/>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26326765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这一切既然都要这样融化，你们应当怎样为人，过着圣洁和敬虔的生活，</a:t>
            </a:r>
            <a:r>
              <a:rPr lang="en-US" altLang="zh-CN" sz="3600" b="1" dirty="0">
                <a:solidFill>
                  <a:srgbClr val="FFFFFF"/>
                </a:solidFill>
                <a:effectLst>
                  <a:glow rad="228600">
                    <a:srgbClr val="000000"/>
                  </a:glow>
                </a:effectLst>
              </a:rPr>
              <a:t> </a:t>
            </a:r>
            <a:r>
              <a:rPr lang="zh-CN" altLang="en-US" sz="3600" b="1" dirty="0">
                <a:solidFill>
                  <a:srgbClr val="FFFFFF"/>
                </a:solidFill>
                <a:effectLst>
                  <a:glow rad="228600">
                    <a:srgbClr val="000000"/>
                  </a:glow>
                </a:effectLst>
              </a:rPr>
              <a:t>等候并催促　神的日子降临呢？因为在那日，天要被火焚烧就融化了，所有元素都因烈火而融解！</a:t>
            </a:r>
            <a:r>
              <a:rPr lang="en-US" sz="3600" b="1" dirty="0">
                <a:solidFill>
                  <a:srgbClr val="FFFFFF"/>
                </a:solidFill>
                <a:effectLst>
                  <a:glow rad="228600">
                    <a:srgbClr val="000000"/>
                  </a:glow>
                </a:effectLst>
              </a:rPr>
              <a:t>" </a:t>
            </a:r>
          </a:p>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 3:11-12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366187813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zh-CN" altLang="en-US" sz="4000" b="1" dirty="0">
                <a:solidFill>
                  <a:schemeClr val="bg1"/>
                </a:solidFill>
                <a:effectLst>
                  <a:glow rad="228600">
                    <a:schemeClr val="tx1"/>
                  </a:glow>
                </a:effectLst>
              </a:rPr>
              <a:t>如何在末日的光照下生活？</a:t>
            </a:r>
            <a:endParaRPr lang="en-US" sz="4000" b="1" dirty="0">
              <a:solidFill>
                <a:schemeClr val="bg1"/>
              </a:solidFill>
              <a:effectLst>
                <a:glow rad="228600">
                  <a:schemeClr val="tx1"/>
                </a:glow>
              </a:effectLst>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 但是我们按照他所应许的，等候新天新地，有公义在那</a:t>
            </a:r>
            <a:endParaRPr lang="en-US" altLang="zh-CN" sz="3600" b="1" dirty="0">
              <a:solidFill>
                <a:srgbClr val="FFFFFF"/>
              </a:solidFill>
              <a:effectLst>
                <a:glow rad="228600">
                  <a:srgbClr val="000000"/>
                </a:glow>
              </a:effectLst>
            </a:endParaRPr>
          </a:p>
          <a:p>
            <a:pPr>
              <a:defRPr/>
            </a:pPr>
            <a:r>
              <a:rPr lang="zh-CN" altLang="en-US" sz="3600" b="1" dirty="0">
                <a:solidFill>
                  <a:srgbClr val="FFFFFF"/>
                </a:solidFill>
                <a:effectLst>
                  <a:glow rad="228600">
                    <a:srgbClr val="000000"/>
                  </a:glow>
                </a:effectLst>
              </a:rPr>
              <a:t>里居住。</a:t>
            </a:r>
            <a:r>
              <a:rPr lang="en-US" sz="3600" b="1" dirty="0">
                <a:solidFill>
                  <a:srgbClr val="FFFFFF"/>
                </a:solidFill>
                <a:effectLst>
                  <a:glow rad="228600">
                    <a:srgbClr val="000000"/>
                  </a:glow>
                </a:effectLst>
              </a:rPr>
              <a:t>” </a:t>
            </a:r>
            <a:br>
              <a:rPr lang="en-US" sz="3600" b="1" dirty="0">
                <a:solidFill>
                  <a:srgbClr val="FFFFFF"/>
                </a:solidFill>
                <a:effectLst>
                  <a:glow rad="228600">
                    <a:srgbClr val="000000"/>
                  </a:glow>
                </a:effectLst>
              </a:rPr>
            </a:br>
            <a:r>
              <a:rPr lang="en-US" sz="3600" b="1" dirty="0">
                <a:solidFill>
                  <a:srgbClr val="FFFFFF"/>
                </a:solidFill>
                <a:effectLst>
                  <a:glow rad="228600">
                    <a:srgbClr val="000000"/>
                  </a:glow>
                </a:effectLst>
              </a:rPr>
              <a:t>(</a:t>
            </a:r>
            <a:r>
              <a:rPr lang="zh-CN" altLang="en-US" sz="3600" b="1" dirty="0">
                <a:solidFill>
                  <a:srgbClr val="FFFFFF"/>
                </a:solidFill>
                <a:effectLst>
                  <a:glow rad="228600">
                    <a:srgbClr val="000000"/>
                  </a:glow>
                </a:effectLst>
              </a:rPr>
              <a:t>彼后</a:t>
            </a:r>
            <a:r>
              <a:rPr lang="en-US" sz="3600" b="1" dirty="0">
                <a:solidFill>
                  <a:srgbClr val="FFFFFF"/>
                </a:solidFill>
                <a:effectLst>
                  <a:glow rad="228600">
                    <a:srgbClr val="000000"/>
                  </a:glow>
                </a:effectLst>
              </a:rPr>
              <a:t>3:13 </a:t>
            </a:r>
            <a:r>
              <a:rPr lang="en-US" altLang="zh-CN" sz="3200" b="1" dirty="0">
                <a:solidFill>
                  <a:srgbClr val="FFFFFF"/>
                </a:solidFill>
                <a:effectLst>
                  <a:glow rad="228600">
                    <a:srgbClr val="000000"/>
                  </a:glow>
                </a:effectLst>
              </a:rPr>
              <a:t>CNVS</a:t>
            </a:r>
            <a:r>
              <a:rPr lang="en-US" sz="3600" b="1" dirty="0">
                <a:solidFill>
                  <a:srgbClr val="FFFFFF"/>
                </a:solidFill>
                <a:effectLst>
                  <a:glow rad="228600">
                    <a:srgbClr val="000000"/>
                  </a:glow>
                </a:effectLst>
              </a:rPr>
              <a:t>)</a:t>
            </a:r>
          </a:p>
        </p:txBody>
      </p:sp>
    </p:spTree>
    <p:extLst>
      <p:ext uri="{BB962C8B-B14F-4D97-AF65-F5344CB8AC3E}">
        <p14:creationId xmlns:p14="http://schemas.microsoft.com/office/powerpoint/2010/main" val="100362427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rgbClr val="576869"/>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r>
              <a:rPr lang="en-US" altLang="en-US" sz="3200">
                <a:solidFill>
                  <a:srgbClr val="CC0000"/>
                </a:solidFill>
              </a:rPr>
              <a:t>C.(3:14-16)</a:t>
            </a:r>
            <a:br>
              <a:rPr lang="en-US" altLang="en-US" sz="3200"/>
            </a:br>
            <a:r>
              <a:rPr lang="zh-CN" altLang="en-US" sz="3600">
                <a:solidFill>
                  <a:srgbClr val="FF9966"/>
                </a:solidFill>
                <a:effectLst>
                  <a:outerShdw blurRad="38100" dist="38100" dir="2700000" algn="tl">
                    <a:srgbClr val="000000"/>
                  </a:outerShdw>
                </a:effectLst>
                <a:ea typeface="SimSun" pitchFamily="2" charset="-122"/>
              </a:rPr>
              <a:t>保罗所指的圣洁的动机</a:t>
            </a:r>
            <a:endParaRPr lang="en-US" altLang="en-US">
              <a:solidFill>
                <a:srgbClr val="FF9966"/>
              </a:solidFill>
              <a:effectLst>
                <a:outerShdw blurRad="38100" dist="38100" dir="2700000" algn="tl">
                  <a:srgbClr val="000000"/>
                </a:outerShdw>
              </a:effectLst>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eaLnBrk="1" hangingPunct="1">
              <a:buFontTx/>
              <a:buNone/>
            </a:pPr>
            <a:r>
              <a:rPr lang="zh-CN" altLang="en-US">
                <a:latin typeface="Verdana" pitchFamily="34" charset="0"/>
                <a:ea typeface="SimSun" pitchFamily="2" charset="-122"/>
              </a:rPr>
              <a:t>若我们等待主的日子</a:t>
            </a:r>
            <a:r>
              <a:rPr lang="en-US" altLang="ja-JP">
                <a:latin typeface="Verdana" pitchFamily="34" charset="0"/>
              </a:rPr>
              <a:t>:</a:t>
            </a:r>
          </a:p>
          <a:p>
            <a:pPr marL="0" indent="0" eaLnBrk="1" hangingPunct="1">
              <a:buFontTx/>
              <a:buNone/>
            </a:pPr>
            <a:endParaRPr lang="en-US" altLang="en-US" sz="800">
              <a:latin typeface="Verdana" pitchFamily="34" charset="0"/>
            </a:endParaRP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我们将尽力圣洁</a:t>
            </a:r>
          </a:p>
          <a:p>
            <a:pPr lvl="1" indent="-628650" eaLnBrk="1" hangingPunct="1">
              <a:spcBef>
                <a:spcPct val="50000"/>
              </a:spcBef>
              <a:buClr>
                <a:schemeClr val="tx1"/>
              </a:buClr>
              <a:buFont typeface="Wingdings" pitchFamily="2" charset="2"/>
              <a:buChar char="Ø"/>
            </a:pPr>
            <a:r>
              <a:rPr lang="zh-CN" altLang="en-US">
                <a:latin typeface="Verdana" pitchFamily="34" charset="0"/>
                <a:ea typeface="SimSun" pitchFamily="2" charset="-122"/>
              </a:rPr>
              <a:t>感谢神的耐心</a:t>
            </a:r>
          </a:p>
        </p:txBody>
      </p:sp>
      <p:sp>
        <p:nvSpPr>
          <p:cNvPr id="326660"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solidFill>
                  <a:srgbClr val="CC3300"/>
                </a:solidFill>
                <a:latin typeface="Arial" pitchFamily="34" charset="0"/>
                <a:ea typeface="SimSun" pitchFamily="2" charset="-122"/>
              </a:rPr>
              <a:t>彼得后书 </a:t>
            </a:r>
            <a:r>
              <a:rPr lang="en-US" altLang="ja-JP">
                <a:solidFill>
                  <a:srgbClr val="CC3300"/>
                </a:solidFill>
                <a:latin typeface="Arial" pitchFamily="34" charset="0"/>
                <a:ea typeface="SimSun" pitchFamily="2" charset="-122"/>
              </a:rPr>
              <a:t>3</a:t>
            </a:r>
            <a:br>
              <a:rPr lang="en-US" altLang="ja-JP">
                <a:solidFill>
                  <a:srgbClr val="CC3300"/>
                </a:solidFill>
                <a:latin typeface="Arial" pitchFamily="34" charset="0"/>
                <a:ea typeface="SimSun" pitchFamily="2" charset="-122"/>
              </a:rPr>
            </a:br>
            <a:endParaRPr lang="en-US" altLang="en-US">
              <a:solidFill>
                <a:srgbClr val="CC3300"/>
              </a:solidFill>
              <a:latin typeface="Arial" pitchFamily="34" charset="0"/>
              <a:ea typeface="SimSun" pitchFamily="2" charset="-122"/>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444875"/>
            <a:ext cx="44196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slide(fromRight)">
                                      <p:cBhvr>
                                        <p:cTn id="19" dur="500"/>
                                        <p:tgtEl>
                                          <p:spTgt spid="83971">
                                            <p:txEl>
                                              <p:pRg st="2" end="2"/>
                                            </p:txEl>
                                          </p:spTgt>
                                        </p:tgtEl>
                                      </p:cBhvr>
                                    </p:animEffect>
                                  </p:childTnLst>
                                </p:cTn>
                              </p:par>
                            </p:childTnLst>
                          </p:cTn>
                        </p:par>
                        <p:par>
                          <p:cTn id="20" fill="hold" nodeType="afterGroup">
                            <p:stCondLst>
                              <p:cond delay="500"/>
                            </p:stCondLst>
                            <p:childTnLst>
                              <p:par>
                                <p:cTn id="21" presetID="3" presetClass="entr" presetSubtype="5" fill="hold" nodeType="afterEffect">
                                  <p:stCondLst>
                                    <p:cond delay="0"/>
                                  </p:stCondLst>
                                  <p:childTnLst>
                                    <p:set>
                                      <p:cBhvr>
                                        <p:cTn id="22" dur="1" fill="hold">
                                          <p:stCondLst>
                                            <p:cond delay="0"/>
                                          </p:stCondLst>
                                        </p:cTn>
                                        <p:tgtEl>
                                          <p:spTgt spid="83973"/>
                                        </p:tgtEl>
                                        <p:attrNameLst>
                                          <p:attrName>style.visibility</p:attrName>
                                        </p:attrNameLst>
                                      </p:cBhvr>
                                      <p:to>
                                        <p:strVal val="visible"/>
                                      </p:to>
                                    </p:set>
                                    <p:animEffect transition="in" filter="blinds(vertical)">
                                      <p:cBhvr>
                                        <p:cTn id="23" dur="1000"/>
                                        <p:tgtEl>
                                          <p:spTgt spid="83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slide(fromRight)">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l="34021" t="18146" r="4736" b="10155"/>
          <a:stretch>
            <a:fillRect/>
          </a:stretch>
        </p:blipFill>
        <p:spPr bwMode="auto">
          <a:xfrm>
            <a:off x="0" y="0"/>
            <a:ext cx="9144000" cy="6858000"/>
          </a:xfrm>
          <a:prstGeom prst="rect">
            <a:avLst/>
          </a:prstGeom>
          <a:noFill/>
          <a:ln w="76200">
            <a:solidFill>
              <a:srgbClr val="020009"/>
            </a:solidFill>
            <a:miter lim="800000"/>
            <a:headEnd/>
            <a:tailEnd/>
          </a:ln>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0" name="Text Box 4"/>
          <p:cNvSpPr txBox="1">
            <a:spLocks noChangeArrowheads="1"/>
          </p:cNvSpPr>
          <p:nvPr/>
        </p:nvSpPr>
        <p:spPr bwMode="auto">
          <a:xfrm>
            <a:off x="5219700" y="228600"/>
            <a:ext cx="3924300" cy="641350"/>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保罗在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49-62</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年的作品 </a:t>
            </a:r>
            <a:endParaRPr kumimoji="0" lang="zh-CN" alt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1" name="Text Box 5"/>
          <p:cNvSpPr txBox="1">
            <a:spLocks noChangeArrowheads="1"/>
          </p:cNvSpPr>
          <p:nvPr/>
        </p:nvSpPr>
        <p:spPr bwMode="auto">
          <a:xfrm>
            <a:off x="609600" y="685800"/>
            <a:ext cx="2882900" cy="1465263"/>
          </a:xfrm>
          <a:prstGeom prst="rect">
            <a:avLst/>
          </a:prstGeom>
          <a:no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罗马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彼得在</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AD 64</a:t>
            </a:r>
            <a:r>
              <a:rPr kumimoji="0" lang="zh-CN" alt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年完成了彼得书</a:t>
            </a:r>
            <a:r>
              <a:rPr kumimoji="0" lang="en-US" altLang="zh-CN"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26" charset="0"/>
              <a:ea typeface="SimSun" pitchFamily="2" charset="-122"/>
              <a:cs typeface="+mn-cs"/>
            </a:endParaRPr>
          </a:p>
        </p:txBody>
      </p:sp>
      <p:sp>
        <p:nvSpPr>
          <p:cNvPr id="357382" name="Text Box 6"/>
          <p:cNvSpPr txBox="1">
            <a:spLocks noChangeArrowheads="1"/>
          </p:cNvSpPr>
          <p:nvPr/>
        </p:nvSpPr>
        <p:spPr bwMode="auto">
          <a:xfrm>
            <a:off x="152400" y="2727325"/>
            <a:ext cx="5410200" cy="2677656"/>
          </a:xfrm>
          <a:prstGeom prst="rect">
            <a:avLst/>
          </a:prstGeom>
          <a:solidFill>
            <a:srgbClr val="C70045"/>
          </a:solidFill>
          <a:ln w="9525">
            <a:noFill/>
            <a:miter lim="800000"/>
            <a:headEnd/>
            <a:tailEnd/>
          </a:ln>
          <a:effectLst>
            <a:outerShdw dist="35921" dir="2700000" algn="ctr" rotWithShape="0">
              <a:srgbClr val="020009"/>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我们亲爱的兄弟保罗也用上帝给他的智慧给您写信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他在所有信中以相同的方式写信，在信中讲述这些事情。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他的信中含有一些不易理解的东西，这使无知和情绪化人曲解，正如他们对其他经文的理解，造成了他们自己的毁灭（彼得书</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2 ” (</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第</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3:15</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节</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-16</a:t>
            </a:r>
            <a:r>
              <a:rPr kumimoji="0" lang="zh-CN" altLang="en-US"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条</a:t>
            </a:r>
            <a:r>
              <a:rPr kumimoji="0" lang="en-US" altLang="zh-CN"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SimSun" pitchFamily="2" charset="-122"/>
                <a:cs typeface="+mn-cs"/>
              </a:rPr>
              <a:t>)</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dist="89803" dir="2700000" algn="ctr" rotWithShape="0">
              <a:srgbClr val="020009"/>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endParaRPr>
          </a:p>
        </p:txBody>
      </p:sp>
      <p:sp>
        <p:nvSpPr>
          <p:cNvPr id="357390" name="Rectangle 14"/>
          <p:cNvSpPr>
            <a:spLocks noGrp="1" noChangeArrowheads="1"/>
          </p:cNvSpPr>
          <p:nvPr>
            <p:ph type="title" idx="4294967295"/>
          </p:nvPr>
        </p:nvSpPr>
        <p:spPr>
          <a:xfrm>
            <a:off x="5638800" y="3124200"/>
            <a:ext cx="3276600" cy="1874832"/>
          </a:xfrm>
          <a:solidFill>
            <a:srgbClr val="020009"/>
          </a:solidFill>
          <a:effectLst/>
        </p:spPr>
        <p:txBody>
          <a:bodyPr lIns="73622" tIns="36810" rIns="73622" bIns="36810" anchor="t">
            <a:spAutoFit/>
          </a:bodyPr>
          <a:lstStyle/>
          <a:p>
            <a:pPr>
              <a:spcBef>
                <a:spcPct val="50000"/>
              </a:spcBef>
              <a:defRPr/>
            </a:pPr>
            <a:r>
              <a:rPr lang="zh-CN" altLang="en-US" sz="3900" b="1" dirty="0">
                <a:solidFill>
                  <a:srgbClr val="FFEA18"/>
                </a:solidFill>
                <a:effectLst/>
                <a:latin typeface="Comic Sans MS" pitchFamily="66" charset="0"/>
                <a:ea typeface="SimSun" pitchFamily="2" charset="-122"/>
              </a:rPr>
              <a:t>彼德也将保罗的作品为“圣经”</a:t>
            </a:r>
            <a:r>
              <a:rPr lang="en-US" altLang="zh-CN" sz="3900" b="1" dirty="0">
                <a:solidFill>
                  <a:srgbClr val="FFEA18"/>
                </a:solidFill>
                <a:effectLst/>
                <a:latin typeface="Comic Sans MS" pitchFamily="66" charset="0"/>
                <a:ea typeface="SimSun" pitchFamily="2" charset="-122"/>
              </a:rPr>
              <a:t>!</a:t>
            </a:r>
          </a:p>
        </p:txBody>
      </p:sp>
    </p:spTree>
    <p:extLst>
      <p:ext uri="{BB962C8B-B14F-4D97-AF65-F5344CB8AC3E}">
        <p14:creationId xmlns:p14="http://schemas.microsoft.com/office/powerpoint/2010/main" val="398540287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57380"/>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11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7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23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9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5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41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7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autoUpdateAnimBg="0"/>
      <p:bldP spid="357380" grpId="0" autoUpdateAnimBg="0"/>
      <p:bldP spid="357381" grpId="0" autoUpdateAnimBg="0"/>
      <p:bldP spid="357382" grpId="0" animBg="1" autoUpdateAnimBg="0"/>
      <p:bldP spid="357383" grpId="0" animBg="1" autoUpdateAnimBg="0"/>
      <p:bldP spid="357384" grpId="0" animBg="1" autoUpdateAnimBg="0"/>
      <p:bldP spid="357385" grpId="0" animBg="1" autoUpdateAnimBg="0"/>
      <p:bldP spid="357386" grpId="0" animBg="1" autoUpdateAnimBg="0"/>
      <p:bldP spid="357387" grpId="0" animBg="1" autoUpdateAnimBg="0"/>
      <p:bldP spid="357388" grpId="0" animBg="1" autoUpdateAnimBg="0"/>
      <p:bldP spid="357389" grpId="0" animBg="1" autoUpdateAnimBg="0"/>
      <p:bldP spid="357390" grpId="0" animBg="1"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r>
              <a:rPr lang="en-US" altLang="en-US" sz="3200">
                <a:solidFill>
                  <a:srgbClr val="CC0000"/>
                </a:solidFill>
              </a:rPr>
              <a:t>D. (3:16-17)</a:t>
            </a:r>
            <a:br>
              <a:rPr lang="en-US" altLang="en-US" sz="3200">
                <a:solidFill>
                  <a:srgbClr val="CC0000"/>
                </a:solidFill>
              </a:rPr>
            </a:br>
            <a:r>
              <a:rPr lang="zh-CN" altLang="en-US" sz="3600">
                <a:solidFill>
                  <a:srgbClr val="6600FF"/>
                </a:solidFill>
                <a:effectLst>
                  <a:outerShdw blurRad="38100" dist="38100" dir="2700000" algn="tl">
                    <a:srgbClr val="000000"/>
                  </a:outerShdw>
                </a:effectLst>
                <a:ea typeface="SimSun" pitchFamily="2" charset="-122"/>
              </a:rPr>
              <a:t>未了成长而保护鼓励</a:t>
            </a:r>
            <a:endParaRPr lang="en-US" altLang="en-US" sz="3600">
              <a:solidFill>
                <a:srgbClr val="6600FF"/>
              </a:solidFill>
              <a:effectLst>
                <a:outerShdw blurRad="38100" dist="38100" dir="2700000" algn="tl">
                  <a:srgbClr val="000000"/>
                </a:outerShdw>
              </a:effectLst>
            </a:endParaRPr>
          </a:p>
        </p:txBody>
      </p:sp>
      <p:sp>
        <p:nvSpPr>
          <p:cNvPr id="84995" name="Rectangle 3"/>
          <p:cNvSpPr>
            <a:spLocks noGrp="1" noChangeArrowheads="1"/>
          </p:cNvSpPr>
          <p:nvPr>
            <p:ph type="body" idx="1"/>
          </p:nvPr>
        </p:nvSpPr>
        <p:spPr>
          <a:xfrm>
            <a:off x="4267200" y="2057400"/>
            <a:ext cx="4419600" cy="4495800"/>
          </a:xfrm>
          <a:effectLst>
            <a:outerShdw blurRad="63500" dist="35921" dir="2700000" algn="ctr" rotWithShape="0">
              <a:schemeClr val="bg1">
                <a:alpha val="74997"/>
              </a:schemeClr>
            </a:outerShdw>
          </a:effectLst>
        </p:spPr>
        <p:txBody>
          <a:bodyPr/>
          <a:lstStyle/>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我们被告知要警醒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不要在不法的事上犯错并跌倒</a:t>
            </a:r>
            <a:endParaRPr lang="en-US" altLang="ja-JP" sz="3200" b="1">
              <a:latin typeface="Verdana" pitchFamily="34" charset="0"/>
            </a:endParaRPr>
          </a:p>
          <a:p>
            <a:pPr lvl="1" indent="-514350" eaLnBrk="1" hangingPunct="1">
              <a:lnSpc>
                <a:spcPct val="95000"/>
              </a:lnSpc>
              <a:spcBef>
                <a:spcPct val="50000"/>
              </a:spcBef>
              <a:buClr>
                <a:schemeClr val="tx1"/>
              </a:buClr>
              <a:buFont typeface="Wingdings" pitchFamily="2" charset="2"/>
              <a:buChar char="¯"/>
            </a:pPr>
            <a:r>
              <a:rPr lang="zh-CN" altLang="en-US" sz="3200" b="1">
                <a:latin typeface="Verdana" pitchFamily="34" charset="0"/>
                <a:ea typeface="SimSun" pitchFamily="2" charset="-122"/>
              </a:rPr>
              <a:t>在恩典和知识上成长</a:t>
            </a:r>
          </a:p>
        </p:txBody>
      </p:sp>
      <p:sp>
        <p:nvSpPr>
          <p:cNvPr id="327684" name="Text Box 4"/>
          <p:cNvSpPr txBox="1">
            <a:spLocks noChangeArrowheads="1"/>
          </p:cNvSpPr>
          <p:nvPr/>
        </p:nvSpPr>
        <p:spPr bwMode="auto">
          <a:xfrm>
            <a:off x="0" y="0"/>
            <a:ext cx="2057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zh-CN" altLang="en-US">
                <a:latin typeface="Arial" pitchFamily="34" charset="0"/>
                <a:ea typeface="SimSun" pitchFamily="2" charset="-122"/>
              </a:rPr>
              <a:t>彼得后书 </a:t>
            </a:r>
            <a:r>
              <a:rPr lang="en-US" altLang="ja-JP">
                <a:latin typeface="Arial" pitchFamily="34" charset="0"/>
                <a:ea typeface="SimSun" pitchFamily="2" charset="-122"/>
              </a:rPr>
              <a:t>3</a:t>
            </a:r>
            <a:br>
              <a:rPr lang="en-US" altLang="ja-JP">
                <a:latin typeface="Arial" pitchFamily="34" charset="0"/>
                <a:ea typeface="SimSun" pitchFamily="2" charset="-122"/>
              </a:rPr>
            </a:br>
            <a:endParaRPr lang="en-US" altLang="en-US">
              <a:latin typeface="Arial" pitchFamily="34" charset="0"/>
              <a:ea typeface="SimSun" pitchFamily="2" charset="-122"/>
            </a:endParaRP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47800"/>
            <a:ext cx="39433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5"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a:t>
            </a:r>
            <a:r>
              <a:rPr lang="zh-CN" altLang="en-US" sz="3200" b="1" dirty="0">
                <a:solidFill>
                  <a:srgbClr val="FFFFFF"/>
                </a:solidFill>
              </a:rPr>
              <a:t>所以，亲爱的，你们既然预先知道了，就要谨慎，免得受恶人的错谬引导，就从自己坚固的地步上坠落。你们却要在我们的主、救主耶稣基督的恩典和知识上长进。愿荣耀归给他，从现在直到永远。阿们。</a:t>
            </a:r>
            <a:r>
              <a:rPr lang="en-US" sz="3200" b="1" dirty="0">
                <a:solidFill>
                  <a:srgbClr val="FFFFFF"/>
                </a:solidFill>
              </a:rPr>
              <a:t>” (</a:t>
            </a:r>
            <a:r>
              <a:rPr lang="zh-CN" altLang="en-US" sz="3200" b="1" dirty="0">
                <a:solidFill>
                  <a:srgbClr val="FFFFFF"/>
                </a:solidFill>
              </a:rPr>
              <a:t>彼得后 </a:t>
            </a:r>
            <a:r>
              <a:rPr lang="en-US" sz="3200" b="1" dirty="0">
                <a:solidFill>
                  <a:srgbClr val="FFFFFF"/>
                </a:solidFill>
              </a:rPr>
              <a:t>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彼得后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13758151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1129433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要知道你是被基督拣选的，而祂再来的时候会审判背道者。</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9356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要知道什么才能成长</a:t>
            </a:r>
            <a:r>
              <a:rPr kumimoji="0" lang="en-US" sz="36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Microsoft YaHei UI" panose="020B0503020204020204" pitchFamily="34" charset="-122"/>
                <a:ea typeface="Microsoft YaHei UI" panose="020B0503020204020204" pitchFamily="34" charset="-122"/>
              </a:rPr>
              <a:t>I.	</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要知道基督 </a:t>
            </a:r>
            <a:r>
              <a:rPr lang="zh-CN" altLang="en-US" sz="40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拣选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与完全地装备了你</a:t>
            </a:r>
            <a:r>
              <a:rPr lang="en-US" sz="4000" b="1" dirty="0">
                <a:effectLst>
                  <a:glow rad="127000">
                    <a:schemeClr val="tx1"/>
                  </a:glow>
                </a:effectLst>
                <a:latin typeface="Microsoft YaHei UI" panose="020B0503020204020204" pitchFamily="34" charset="-122"/>
                <a:ea typeface="Microsoft YaHei UI" panose="020B0503020204020204" pitchFamily="34" charset="-122"/>
              </a:rPr>
              <a:t> </a:t>
            </a:r>
            <a:br>
              <a:rPr lang="en-US" sz="4000" b="1" dirty="0">
                <a:effectLst>
                  <a:glow rad="127000">
                    <a:schemeClr val="tx1"/>
                  </a:glow>
                </a:effectLst>
                <a:latin typeface="Microsoft YaHei UI" panose="020B0503020204020204" pitchFamily="34" charset="-122"/>
                <a:ea typeface="Microsoft YaHei UI" panose="020B0503020204020204" pitchFamily="34" charset="-122"/>
              </a:rPr>
            </a:b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第一章</a:t>
            </a:r>
            <a:r>
              <a:rPr lang="en-US" sz="4000" b="1" dirty="0">
                <a:effectLst>
                  <a:glow rad="127000">
                    <a:schemeClr val="tx1"/>
                  </a:glow>
                </a:effectLst>
                <a:latin typeface="Microsoft YaHei UI" panose="020B0503020204020204" pitchFamily="34" charset="-122"/>
                <a:ea typeface="Microsoft YaHei UI" panose="020B0503020204020204" pitchFamily="34" charset="-122"/>
              </a:rPr>
              <a:t>)</a:t>
            </a: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a:t>
            </a:r>
            <a:endParaRPr lang="en-US" sz="40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在遇见之前知道什么是</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假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老师 </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第二章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III.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知道要以</a:t>
            </a:r>
            <a:r>
              <a:rPr kumimoji="0" lang="zh-CN" altLang="en-US" sz="40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永恒</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的角度生活 </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不是暂时的</a:t>
            </a:r>
            <a:b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第三章</a:t>
            </a:r>
            <a:r>
              <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449946" y="-740971"/>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46957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pitchFamily="2" charset="-122"/>
                <a:cs typeface="+mn-cs"/>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2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1	</a:t>
            </a:r>
            <a:r>
              <a:rPr kumimoji="0" lang="zh-CN" altLang="en-US" sz="2800" b="1" i="0" u="none" strike="noStrike" kern="1200" cap="none" spc="0" normalizeH="0" baseline="0" noProof="0" dirty="0">
                <a:ln>
                  <a:noFill/>
                </a:ln>
                <a:solidFill>
                  <a:srgbClr val="000000"/>
                </a:solidFill>
                <a:effectLst/>
                <a:uLnTx/>
                <a:uFillTx/>
                <a:latin typeface="Arial" pitchFamily="34" charset="0"/>
                <a:ea typeface="SimSun" pitchFamily="2" charset="-122"/>
                <a:cs typeface="+mn-cs"/>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3	</a:t>
            </a:r>
            <a:r>
              <a:rPr kumimoji="0" lang="zh-CN" altLang="en-US" sz="2800" b="1" i="0" u="none" strike="noStrike" kern="1200" cap="none" spc="0" normalizeH="0" baseline="0" noProof="0">
                <a:ln>
                  <a:noFill/>
                </a:ln>
                <a:solidFill>
                  <a:srgbClr val="000000"/>
                </a:solidFill>
                <a:effectLst/>
                <a:uLnTx/>
                <a:uFillTx/>
                <a:latin typeface="Arial" pitchFamily="34" charset="0"/>
                <a:ea typeface="SimSun" pitchFamily="2" charset="-122"/>
                <a:cs typeface="+mn-cs"/>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SimSun" pitchFamily="2" charset="-122"/>
                <a:cs typeface="+mn-cs"/>
              </a:rPr>
              <a:t>知道这些事来对抗异端</a:t>
            </a:r>
            <a:endParaRPr kumimoji="0" lang="en-US" altLang="zh-CN" sz="2800" b="1" i="0" u="none" strike="noStrike" kern="1200" cap="none" spc="0" normalizeH="0" baseline="0" noProof="0">
              <a:ln>
                <a:noFill/>
              </a:ln>
              <a:solidFill>
                <a:srgbClr val="FFFFFF"/>
              </a:solidFill>
              <a:effectLst/>
              <a:uLnTx/>
              <a:uFillTx/>
              <a:latin typeface="Arial" pitchFamily="34" charset="0"/>
              <a:ea typeface="SimSun" pitchFamily="2" charset="-122"/>
              <a:cs typeface="+mn-cs"/>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rPr>
              <a:t>彼得后书</a:t>
            </a:r>
            <a:endParaRPr kumimoji="0" lang="en-GB"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MS PGothic" pitchFamily="34" charset="-128"/>
              <a:cs typeface="+mn-cs"/>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33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914400" y="914400"/>
            <a:ext cx="7620000" cy="1143000"/>
          </a:xfrm>
        </p:spPr>
        <p:txBody>
          <a:bodyPr/>
          <a:lstStyle/>
          <a:p>
            <a:pPr eaLnBrk="1" hangingPunct="1"/>
            <a:r>
              <a:rPr lang="zh-CN" altLang="en-US">
                <a:solidFill>
                  <a:schemeClr val="bg1"/>
                </a:solidFill>
              </a:rPr>
              <a:t>释放真理</a:t>
            </a:r>
            <a:r>
              <a:rPr lang="en-US" altLang="ja-JP">
                <a:solidFill>
                  <a:schemeClr val="bg1"/>
                </a:solidFill>
              </a:rPr>
              <a:t>!</a:t>
            </a:r>
            <a:endParaRPr lang="en-US" altLang="en-US">
              <a:solidFill>
                <a:schemeClr val="bg1"/>
              </a:solidFill>
            </a:endParaRPr>
          </a:p>
        </p:txBody>
      </p:sp>
      <p:sp>
        <p:nvSpPr>
          <p:cNvPr id="182275"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4400" b="1">
                <a:solidFill>
                  <a:schemeClr val="bg1"/>
                </a:solidFill>
                <a:latin typeface="Arial" pitchFamily="34" charset="0"/>
              </a:rPr>
              <a:t>“</a:t>
            </a:r>
            <a:r>
              <a:rPr lang="en-US" altLang="en-US" sz="4400">
                <a:solidFill>
                  <a:schemeClr val="bg1"/>
                </a:solidFill>
              </a:rPr>
              <a:t>你 们 必 晓 得 真 理 ， 真 理 必 叫 你 们 得 以 自 由 </a:t>
            </a:r>
            <a:r>
              <a:rPr lang="en-US" altLang="en-US" sz="4400" b="1">
                <a:solidFill>
                  <a:schemeClr val="bg1"/>
                </a:solidFill>
                <a:latin typeface="Arial" pitchFamily="34" charset="0"/>
              </a:rPr>
              <a:t>”</a:t>
            </a:r>
          </a:p>
          <a:p>
            <a:pPr algn="ctr" eaLnBrk="1" hangingPunct="1"/>
            <a:endParaRPr lang="en-US" altLang="en-US" sz="4400" b="1">
              <a:solidFill>
                <a:schemeClr val="bg1"/>
              </a:solidFill>
              <a:latin typeface="Arial" pitchFamily="34" charset="0"/>
            </a:endParaRPr>
          </a:p>
          <a:p>
            <a:pPr algn="ctr" eaLnBrk="1" hangingPunct="1"/>
            <a:r>
              <a:rPr lang="zh-CN" altLang="en-US" sz="4400" b="1">
                <a:solidFill>
                  <a:schemeClr val="bg1"/>
                </a:solidFill>
                <a:latin typeface="Arial" pitchFamily="34" charset="0"/>
                <a:ea typeface="SimSun" pitchFamily="2" charset="-122"/>
              </a:rPr>
              <a:t>约翰</a:t>
            </a:r>
            <a:r>
              <a:rPr lang="en-US" altLang="zh-CN" sz="4400" b="1">
                <a:solidFill>
                  <a:schemeClr val="bg1"/>
                </a:solidFill>
                <a:latin typeface="Arial" pitchFamily="34" charset="0"/>
                <a:ea typeface="SimSun" pitchFamily="2" charset="-122"/>
              </a:rPr>
              <a:t> </a:t>
            </a:r>
            <a:r>
              <a:rPr lang="zh-CN" altLang="en-US" sz="4400" b="1">
                <a:solidFill>
                  <a:schemeClr val="bg1"/>
                </a:solidFill>
                <a:latin typeface="Arial" pitchFamily="34" charset="0"/>
                <a:ea typeface="SimSun" pitchFamily="2" charset="-122"/>
              </a:rPr>
              <a:t>八章三十二节</a:t>
            </a:r>
            <a:endParaRPr lang="en-US" altLang="en-US" sz="4400" b="1">
              <a:solidFill>
                <a:schemeClr val="bg1"/>
              </a:solidFill>
              <a:latin typeface="Arial" pitchFamily="34" charset="0"/>
              <a:ea typeface="SimSun" pitchFamily="2" charset="-122"/>
            </a:endParaRPr>
          </a:p>
        </p:txBody>
      </p:sp>
      <p:pic>
        <p:nvPicPr>
          <p:cNvPr id="51207" name="Picture 7" descr="p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14160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207"/>
                                        </p:tgtEl>
                                        <p:attrNameLst>
                                          <p:attrName>style.visibility</p:attrName>
                                        </p:attrNameLst>
                                      </p:cBhvr>
                                      <p:to>
                                        <p:strVal val="visible"/>
                                      </p:to>
                                    </p:set>
                                    <p:animEffect transition="in" filter="fade">
                                      <p:cBhvr>
                                        <p:cTn id="7" dur="10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zh-CN" alt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为了改变生命</a:t>
            </a:r>
            <a: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t>:</a:t>
            </a:r>
            <a:br>
              <a:rPr lang="en-US" b="1" u="sng"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t> </a:t>
            </a:r>
            <a:br>
              <a:rPr lang="en-US" b="1" dirty="0">
                <a:solidFill>
                  <a:schemeClr val="tx1"/>
                </a:solidFill>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1"/>
                </a:solidFill>
                <a:latin typeface="Microsoft YaHei UI" panose="020B0503020204020204" pitchFamily="34" charset="-122"/>
                <a:ea typeface="Microsoft YaHei UI" panose="020B0503020204020204" pitchFamily="34" charset="-122"/>
                <a:cs typeface="ＭＳ Ｐゴシック" charset="0"/>
              </a:rPr>
              <a:t>在你的经历中，哪个师傅你要向你自己和你的家人警告？如何警告</a:t>
            </a:r>
            <a:r>
              <a:rPr lang="en-US" altLang="zh-CN" b="1" dirty="0">
                <a:solidFill>
                  <a:schemeClr val="tx1"/>
                </a:solidFill>
                <a:latin typeface="Microsoft YaHei UI" panose="020B0503020204020204" pitchFamily="34" charset="-122"/>
                <a:ea typeface="Microsoft YaHei UI" panose="020B0503020204020204" pitchFamily="34" charset="-122"/>
                <a:cs typeface="ＭＳ Ｐゴシック" charset="0"/>
              </a:rPr>
              <a:t>?</a:t>
            </a:r>
            <a:endParaRPr lang="en-US" dirty="0">
              <a:solidFill>
                <a:schemeClr val="tx1"/>
              </a:solidFill>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41071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神的华语是否在塑造你</a:t>
            </a:r>
            <a:br>
              <a:rPr lang="en-US" altLang="zh-CN"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在恩典与对神的认识中成长</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9477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读经计划</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9789499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CF36BA3-E54F-2CD4-2359-C2AC31B457CE}"/>
              </a:ext>
            </a:extLst>
          </p:cNvPr>
          <p:cNvSpPr txBox="1"/>
          <p:nvPr/>
        </p:nvSpPr>
        <p:spPr>
          <a:xfrm>
            <a:off x="467544" y="2318426"/>
            <a:ext cx="2337499" cy="1200329"/>
          </a:xfrm>
          <a:prstGeom prst="rect">
            <a:avLst/>
          </a:prstGeom>
          <a:noFill/>
        </p:spPr>
        <p:txBody>
          <a:bodyPr wrap="none" rtlCol="0">
            <a:spAutoFit/>
          </a:bodyPr>
          <a:lstStyle/>
          <a:p>
            <a:r>
              <a:rPr lang="zh-CN" altLang="en-US" sz="3600" dirty="0">
                <a:solidFill>
                  <a:schemeClr val="bg1"/>
                </a:solidFill>
              </a:rPr>
              <a:t>认识耶稣，</a:t>
            </a:r>
            <a:endParaRPr lang="en-US" altLang="zh-CN" sz="3600" dirty="0">
              <a:solidFill>
                <a:schemeClr val="bg1"/>
              </a:solidFill>
            </a:endParaRPr>
          </a:p>
          <a:p>
            <a:r>
              <a:rPr lang="zh-CN" altLang="en-US" sz="3600" dirty="0">
                <a:solidFill>
                  <a:schemeClr val="bg1"/>
                </a:solidFill>
              </a:rPr>
              <a:t>认识平安。</a:t>
            </a:r>
          </a:p>
        </p:txBody>
      </p:sp>
      <p:sp>
        <p:nvSpPr>
          <p:cNvPr id="4" name="文本框 3">
            <a:extLst>
              <a:ext uri="{FF2B5EF4-FFF2-40B4-BE49-F238E27FC236}">
                <a16:creationId xmlns:a16="http://schemas.microsoft.com/office/drawing/2014/main" id="{FF572A15-494E-E7DE-F8FF-FC1991F037E7}"/>
              </a:ext>
            </a:extLst>
          </p:cNvPr>
          <p:cNvSpPr txBox="1"/>
          <p:nvPr/>
        </p:nvSpPr>
        <p:spPr>
          <a:xfrm>
            <a:off x="6228184" y="1988840"/>
            <a:ext cx="2337499" cy="1200329"/>
          </a:xfrm>
          <a:prstGeom prst="rect">
            <a:avLst/>
          </a:prstGeom>
          <a:noFill/>
        </p:spPr>
        <p:txBody>
          <a:bodyPr wrap="none" rtlCol="0">
            <a:spAutoFit/>
          </a:bodyPr>
          <a:lstStyle/>
          <a:p>
            <a:r>
              <a:rPr lang="zh-CN" altLang="en-US" sz="3600" dirty="0">
                <a:solidFill>
                  <a:srgbClr val="1E5DC1"/>
                </a:solidFill>
              </a:rPr>
              <a:t>没有耶稣，</a:t>
            </a:r>
            <a:endParaRPr lang="en-US" altLang="zh-CN" sz="3600" dirty="0">
              <a:solidFill>
                <a:srgbClr val="1E5DC1"/>
              </a:solidFill>
            </a:endParaRPr>
          </a:p>
          <a:p>
            <a:r>
              <a:rPr lang="zh-CN" altLang="en-US" sz="3600" dirty="0">
                <a:solidFill>
                  <a:srgbClr val="1E5DC1"/>
                </a:solidFill>
              </a:rPr>
              <a:t>没有平安。</a:t>
            </a:r>
          </a:p>
        </p:txBody>
      </p:sp>
    </p:spTree>
    <p:extLst>
      <p:ext uri="{BB962C8B-B14F-4D97-AF65-F5344CB8AC3E}">
        <p14:creationId xmlns:p14="http://schemas.microsoft.com/office/powerpoint/2010/main" val="307162841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29450481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a:lum bright="70000" contrast="-3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7"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328708"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091342B-4246-44DC-BA2C-D1DC1CE2886C}"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09"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BCC742AF-B795-4DEA-8CE9-8F4AC07E49C5}"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sp>
        <p:nvSpPr>
          <p:cNvPr id="328710" name="Rectangle 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ED0979F-D0A9-4FAF-974D-10998BCEA7E2}" type="slidenum">
              <a:rPr lang="en-US" altLang="en-US" sz="900">
                <a:solidFill>
                  <a:srgbClr val="808080"/>
                </a:solidFill>
                <a:latin typeface="Arial" pitchFamily="34" charset="0"/>
              </a:rPr>
              <a:pPr/>
              <a:t>246</a:t>
            </a:fld>
            <a:endParaRPr lang="en-US" altLang="en-US" sz="900">
              <a:solidFill>
                <a:srgbClr val="808080"/>
              </a:solidFill>
              <a:latin typeface="Arial" pitchFamily="34" charset="0"/>
            </a:endParaRPr>
          </a:p>
        </p:txBody>
      </p:sp>
      <p:pic>
        <p:nvPicPr>
          <p:cNvPr id="328711" name="Picture 8" descr="follow_h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54250"/>
            <a:ext cx="35052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7"/>
              </a:srgbClr>
            </a:outerShdw>
          </a:effectLst>
        </p:spPr>
        <p:txBody>
          <a:bodyPr/>
          <a:lstStyle/>
          <a:p>
            <a:pPr eaLnBrk="1" hangingPunct="1"/>
            <a:r>
              <a:rPr lang="zh-CN" altLang="en-US" sz="6000">
                <a:solidFill>
                  <a:schemeClr val="bg1"/>
                </a:solidFill>
                <a:ea typeface="SimSun" pitchFamily="2" charset="-122"/>
              </a:rPr>
              <a:t>应用</a:t>
            </a:r>
          </a:p>
        </p:txBody>
      </p:sp>
    </p:spTree>
  </p:cSld>
  <p:clrMapOvr>
    <a:masterClrMapping/>
  </p:clrMapOvr>
  <p:transition>
    <p:wipe dir="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a:lum bright="50000" contrast="-20000"/>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8069" name="Rectangle 5"/>
          <p:cNvSpPr>
            <a:spLocks noGrp="1" noChangeArrowheads="1"/>
          </p:cNvSpPr>
          <p:nvPr>
            <p:ph type="title"/>
          </p:nvPr>
        </p:nvSpPr>
        <p:spPr>
          <a:xfrm>
            <a:off x="304800" y="152400"/>
            <a:ext cx="7620000" cy="1143000"/>
          </a:xfrm>
        </p:spPr>
        <p:txBody>
          <a:bodyPr/>
          <a:lstStyle/>
          <a:p>
            <a:pPr algn="l" eaLnBrk="1" hangingPunct="1"/>
            <a:r>
              <a:rPr lang="zh-CN" altLang="en-US" sz="6000" dirty="0">
                <a:solidFill>
                  <a:srgbClr val="A50021"/>
                </a:solidFill>
                <a:effectLst>
                  <a:outerShdw blurRad="38100" dist="38100" dir="2700000" algn="tl">
                    <a:srgbClr val="C0C0C0"/>
                  </a:outerShdw>
                </a:effectLst>
                <a:ea typeface="SimSun" pitchFamily="2" charset="-122"/>
              </a:rPr>
              <a:t>应用</a:t>
            </a:r>
          </a:p>
        </p:txBody>
      </p:sp>
      <p:sp>
        <p:nvSpPr>
          <p:cNvPr id="88070" name="Rectangle 6"/>
          <p:cNvSpPr>
            <a:spLocks noGrp="1" noChangeArrowheads="1"/>
          </p:cNvSpPr>
          <p:nvPr>
            <p:ph idx="1"/>
          </p:nvPr>
        </p:nvSpPr>
        <p:spPr>
          <a:xfrm>
            <a:off x="1295400" y="1981200"/>
            <a:ext cx="7467600" cy="3581400"/>
          </a:xfrm>
        </p:spPr>
        <p:txBody>
          <a:bodyPr/>
          <a:lstStyle/>
          <a:p>
            <a:pPr eaLnBrk="1" hangingPunct="1"/>
            <a:r>
              <a:rPr lang="zh-CN" altLang="en-US" sz="5400" b="1" dirty="0">
                <a:solidFill>
                  <a:srgbClr val="000000"/>
                </a:solidFill>
                <a:effectLst>
                  <a:outerShdw blurRad="38100" dist="38100" dir="2700000" algn="tl">
                    <a:srgbClr val="C0C0C0"/>
                  </a:outerShdw>
                </a:effectLst>
                <a:ea typeface="SimSun" pitchFamily="2" charset="-122"/>
              </a:rPr>
              <a:t>继续在根基之上</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持续更新知识</a:t>
            </a:r>
            <a:endParaRPr lang="en-US" altLang="ja-JP" sz="4000" dirty="0">
              <a:solidFill>
                <a:srgbClr val="000000"/>
              </a:solidFill>
              <a:effectLst>
                <a:outerShdw blurRad="38100" dist="38100" dir="2700000" algn="tl">
                  <a:srgbClr val="C0C0C0"/>
                </a:outerShdw>
              </a:effectLst>
            </a:endParaRPr>
          </a:p>
          <a:p>
            <a:pPr eaLnBrk="1" hangingPunct="1"/>
            <a:r>
              <a:rPr lang="zh-CN" altLang="en-US" sz="5400" b="1" dirty="0">
                <a:solidFill>
                  <a:srgbClr val="000000"/>
                </a:solidFill>
                <a:effectLst>
                  <a:outerShdw blurRad="38100" dist="38100" dir="2700000" algn="tl">
                    <a:srgbClr val="C0C0C0"/>
                  </a:outerShdw>
                </a:effectLst>
                <a:ea typeface="SimSun" pitchFamily="2" charset="-122"/>
              </a:rPr>
              <a:t>当心假师傅</a:t>
            </a:r>
            <a:endParaRPr lang="en-US" altLang="en-US" sz="4000" dirty="0">
              <a:solidFill>
                <a:srgbClr val="000000"/>
              </a:solidFill>
              <a:effectLst>
                <a:outerShdw blurRad="38100" dist="38100" dir="2700000" algn="tl">
                  <a:srgbClr val="C0C0C0"/>
                </a:outerShdw>
              </a:effectLst>
            </a:endParaRP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89093" name="Rectangle 5"/>
          <p:cNvSpPr>
            <a:spLocks noGrp="1" noChangeArrowheads="1"/>
          </p:cNvSpPr>
          <p:nvPr>
            <p:ph type="body" idx="1"/>
          </p:nvPr>
        </p:nvSpPr>
        <p:spPr>
          <a:xfrm>
            <a:off x="1066800" y="1722438"/>
            <a:ext cx="7696200" cy="4449762"/>
          </a:xfrm>
        </p:spPr>
        <p:txBody>
          <a:bodyPr/>
          <a:lstStyle/>
          <a:p>
            <a:pPr eaLnBrk="1" hangingPunct="1">
              <a:spcBef>
                <a:spcPct val="50000"/>
              </a:spcBef>
            </a:pPr>
            <a:r>
              <a:rPr lang="zh-CN" altLang="en-US">
                <a:latin typeface="Verdana" pitchFamily="34" charset="0"/>
                <a:ea typeface="SimSun" pitchFamily="2" charset="-122"/>
              </a:rPr>
              <a:t>在神的属性上有份的应许</a:t>
            </a:r>
            <a:r>
              <a:rPr lang="en-US" altLang="ja-JP">
                <a:latin typeface="Verdana" pitchFamily="34" charset="0"/>
              </a:rPr>
              <a:t>.</a:t>
            </a:r>
          </a:p>
          <a:p>
            <a:pPr eaLnBrk="1" hangingPunct="1">
              <a:spcBef>
                <a:spcPct val="50000"/>
              </a:spcBef>
            </a:pPr>
            <a:r>
              <a:rPr lang="zh-CN" altLang="en-US">
                <a:latin typeface="Verdana" pitchFamily="34" charset="0"/>
                <a:ea typeface="SimSun" pitchFamily="2" charset="-122"/>
              </a:rPr>
              <a:t>继续 </a:t>
            </a:r>
            <a:r>
              <a:rPr lang="en-US" altLang="en-US">
                <a:latin typeface="Verdana" pitchFamily="34" charset="0"/>
              </a:rPr>
              <a:t>:  </a:t>
            </a:r>
            <a:r>
              <a:rPr lang="zh-CN" altLang="en-US">
                <a:latin typeface="Verdana" pitchFamily="34" charset="0"/>
                <a:ea typeface="SimSun" pitchFamily="2" charset="-122"/>
              </a:rPr>
              <a:t>殷勤 </a:t>
            </a:r>
            <a:r>
              <a:rPr lang="en-US" altLang="en-US">
                <a:latin typeface="Verdana" pitchFamily="34" charset="0"/>
              </a:rPr>
              <a:t>&gt; </a:t>
            </a:r>
            <a:r>
              <a:rPr lang="zh-CN" altLang="en-US">
                <a:latin typeface="Verdana" pitchFamily="34" charset="0"/>
                <a:ea typeface="SimSun" pitchFamily="2" charset="-122"/>
              </a:rPr>
              <a:t>信心 </a:t>
            </a:r>
            <a:r>
              <a:rPr lang="en-US" altLang="en-US">
                <a:latin typeface="Verdana" pitchFamily="34" charset="0"/>
              </a:rPr>
              <a:t>&gt; </a:t>
            </a:r>
            <a:r>
              <a:rPr lang="zh-CN" altLang="en-US">
                <a:latin typeface="Verdana" pitchFamily="34" charset="0"/>
                <a:ea typeface="SimSun" pitchFamily="2" charset="-122"/>
              </a:rPr>
              <a:t>德行 </a:t>
            </a:r>
            <a:r>
              <a:rPr lang="en-US" altLang="en-US">
                <a:latin typeface="Verdana" pitchFamily="34" charset="0"/>
              </a:rPr>
              <a:t>&gt; </a:t>
            </a:r>
            <a:r>
              <a:rPr lang="zh-CN" altLang="en-US">
                <a:latin typeface="Verdana" pitchFamily="34" charset="0"/>
                <a:ea typeface="SimSun" pitchFamily="2" charset="-122"/>
              </a:rPr>
              <a:t>知识 </a:t>
            </a:r>
            <a:r>
              <a:rPr lang="en-US" altLang="en-US">
                <a:latin typeface="Verdana" pitchFamily="34" charset="0"/>
              </a:rPr>
              <a:t>&gt; </a:t>
            </a:r>
            <a:r>
              <a:rPr lang="zh-CN" altLang="en-US">
                <a:latin typeface="Verdana" pitchFamily="34" charset="0"/>
                <a:ea typeface="SimSun" pitchFamily="2" charset="-122"/>
              </a:rPr>
              <a:t>节制 </a:t>
            </a:r>
            <a:r>
              <a:rPr lang="en-US" altLang="en-US">
                <a:latin typeface="Verdana" pitchFamily="34" charset="0"/>
              </a:rPr>
              <a:t>&gt; </a:t>
            </a:r>
            <a:r>
              <a:rPr lang="zh-CN" altLang="en-US">
                <a:latin typeface="Verdana" pitchFamily="34" charset="0"/>
                <a:ea typeface="SimSun" pitchFamily="2" charset="-122"/>
              </a:rPr>
              <a:t>忍耐 </a:t>
            </a:r>
            <a:r>
              <a:rPr lang="en-US" altLang="en-US">
                <a:latin typeface="Verdana" pitchFamily="34" charset="0"/>
              </a:rPr>
              <a:t>&gt; </a:t>
            </a:r>
            <a:r>
              <a:rPr lang="zh-CN" altLang="en-US">
                <a:latin typeface="Verdana" pitchFamily="34" charset="0"/>
                <a:ea typeface="SimSun" pitchFamily="2" charset="-122"/>
              </a:rPr>
              <a:t>虔敬 </a:t>
            </a:r>
            <a:r>
              <a:rPr lang="en-US" altLang="en-US">
                <a:latin typeface="Verdana" pitchFamily="34" charset="0"/>
              </a:rPr>
              <a:t>&gt; </a:t>
            </a:r>
            <a:r>
              <a:rPr lang="zh-CN" altLang="en-US">
                <a:latin typeface="Verdana" pitchFamily="34" charset="0"/>
                <a:ea typeface="SimSun" pitchFamily="2" charset="-122"/>
              </a:rPr>
              <a:t>爱弟兄的心 </a:t>
            </a:r>
            <a:r>
              <a:rPr lang="en-US" altLang="en-US">
                <a:latin typeface="Verdana" pitchFamily="34" charset="0"/>
              </a:rPr>
              <a:t>&gt; </a:t>
            </a:r>
            <a:r>
              <a:rPr lang="zh-CN" altLang="en-US">
                <a:latin typeface="Verdana" pitchFamily="34" charset="0"/>
                <a:ea typeface="SimSun" pitchFamily="2" charset="-122"/>
              </a:rPr>
              <a:t>爱</a:t>
            </a:r>
            <a:r>
              <a:rPr lang="en-US" altLang="ja-JP">
                <a:latin typeface="Verdana" pitchFamily="34" charset="0"/>
              </a:rPr>
              <a:t>.</a:t>
            </a:r>
            <a:endParaRPr lang="en-US" altLang="en-US">
              <a:latin typeface="Verdana" pitchFamily="34" charset="0"/>
            </a:endParaRP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89096" name="Rectangle 8"/>
          <p:cNvSpPr>
            <a:spLocks noGrp="1" noChangeArrowheads="1"/>
          </p:cNvSpPr>
          <p:nvPr>
            <p:ph type="title"/>
          </p:nvPr>
        </p:nvSpPr>
        <p:spPr>
          <a:xfrm>
            <a:off x="228600" y="152400"/>
            <a:ext cx="7620000" cy="1143000"/>
          </a:xfrm>
        </p:spPr>
        <p:txBody>
          <a:bodyPr/>
          <a:lstStyle/>
          <a:p>
            <a:pPr eaLnBrk="1" hangingPunct="1"/>
            <a:r>
              <a:rPr lang="zh-CN" altLang="en-US" sz="4000">
                <a:solidFill>
                  <a:srgbClr val="A50021"/>
                </a:solidFill>
                <a:ea typeface="SimSun" pitchFamily="2" charset="-122"/>
              </a:rPr>
              <a:t>继续在根基之上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0117" name="Rectangle 5"/>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继续在根基之上</a:t>
            </a:r>
            <a:endParaRPr lang="en-US" altLang="en-US">
              <a:solidFill>
                <a:srgbClr val="A50021"/>
              </a:solidFill>
              <a:ea typeface="SimSun" pitchFamily="2" charset="-122"/>
            </a:endParaRP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2 Peter</a:t>
            </a: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0120" name="Rectangle 8"/>
          <p:cNvSpPr>
            <a:spLocks noGrp="1" noChangeArrowheads="1"/>
          </p:cNvSpPr>
          <p:nvPr>
            <p:ph type="body" sz="half" idx="1"/>
          </p:nvPr>
        </p:nvSpPr>
        <p:spPr>
          <a:xfrm>
            <a:off x="914400" y="1676400"/>
            <a:ext cx="8458200" cy="4038600"/>
          </a:xfrm>
        </p:spPr>
        <p:txBody>
          <a:bodyPr/>
          <a:lstStyle/>
          <a:p>
            <a:pPr eaLnBrk="1" hangingPunct="1">
              <a:spcBef>
                <a:spcPct val="50000"/>
              </a:spcBef>
            </a:pPr>
            <a:r>
              <a:rPr lang="zh-CN" altLang="en-US" sz="2400" b="1">
                <a:latin typeface="Verdana" pitchFamily="34" charset="0"/>
                <a:ea typeface="SimSun" pitchFamily="2" charset="-122"/>
              </a:rPr>
              <a:t>你的灵命图应当向上</a:t>
            </a:r>
            <a:endParaRPr lang="en-US" altLang="ja-JP" sz="2400" b="1">
              <a:latin typeface="Verdana" pitchFamily="34" charset="0"/>
            </a:endParaRPr>
          </a:p>
          <a:p>
            <a:pPr eaLnBrk="1" hangingPunct="1">
              <a:spcBef>
                <a:spcPct val="50000"/>
              </a:spcBef>
            </a:pPr>
            <a:r>
              <a:rPr lang="en-US" altLang="zh-CN" sz="2400" b="1">
                <a:latin typeface="Verdana" pitchFamily="34" charset="0"/>
                <a:ea typeface="SimSun" pitchFamily="2" charset="-122"/>
              </a:rPr>
              <a:t>“</a:t>
            </a:r>
            <a:r>
              <a:rPr lang="zh-CN" altLang="en-US" sz="2400" b="1">
                <a:latin typeface="Verdana" pitchFamily="34" charset="0"/>
                <a:ea typeface="SimSun" pitchFamily="2" charset="-122"/>
              </a:rPr>
              <a:t>应用” 你的信心</a:t>
            </a:r>
            <a:r>
              <a:rPr lang="en-US" altLang="ja-JP" sz="2400" b="1">
                <a:latin typeface="Verdana" pitchFamily="34" charset="0"/>
              </a:rPr>
              <a:t> (</a:t>
            </a:r>
            <a:r>
              <a:rPr lang="zh-CN" altLang="en-US" sz="2400" b="1">
                <a:latin typeface="Verdana" pitchFamily="34" charset="0"/>
                <a:ea typeface="SimSun" pitchFamily="2" charset="-122"/>
              </a:rPr>
              <a:t>彼得后书 </a:t>
            </a:r>
            <a:r>
              <a:rPr lang="en-US" altLang="ja-JP" sz="2400" b="1">
                <a:latin typeface="Verdana" pitchFamily="34" charset="0"/>
              </a:rPr>
              <a:t>1:10 ) </a:t>
            </a:r>
          </a:p>
          <a:p>
            <a:pPr eaLnBrk="1" hangingPunct="1">
              <a:spcBef>
                <a:spcPct val="50000"/>
              </a:spcBef>
            </a:pPr>
            <a:r>
              <a:rPr lang="zh-CN" altLang="en-US" sz="2400" b="1">
                <a:latin typeface="Verdana" pitchFamily="34" charset="0"/>
                <a:ea typeface="SimSun" pitchFamily="2" charset="-122"/>
              </a:rPr>
              <a:t>持续发展的爱，由神至人</a:t>
            </a:r>
            <a:endParaRPr lang="en-US" altLang="ja-JP" sz="2400" b="1">
              <a:latin typeface="Verdana" pitchFamily="34" charset="0"/>
            </a:endParaRPr>
          </a:p>
          <a:p>
            <a:pPr eaLnBrk="1" hangingPunct="1">
              <a:spcBef>
                <a:spcPct val="50000"/>
              </a:spcBef>
            </a:pPr>
            <a:r>
              <a:rPr lang="zh-CN" altLang="en-US" sz="2400" b="1">
                <a:latin typeface="Verdana" pitchFamily="34" charset="0"/>
                <a:ea typeface="SimSun" pitchFamily="2" charset="-122"/>
              </a:rPr>
              <a:t>信实</a:t>
            </a:r>
          </a:p>
          <a:p>
            <a:pPr eaLnBrk="1" hangingPunct="1">
              <a:spcBef>
                <a:spcPct val="50000"/>
              </a:spcBef>
            </a:pPr>
            <a:r>
              <a:rPr lang="zh-CN" altLang="en-US" sz="2400" b="1">
                <a:latin typeface="Verdana" pitchFamily="34" charset="0"/>
                <a:ea typeface="SimSun" pitchFamily="2" charset="-122"/>
              </a:rPr>
              <a:t>短暂的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1:13–15) </a:t>
            </a:r>
          </a:p>
          <a:p>
            <a:pPr eaLnBrk="1" hangingPunct="1">
              <a:spcBef>
                <a:spcPct val="50000"/>
              </a:spcBef>
            </a:pPr>
            <a:r>
              <a:rPr lang="zh-CN" altLang="en-US" sz="2400" b="1">
                <a:latin typeface="Verdana" pitchFamily="34" charset="0"/>
                <a:ea typeface="SimSun" pitchFamily="2" charset="-122"/>
              </a:rPr>
              <a:t>转向神                                                                  </a:t>
            </a:r>
            <a:r>
              <a:rPr lang="en-US" altLang="en-US" sz="2400" b="1">
                <a:latin typeface="Verdana" pitchFamily="34" charset="0"/>
              </a:rPr>
              <a:t>(</a:t>
            </a:r>
            <a:r>
              <a:rPr lang="zh-CN" altLang="en-US" sz="2400" b="1">
                <a:latin typeface="Verdana" pitchFamily="34" charset="0"/>
                <a:ea typeface="SimSun" pitchFamily="2" charset="-122"/>
              </a:rPr>
              <a:t>彼得后书</a:t>
            </a:r>
            <a:r>
              <a:rPr lang="en-US" altLang="ja-JP" sz="2400" b="1">
                <a:latin typeface="Verdana" pitchFamily="34" charset="0"/>
              </a:rPr>
              <a:t>2:7-9) </a:t>
            </a:r>
            <a:endParaRPr lang="en-US" altLang="en-US" sz="2400" b="1">
              <a:latin typeface="Verdana" pitchFamily="34" charset="0"/>
            </a:endParaRPr>
          </a:p>
        </p:txBody>
      </p:sp>
      <p:graphicFrame>
        <p:nvGraphicFramePr>
          <p:cNvPr id="90121" name="Object 2"/>
          <p:cNvGraphicFramePr>
            <a:graphicFrameLocks noGrp="1" noChangeAspect="1"/>
          </p:cNvGraphicFramePr>
          <p:nvPr>
            <p:ph sz="half" idx="2"/>
          </p:nvPr>
        </p:nvGraphicFramePr>
        <p:xfrm>
          <a:off x="4191000" y="2547938"/>
          <a:ext cx="5257800" cy="3697287"/>
        </p:xfrm>
        <a:graphic>
          <a:graphicData uri="http://schemas.openxmlformats.org/presentationml/2006/ole">
            <mc:AlternateContent xmlns:mc="http://schemas.openxmlformats.org/markup-compatibility/2006">
              <mc:Choice xmlns:v="urn:schemas-microsoft-com:vml" Requires="v">
                <p:oleObj name="Chart" r:id="rId3" imgW="6121400" imgH="4305300" progId="MSGraph.Chart.8">
                  <p:embed followColorScheme="full"/>
                </p:oleObj>
              </mc:Choice>
              <mc:Fallback>
                <p:oleObj name="Chart" r:id="rId3" imgW="6121400" imgH="43053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47938"/>
                        <a:ext cx="5257800" cy="3697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4"/>
          <p:cNvSpPr>
            <a:spLocks noGrp="1" noChangeArrowheads="1"/>
          </p:cNvSpPr>
          <p:nvPr>
            <p:ph type="title"/>
          </p:nvPr>
        </p:nvSpPr>
        <p:spPr/>
        <p:txBody>
          <a:bodyPr/>
          <a:lstStyle/>
          <a:p>
            <a:pPr eaLnBrk="1" hangingPunct="1"/>
            <a:r>
              <a:rPr lang="en-US" altLang="en-US"/>
              <a:t>Knowing You 1</a:t>
            </a:r>
          </a:p>
        </p:txBody>
      </p:sp>
      <p:pic>
        <p:nvPicPr>
          <p:cNvPr id="184323" name="Picture 2"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806450"/>
            <a:ext cx="9144000"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前我心宝贵世上的虚荣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今生的骄敖高举自我</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今为主耶稣将万世</a:t>
            </a:r>
            <a:r>
              <a:rPr lang="en-US" altLang="en-US" sz="4000">
                <a:solidFill>
                  <a:srgbClr val="FFFFFF"/>
                </a:solidFill>
                <a:ea typeface="SimSun" pitchFamily="2" charset="-122"/>
              </a:rPr>
              <a:t>丢</a:t>
            </a:r>
            <a:r>
              <a:rPr lang="zh-CN" altLang="en-US" sz="4000">
                <a:solidFill>
                  <a:srgbClr val="FFFFFF"/>
                </a:solidFill>
                <a:ea typeface="SimSun" pitchFamily="2" charset="-122"/>
              </a:rPr>
              <a:t>弃</a:t>
            </a:r>
            <a:endParaRPr lang="en-US" altLang="zh-CN" sz="4000">
              <a:solidFill>
                <a:srgbClr val="FFFFFF"/>
              </a:solidFill>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前我心宝贵尽作有损</a:t>
            </a:r>
            <a:endParaRPr lang="en-US" altLang="zh-CN" sz="4000" b="1">
              <a:solidFill>
                <a:srgbClr val="FFFFFF"/>
              </a:solidFill>
              <a:latin typeface="Arial" pitchFamily="34" charset="0"/>
              <a:ea typeface="SimSun" pitchFamily="2" charset="-122"/>
            </a:endParaRPr>
          </a:p>
          <a:p>
            <a:pPr algn="ctr" eaLnBrk="1" hangingPunct="1">
              <a:lnSpc>
                <a:spcPct val="80000"/>
              </a:lnSpc>
            </a:pPr>
            <a:endParaRPr lang="en-US" altLang="en-US" sz="4000" b="1">
              <a:solidFill>
                <a:schemeClr val="bg1"/>
              </a:solidFill>
              <a:latin typeface="Arial" pitchFamily="34" charset="0"/>
              <a:ea typeface="SimSun" pitchFamily="2" charset="-122"/>
            </a:endParaRPr>
          </a:p>
        </p:txBody>
      </p:sp>
      <p:sp>
        <p:nvSpPr>
          <p:cNvPr id="184325" name="Rectangle 4"/>
          <p:cNvSpPr>
            <a:spLocks noChangeArrowheads="1"/>
          </p:cNvSpPr>
          <p:nvPr/>
        </p:nvSpPr>
        <p:spPr bwMode="auto">
          <a:xfrm>
            <a:off x="3425825" y="0"/>
            <a:ext cx="249237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3600" b="1" u="sng">
                <a:solidFill>
                  <a:schemeClr val="bg1"/>
                </a:solidFill>
                <a:latin typeface="Arial" pitchFamily="34" charset="0"/>
                <a:ea typeface="SimSun" pitchFamily="2" charset="-122"/>
              </a:rPr>
              <a:t>认识你耶稣</a:t>
            </a:r>
            <a:endParaRPr lang="en-US" altLang="zh-CN" sz="3600" b="1" u="sng">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152400"/>
            <a:ext cx="8534400" cy="1143000"/>
          </a:xfrm>
        </p:spPr>
        <p:txBody>
          <a:bodyPr/>
          <a:lstStyle/>
          <a:p>
            <a:pPr eaLnBrk="1" hangingPunct="1"/>
            <a:r>
              <a:rPr lang="zh-CN" altLang="en-US">
                <a:solidFill>
                  <a:srgbClr val="800080"/>
                </a:solidFill>
                <a:effectLst>
                  <a:outerShdw blurRad="38100" dist="38100" dir="2700000" algn="tl">
                    <a:srgbClr val="000000"/>
                  </a:outerShdw>
                </a:effectLst>
                <a:ea typeface="SimSun" pitchFamily="2" charset="-122"/>
              </a:rPr>
              <a:t>持续的提醒</a:t>
            </a:r>
          </a:p>
        </p:txBody>
      </p:sp>
      <p:grpSp>
        <p:nvGrpSpPr>
          <p:cNvPr id="2" name="Group 3"/>
          <p:cNvGrpSpPr>
            <a:grpSpLocks/>
          </p:cNvGrpSpPr>
          <p:nvPr/>
        </p:nvGrpSpPr>
        <p:grpSpPr bwMode="auto">
          <a:xfrm>
            <a:off x="768350" y="2057400"/>
            <a:ext cx="7597775" cy="2590800"/>
            <a:chOff x="484" y="1296"/>
            <a:chExt cx="4786" cy="1632"/>
          </a:xfrm>
        </p:grpSpPr>
        <p:sp>
          <p:nvSpPr>
            <p:cNvPr id="333834" name="AutoShape 4"/>
            <p:cNvSpPr>
              <a:spLocks noChangeArrowheads="1"/>
            </p:cNvSpPr>
            <p:nvPr/>
          </p:nvSpPr>
          <p:spPr bwMode="auto">
            <a:xfrm>
              <a:off x="484" y="1296"/>
              <a:ext cx="4786" cy="1632"/>
            </a:xfrm>
            <a:prstGeom prst="irregularSeal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33835" name="WordArt 5"/>
            <p:cNvSpPr>
              <a:spLocks noChangeArrowheads="1" noChangeShapeType="1" noTextEdit="1"/>
            </p:cNvSpPr>
            <p:nvPr/>
          </p:nvSpPr>
          <p:spPr bwMode="auto">
            <a:xfrm>
              <a:off x="1560" y="1824"/>
              <a:ext cx="2640" cy="408"/>
            </a:xfrm>
            <a:prstGeom prst="rect">
              <a:avLst/>
            </a:prstGeom>
          </p:spPr>
          <p:txBody>
            <a:bodyPr wrap="none" fromWordArt="1">
              <a:prstTxWarp prst="textPlain">
                <a:avLst>
                  <a:gd name="adj" fmla="val 50000"/>
                </a:avLst>
              </a:prstTxWarp>
            </a:bodyPr>
            <a:lstStyle/>
            <a:p>
              <a:pPr algn="ctr"/>
              <a:r>
                <a:rPr lang="zh-CN" altLang="en-US"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rPr>
                <a:t>基督徒的美德</a:t>
              </a:r>
              <a:endParaRPr lang="en-GB" sz="3600" kern="10">
                <a:ln w="12700">
                  <a:solidFill>
                    <a:srgbClr val="808080"/>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grpSp>
      <p:sp>
        <p:nvSpPr>
          <p:cNvPr id="91142" name="Rectangle 6"/>
          <p:cNvSpPr>
            <a:spLocks noGrp="1" noChangeArrowheads="1"/>
          </p:cNvSpPr>
          <p:nvPr>
            <p:ph type="body" idx="1"/>
          </p:nvPr>
        </p:nvSpPr>
        <p:spPr>
          <a:xfrm>
            <a:off x="533400" y="5410200"/>
            <a:ext cx="8077200" cy="1219200"/>
          </a:xfrm>
        </p:spPr>
        <p:txBody>
          <a:bodyPr/>
          <a:lstStyle/>
          <a:p>
            <a:pPr marL="0" indent="0" algn="ctr" eaLnBrk="1" hangingPunct="1">
              <a:buFontTx/>
              <a:buNone/>
            </a:pPr>
            <a:r>
              <a:rPr lang="ja-JP" altLang="en-US" sz="3600" b="1">
                <a:solidFill>
                  <a:srgbClr val="990000"/>
                </a:solidFill>
              </a:rPr>
              <a:t>我</a:t>
            </a:r>
            <a:r>
              <a:rPr lang="en-US" altLang="ja-JP" sz="3600" b="1">
                <a:solidFill>
                  <a:srgbClr val="990000"/>
                </a:solidFill>
              </a:rPr>
              <a:t> </a:t>
            </a:r>
            <a:r>
              <a:rPr lang="zh-CN" altLang="en-US" sz="3600" b="1">
                <a:solidFill>
                  <a:srgbClr val="990000"/>
                </a:solidFill>
                <a:ea typeface="SimSun" pitchFamily="2" charset="-122"/>
              </a:rPr>
              <a:t>们 要 将 常 常 记 起 和 提 醒 这 些 事</a:t>
            </a:r>
            <a:r>
              <a:rPr lang="zh-CN" altLang="en-US" sz="3600">
                <a:solidFill>
                  <a:srgbClr val="990000"/>
                </a:solidFill>
                <a:ea typeface="SimSun" pitchFamily="2" charset="-122"/>
              </a:rPr>
              <a:t>。 </a:t>
            </a:r>
            <a:r>
              <a:rPr lang="en-US" altLang="ja-JP">
                <a:solidFill>
                  <a:srgbClr val="990000"/>
                </a:solidFill>
              </a:rPr>
              <a:t>(</a:t>
            </a:r>
            <a:r>
              <a:rPr lang="zh-CN" altLang="en-US">
                <a:solidFill>
                  <a:srgbClr val="990000"/>
                </a:solidFill>
                <a:ea typeface="SimSun" pitchFamily="2" charset="-122"/>
              </a:rPr>
              <a:t>彼得后书 </a:t>
            </a:r>
            <a:r>
              <a:rPr lang="en-US" altLang="ja-JP">
                <a:solidFill>
                  <a:srgbClr val="990000"/>
                </a:solidFill>
              </a:rPr>
              <a:t>1:12 -13)</a:t>
            </a:r>
            <a:endParaRPr lang="en-US" altLang="en-US">
              <a:solidFill>
                <a:srgbClr val="990000"/>
              </a:solidFill>
            </a:endParaRPr>
          </a:p>
        </p:txBody>
      </p:sp>
      <p:sp>
        <p:nvSpPr>
          <p:cNvPr id="91143" name="Rectangle 7"/>
          <p:cNvSpPr>
            <a:spLocks noChangeArrowheads="1"/>
          </p:cNvSpPr>
          <p:nvPr/>
        </p:nvSpPr>
        <p:spPr bwMode="auto">
          <a:xfrm>
            <a:off x="2819400" y="1371600"/>
            <a:ext cx="3505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读圣经</a:t>
            </a:r>
          </a:p>
        </p:txBody>
      </p:sp>
      <p:sp>
        <p:nvSpPr>
          <p:cNvPr id="91144" name="Rectangle 8"/>
          <p:cNvSpPr>
            <a:spLocks noChangeArrowheads="1"/>
          </p:cNvSpPr>
          <p:nvPr/>
        </p:nvSpPr>
        <p:spPr bwMode="auto">
          <a:xfrm>
            <a:off x="6629400" y="1905000"/>
            <a:ext cx="2362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传福音 </a:t>
            </a:r>
          </a:p>
        </p:txBody>
      </p:sp>
      <p:sp>
        <p:nvSpPr>
          <p:cNvPr id="91145" name="Rectangle 9"/>
          <p:cNvSpPr>
            <a:spLocks noChangeArrowheads="1"/>
          </p:cNvSpPr>
          <p:nvPr/>
        </p:nvSpPr>
        <p:spPr bwMode="auto">
          <a:xfrm>
            <a:off x="228600" y="4648200"/>
            <a:ext cx="464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有一颗宣教的心</a:t>
            </a:r>
          </a:p>
        </p:txBody>
      </p:sp>
      <p:sp>
        <p:nvSpPr>
          <p:cNvPr id="91146" name="Rectangle 10"/>
          <p:cNvSpPr>
            <a:spLocks noChangeArrowheads="1"/>
          </p:cNvSpPr>
          <p:nvPr/>
        </p:nvSpPr>
        <p:spPr bwMode="auto">
          <a:xfrm>
            <a:off x="6096000" y="45720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祷告</a:t>
            </a:r>
          </a:p>
        </p:txBody>
      </p:sp>
      <p:sp>
        <p:nvSpPr>
          <p:cNvPr id="91147" name="Rectangle 11"/>
          <p:cNvSpPr>
            <a:spLocks noChangeArrowheads="1"/>
          </p:cNvSpPr>
          <p:nvPr/>
        </p:nvSpPr>
        <p:spPr bwMode="auto">
          <a:xfrm>
            <a:off x="304800" y="18288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lnSpc>
                <a:spcPct val="90000"/>
              </a:lnSpc>
              <a:spcBef>
                <a:spcPct val="20000"/>
              </a:spcBef>
            </a:pPr>
            <a:r>
              <a:rPr lang="zh-CN" altLang="en-US" sz="3200" b="1">
                <a:latin typeface="Arial" pitchFamily="34" charset="0"/>
                <a:ea typeface="SimSun" pitchFamily="2" charset="-122"/>
              </a:rPr>
              <a:t>赞美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2000" fill="hold"/>
                                        <p:tgtEl>
                                          <p:spTgt spid="2"/>
                                        </p:tgtEl>
                                        <p:attrNameLst>
                                          <p:attrName>ppt_w</p:attrName>
                                        </p:attrNameLst>
                                      </p:cBhvr>
                                      <p:tavLst>
                                        <p:tav tm="0">
                                          <p:val>
                                            <p:fltVal val="0"/>
                                          </p:val>
                                        </p:tav>
                                        <p:tav tm="100000">
                                          <p:val>
                                            <p:strVal val="#ppt_w"/>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childTnLst>
                                </p:cTn>
                              </p:par>
                            </p:childTnLst>
                          </p:cTn>
                        </p:par>
                        <p:par>
                          <p:cTn id="15" fill="hold" nodeType="afterGroup">
                            <p:stCondLst>
                              <p:cond delay="3000"/>
                            </p:stCondLst>
                            <p:childTnLst>
                              <p:par>
                                <p:cTn id="16" presetID="6" presetClass="entr" presetSubtype="16" fill="hold" grpId="0" nodeType="afterEffect">
                                  <p:stCondLst>
                                    <p:cond delay="0"/>
                                  </p:stCondLst>
                                  <p:childTnLst>
                                    <p:set>
                                      <p:cBhvr>
                                        <p:cTn id="17" dur="1" fill="hold">
                                          <p:stCondLst>
                                            <p:cond delay="0"/>
                                          </p:stCondLst>
                                        </p:cTn>
                                        <p:tgtEl>
                                          <p:spTgt spid="91147"/>
                                        </p:tgtEl>
                                        <p:attrNameLst>
                                          <p:attrName>style.visibility</p:attrName>
                                        </p:attrNameLst>
                                      </p:cBhvr>
                                      <p:to>
                                        <p:strVal val="visible"/>
                                      </p:to>
                                    </p:set>
                                    <p:animEffect transition="in" filter="circle(in)">
                                      <p:cBhvr>
                                        <p:cTn id="18" dur="1000"/>
                                        <p:tgtEl>
                                          <p:spTgt spid="91147"/>
                                        </p:tgtEl>
                                      </p:cBhvr>
                                    </p:animEffect>
                                  </p:childTnLst>
                                </p:cTn>
                              </p:par>
                            </p:childTnLst>
                          </p:cTn>
                        </p:par>
                        <p:par>
                          <p:cTn id="19" fill="hold" nodeType="afterGroup">
                            <p:stCondLst>
                              <p:cond delay="4000"/>
                            </p:stCondLst>
                            <p:childTnLst>
                              <p:par>
                                <p:cTn id="20" presetID="6" presetClass="entr" presetSubtype="16" fill="hold" grpId="0" nodeType="afterEffect">
                                  <p:stCondLst>
                                    <p:cond delay="0"/>
                                  </p:stCondLst>
                                  <p:childTnLst>
                                    <p:set>
                                      <p:cBhvr>
                                        <p:cTn id="21" dur="1" fill="hold">
                                          <p:stCondLst>
                                            <p:cond delay="0"/>
                                          </p:stCondLst>
                                        </p:cTn>
                                        <p:tgtEl>
                                          <p:spTgt spid="91143"/>
                                        </p:tgtEl>
                                        <p:attrNameLst>
                                          <p:attrName>style.visibility</p:attrName>
                                        </p:attrNameLst>
                                      </p:cBhvr>
                                      <p:to>
                                        <p:strVal val="visible"/>
                                      </p:to>
                                    </p:set>
                                    <p:animEffect transition="in" filter="circle(in)">
                                      <p:cBhvr>
                                        <p:cTn id="22" dur="1000"/>
                                        <p:tgtEl>
                                          <p:spTgt spid="91143"/>
                                        </p:tgtEl>
                                      </p:cBhvr>
                                    </p:animEffect>
                                  </p:childTnLst>
                                </p:cTn>
                              </p:par>
                            </p:childTnLst>
                          </p:cTn>
                        </p:par>
                        <p:par>
                          <p:cTn id="23" fill="hold" nodeType="afterGroup">
                            <p:stCondLst>
                              <p:cond delay="5000"/>
                            </p:stCondLst>
                            <p:childTnLst>
                              <p:par>
                                <p:cTn id="24" presetID="6" presetClass="entr" presetSubtype="16" fill="hold" grpId="0" nodeType="afterEffect">
                                  <p:stCondLst>
                                    <p:cond delay="0"/>
                                  </p:stCondLst>
                                  <p:childTnLst>
                                    <p:set>
                                      <p:cBhvr>
                                        <p:cTn id="25" dur="1" fill="hold">
                                          <p:stCondLst>
                                            <p:cond delay="0"/>
                                          </p:stCondLst>
                                        </p:cTn>
                                        <p:tgtEl>
                                          <p:spTgt spid="91144"/>
                                        </p:tgtEl>
                                        <p:attrNameLst>
                                          <p:attrName>style.visibility</p:attrName>
                                        </p:attrNameLst>
                                      </p:cBhvr>
                                      <p:to>
                                        <p:strVal val="visible"/>
                                      </p:to>
                                    </p:set>
                                    <p:animEffect transition="in" filter="circle(in)">
                                      <p:cBhvr>
                                        <p:cTn id="26" dur="1000"/>
                                        <p:tgtEl>
                                          <p:spTgt spid="91144"/>
                                        </p:tgtEl>
                                      </p:cBhvr>
                                    </p:animEffect>
                                  </p:childTnLst>
                                </p:cTn>
                              </p:par>
                            </p:childTnLst>
                          </p:cTn>
                        </p:par>
                        <p:par>
                          <p:cTn id="27" fill="hold" nodeType="afterGroup">
                            <p:stCondLst>
                              <p:cond delay="6000"/>
                            </p:stCondLst>
                            <p:childTnLst>
                              <p:par>
                                <p:cTn id="28" presetID="6" presetClass="entr" presetSubtype="16" fill="hold" grpId="0" nodeType="afterEffect">
                                  <p:stCondLst>
                                    <p:cond delay="0"/>
                                  </p:stCondLst>
                                  <p:childTnLst>
                                    <p:set>
                                      <p:cBhvr>
                                        <p:cTn id="29" dur="1" fill="hold">
                                          <p:stCondLst>
                                            <p:cond delay="0"/>
                                          </p:stCondLst>
                                        </p:cTn>
                                        <p:tgtEl>
                                          <p:spTgt spid="91146"/>
                                        </p:tgtEl>
                                        <p:attrNameLst>
                                          <p:attrName>style.visibility</p:attrName>
                                        </p:attrNameLst>
                                      </p:cBhvr>
                                      <p:to>
                                        <p:strVal val="visible"/>
                                      </p:to>
                                    </p:set>
                                    <p:animEffect transition="in" filter="circle(in)">
                                      <p:cBhvr>
                                        <p:cTn id="30" dur="1000"/>
                                        <p:tgtEl>
                                          <p:spTgt spid="91146"/>
                                        </p:tgtEl>
                                      </p:cBhvr>
                                    </p:animEffect>
                                  </p:childTnLst>
                                </p:cTn>
                              </p:par>
                            </p:childTnLst>
                          </p:cTn>
                        </p:par>
                        <p:par>
                          <p:cTn id="31" fill="hold" nodeType="afterGroup">
                            <p:stCondLst>
                              <p:cond delay="7000"/>
                            </p:stCondLst>
                            <p:childTnLst>
                              <p:par>
                                <p:cTn id="32" presetID="6" presetClass="entr" presetSubtype="16" fill="hold" grpId="0" nodeType="afterEffect">
                                  <p:stCondLst>
                                    <p:cond delay="0"/>
                                  </p:stCondLst>
                                  <p:childTnLst>
                                    <p:set>
                                      <p:cBhvr>
                                        <p:cTn id="33" dur="1" fill="hold">
                                          <p:stCondLst>
                                            <p:cond delay="0"/>
                                          </p:stCondLst>
                                        </p:cTn>
                                        <p:tgtEl>
                                          <p:spTgt spid="91145"/>
                                        </p:tgtEl>
                                        <p:attrNameLst>
                                          <p:attrName>style.visibility</p:attrName>
                                        </p:attrNameLst>
                                      </p:cBhvr>
                                      <p:to>
                                        <p:strVal val="visible"/>
                                      </p:to>
                                    </p:set>
                                    <p:animEffect transition="in" filter="circle(in)">
                                      <p:cBhvr>
                                        <p:cTn id="34" dur="1000"/>
                                        <p:tgtEl>
                                          <p:spTgt spid="91145"/>
                                        </p:tgtEl>
                                      </p:cBhvr>
                                    </p:animEffect>
                                  </p:childTnLst>
                                </p:cTn>
                              </p:par>
                            </p:childTnLst>
                          </p:cTn>
                        </p:par>
                        <p:par>
                          <p:cTn id="35" fill="hold" nodeType="afterGroup">
                            <p:stCondLst>
                              <p:cond delay="8000"/>
                            </p:stCondLst>
                            <p:childTnLst>
                              <p:par>
                                <p:cTn id="36" presetID="51" presetClass="entr" presetSubtype="0" fill="hold" grpId="0" nodeType="afterEffect">
                                  <p:stCondLst>
                                    <p:cond delay="0"/>
                                  </p:stCondLst>
                                  <p:childTnLst>
                                    <p:set>
                                      <p:cBhvr>
                                        <p:cTn id="37" dur="1" fill="hold">
                                          <p:stCondLst>
                                            <p:cond delay="0"/>
                                          </p:stCondLst>
                                        </p:cTn>
                                        <p:tgtEl>
                                          <p:spTgt spid="91142">
                                            <p:txEl>
                                              <p:pRg st="0" end="0"/>
                                            </p:txEl>
                                          </p:spTgt>
                                        </p:tgtEl>
                                        <p:attrNameLst>
                                          <p:attrName>style.visibility</p:attrName>
                                        </p:attrNameLst>
                                      </p:cBhvr>
                                      <p:to>
                                        <p:strVal val="visible"/>
                                      </p:to>
                                    </p:set>
                                    <p:animEffect transition="in" filter="fade">
                                      <p:cBhvr>
                                        <p:cTn id="38" dur="770" decel="100000"/>
                                        <p:tgtEl>
                                          <p:spTgt spid="91142">
                                            <p:txEl>
                                              <p:pRg st="0" end="0"/>
                                            </p:txEl>
                                          </p:spTgt>
                                        </p:tgtEl>
                                      </p:cBhvr>
                                    </p:animEffect>
                                    <p:animScale>
                                      <p:cBhvr>
                                        <p:cTn id="39" dur="770" decel="100000"/>
                                        <p:tgtEl>
                                          <p:spTgt spid="91142">
                                            <p:txEl>
                                              <p:pRg st="0" end="0"/>
                                            </p:txEl>
                                          </p:spTgt>
                                        </p:tgtEl>
                                      </p:cBhvr>
                                      <p:from x="10000" y="10000"/>
                                      <p:to x="200000" y="450000"/>
                                    </p:animScale>
                                    <p:animScale>
                                      <p:cBhvr>
                                        <p:cTn id="40" dur="1230" accel="100000" fill="hold">
                                          <p:stCondLst>
                                            <p:cond delay="770"/>
                                          </p:stCondLst>
                                        </p:cTn>
                                        <p:tgtEl>
                                          <p:spTgt spid="91142">
                                            <p:txEl>
                                              <p:pRg st="0" end="0"/>
                                            </p:txEl>
                                          </p:spTgt>
                                        </p:tgtEl>
                                      </p:cBhvr>
                                      <p:from x="200000" y="450000"/>
                                      <p:to x="100000" y="100000"/>
                                    </p:animScale>
                                    <p:set>
                                      <p:cBhvr>
                                        <p:cTn id="41" dur="770" fill="hold"/>
                                        <p:tgtEl>
                                          <p:spTgt spid="91142">
                                            <p:txEl>
                                              <p:pRg st="0" end="0"/>
                                            </p:txEl>
                                          </p:spTgt>
                                        </p:tgtEl>
                                        <p:attrNameLst>
                                          <p:attrName>ppt_x</p:attrName>
                                        </p:attrNameLst>
                                      </p:cBhvr>
                                      <p:to>
                                        <p:strVal val="(0.5)"/>
                                      </p:to>
                                    </p:set>
                                    <p:anim from="(0.5)" to="(#ppt_x)" calcmode="lin" valueType="num">
                                      <p:cBhvr>
                                        <p:cTn id="42" dur="1230" accel="100000" fill="hold">
                                          <p:stCondLst>
                                            <p:cond delay="770"/>
                                          </p:stCondLst>
                                        </p:cTn>
                                        <p:tgtEl>
                                          <p:spTgt spid="91142">
                                            <p:txEl>
                                              <p:pRg st="0" end="0"/>
                                            </p:txEl>
                                          </p:spTgt>
                                        </p:tgtEl>
                                        <p:attrNameLst>
                                          <p:attrName>ppt_x</p:attrName>
                                        </p:attrNameLst>
                                      </p:cBhvr>
                                    </p:anim>
                                    <p:set>
                                      <p:cBhvr>
                                        <p:cTn id="43" dur="770" fill="hold"/>
                                        <p:tgtEl>
                                          <p:spTgt spid="91142">
                                            <p:txEl>
                                              <p:pRg st="0" end="0"/>
                                            </p:txEl>
                                          </p:spTgt>
                                        </p:tgtEl>
                                        <p:attrNameLst>
                                          <p:attrName>ppt_y</p:attrName>
                                        </p:attrNameLst>
                                      </p:cBhvr>
                                      <p:to>
                                        <p:strVal val="(#ppt_y+0.4)"/>
                                      </p:to>
                                    </p:set>
                                    <p:anim from="(#ppt_y+0.4)" to="(#ppt_y)" calcmode="lin" valueType="num">
                                      <p:cBhvr>
                                        <p:cTn id="44" dur="1230" accel="100000" fill="hold">
                                          <p:stCondLst>
                                            <p:cond delay="770"/>
                                          </p:stCondLst>
                                        </p:cTn>
                                        <p:tgtEl>
                                          <p:spTgt spid="91142">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92167" name="Rectangle 7"/>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ffectLst>
                  <a:outerShdw blurRad="38100" dist="38100" dir="2700000" algn="tl">
                    <a:srgbClr val="C0C0C0"/>
                  </a:outerShdw>
                </a:effectLst>
                <a:ea typeface="SimSun" pitchFamily="2" charset="-122"/>
              </a:rPr>
              <a:t>当心假师傅</a:t>
            </a:r>
          </a:p>
        </p:txBody>
      </p:sp>
      <p:sp>
        <p:nvSpPr>
          <p:cNvPr id="92168" name="Rectangle 8"/>
          <p:cNvSpPr>
            <a:spLocks noGrp="1" noChangeArrowheads="1"/>
          </p:cNvSpPr>
          <p:nvPr>
            <p:ph type="body" idx="1"/>
          </p:nvPr>
        </p:nvSpPr>
        <p:spPr>
          <a:xfrm>
            <a:off x="1066800" y="1676400"/>
            <a:ext cx="7848600" cy="4449763"/>
          </a:xfrm>
        </p:spPr>
        <p:txBody>
          <a:bodyPr/>
          <a:lstStyle/>
          <a:p>
            <a:pPr eaLnBrk="1" hangingPunct="1">
              <a:buFontTx/>
              <a:buNone/>
            </a:pPr>
            <a:r>
              <a:rPr lang="zh-CN" altLang="en-US" b="1">
                <a:latin typeface="Verdana" pitchFamily="34" charset="0"/>
                <a:ea typeface="SimSun" pitchFamily="2" charset="-122"/>
              </a:rPr>
              <a:t>给我们许多不同的描述 </a:t>
            </a:r>
            <a:r>
              <a:rPr lang="en-US" altLang="en-US" b="1">
                <a:latin typeface="Verdana" pitchFamily="34" charset="0"/>
              </a:rPr>
              <a:t>:  </a:t>
            </a:r>
          </a:p>
          <a:p>
            <a:pPr eaLnBrk="1" hangingPunct="1"/>
            <a:r>
              <a:rPr lang="ja-JP" altLang="en-US" b="1"/>
              <a:t>喜</a:t>
            </a:r>
            <a:r>
              <a:rPr lang="en-US" altLang="ja-JP" b="1"/>
              <a:t> </a:t>
            </a:r>
            <a:r>
              <a:rPr lang="ja-JP" altLang="en-US" b="1">
                <a:ea typeface="华文细黑" charset="-122"/>
              </a:rPr>
              <a:t>爱</a:t>
            </a:r>
            <a:r>
              <a:rPr lang="en-US" altLang="ja-JP" b="1"/>
              <a:t> </a:t>
            </a:r>
            <a:r>
              <a:rPr lang="ja-JP" altLang="en-US" b="1"/>
              <a:t>白</a:t>
            </a:r>
            <a:r>
              <a:rPr lang="en-US" altLang="ja-JP" b="1"/>
              <a:t> </a:t>
            </a:r>
            <a:r>
              <a:rPr lang="ja-JP" altLang="en-US" b="1"/>
              <a:t>昼</a:t>
            </a:r>
            <a:r>
              <a:rPr lang="en-US" altLang="ja-JP" b="1"/>
              <a:t> </a:t>
            </a:r>
            <a:r>
              <a:rPr lang="ja-JP" altLang="en-US" b="1"/>
              <a:t>宴</a:t>
            </a:r>
            <a:r>
              <a:rPr lang="en-US" altLang="ja-JP" b="1"/>
              <a:t> </a:t>
            </a:r>
            <a:r>
              <a:rPr lang="ja-JP" altLang="en-US" b="1">
                <a:ea typeface="华文细黑" charset="-122"/>
              </a:rPr>
              <a:t>乐</a:t>
            </a:r>
            <a:r>
              <a:rPr lang="en-US" altLang="ja-JP"/>
              <a:t> </a:t>
            </a:r>
            <a:endParaRPr lang="en-US" altLang="ja-JP" b="1">
              <a:latin typeface="Verdana" pitchFamily="34" charset="0"/>
            </a:endParaRPr>
          </a:p>
          <a:p>
            <a:pPr eaLnBrk="1" hangingPunct="1"/>
            <a:r>
              <a:rPr lang="zh-CN" altLang="en-US" b="1">
                <a:ea typeface="SimSun" pitchFamily="2" charset="-122"/>
              </a:rPr>
              <a:t>满 眼 是 淫 色， 止 不 住 犯 罪</a:t>
            </a:r>
            <a:endParaRPr lang="zh-CN" altLang="en-US" b="1">
              <a:latin typeface="Verdana" pitchFamily="34" charset="0"/>
              <a:ea typeface="SimSun" pitchFamily="2" charset="-122"/>
            </a:endParaRPr>
          </a:p>
          <a:p>
            <a:pPr eaLnBrk="1" hangingPunct="1"/>
            <a:r>
              <a:rPr lang="zh-CN" altLang="en-US" b="1">
                <a:ea typeface="SimSun" pitchFamily="2" charset="-122"/>
              </a:rPr>
              <a:t>引 诱 那 心 不 坚 固 的 人</a:t>
            </a:r>
            <a:endParaRPr lang="zh-CN" altLang="en-US" b="1">
              <a:latin typeface="Verdana" pitchFamily="34" charset="0"/>
              <a:ea typeface="SimSun" pitchFamily="2" charset="-122"/>
            </a:endParaRPr>
          </a:p>
          <a:p>
            <a:pPr eaLnBrk="1" hangingPunct="1"/>
            <a:r>
              <a:rPr lang="zh-CN" altLang="en-US" b="1">
                <a:ea typeface="SimSun" pitchFamily="2" charset="-122"/>
              </a:rPr>
              <a:t>是 无 水 的 井 ， 是 狂 风 催 逼 的 雾 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animEffect transition="in" filter="slide(fromBottom)">
                                      <p:cBhvr>
                                        <p:cTn id="51" dur="1000"/>
                                        <p:tgtEl>
                                          <p:spTgt spid="92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p:spPr>
        <p:txBody>
          <a:bodyPr/>
          <a:lstStyle/>
          <a:p>
            <a:pPr eaLnBrk="1" hangingPunct="1"/>
            <a:r>
              <a:rPr lang="zh-CN" altLang="en-US" sz="4000">
                <a:solidFill>
                  <a:srgbClr val="FF9966"/>
                </a:solidFill>
                <a:effectLst>
                  <a:outerShdw blurRad="38100" dist="38100" dir="2700000" algn="tl">
                    <a:srgbClr val="000000"/>
                  </a:outerShdw>
                </a:effectLst>
                <a:ea typeface="SimSun" pitchFamily="2" charset="-122"/>
              </a:rPr>
              <a:t>当心假师傅</a:t>
            </a:r>
          </a:p>
        </p:txBody>
      </p:sp>
      <p:pic>
        <p:nvPicPr>
          <p:cNvPr id="93187" name="Picture 3" descr="j033291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65938" y="3886200"/>
            <a:ext cx="18335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AutoShape 4"/>
          <p:cNvSpPr>
            <a:spLocks noChangeArrowheads="1"/>
          </p:cNvSpPr>
          <p:nvPr/>
        </p:nvSpPr>
        <p:spPr bwMode="auto">
          <a:xfrm>
            <a:off x="2514600" y="990600"/>
            <a:ext cx="57150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pPr>
            <a:r>
              <a:rPr lang="zh-CN" altLang="en-US" sz="3200" b="1">
                <a:latin typeface="Arial" pitchFamily="34" charset="0"/>
                <a:ea typeface="SimSun" pitchFamily="2" charset="-122"/>
              </a:rPr>
              <a:t>假师傅是否只</a:t>
            </a:r>
            <a:endParaRPr lang="en-US" altLang="zh-CN" sz="3200" b="1">
              <a:latin typeface="Arial" pitchFamily="34" charset="0"/>
              <a:ea typeface="SimSun" pitchFamily="2" charset="-122"/>
            </a:endParaRPr>
          </a:p>
          <a:p>
            <a:pPr algn="ctr" eaLnBrk="1" hangingPunct="1">
              <a:spcBef>
                <a:spcPct val="20000"/>
              </a:spcBef>
            </a:pPr>
            <a:r>
              <a:rPr lang="zh-CN" altLang="en-US" sz="3200" b="1">
                <a:latin typeface="Arial" pitchFamily="34" charset="0"/>
                <a:ea typeface="SimSun" pitchFamily="2" charset="-122"/>
              </a:rPr>
              <a:t>是针对人</a:t>
            </a:r>
            <a:r>
              <a:rPr lang="en-US" altLang="ja-JP" sz="3200" b="1">
                <a:latin typeface="Arial" pitchFamily="34" charset="0"/>
                <a:ea typeface="SimSun" pitchFamily="2" charset="-122"/>
              </a:rPr>
              <a:t>?</a:t>
            </a:r>
            <a:endParaRPr lang="en-US" altLang="en-US" sz="3200" b="1">
              <a:latin typeface="Arial" pitchFamily="34" charset="0"/>
              <a:ea typeface="SimSun" pitchFamily="2" charset="-122"/>
            </a:endParaRPr>
          </a:p>
        </p:txBody>
      </p:sp>
      <p:sp>
        <p:nvSpPr>
          <p:cNvPr id="93189" name="AutoShape 5"/>
          <p:cNvSpPr>
            <a:spLocks noChangeArrowheads="1"/>
          </p:cNvSpPr>
          <p:nvPr/>
        </p:nvSpPr>
        <p:spPr bwMode="auto">
          <a:xfrm>
            <a:off x="152400" y="3657600"/>
            <a:ext cx="6477000" cy="2362200"/>
          </a:xfrm>
          <a:prstGeom prst="cloudCallout">
            <a:avLst>
              <a:gd name="adj1" fmla="val 55000"/>
              <a:gd name="adj2" fmla="val 51815"/>
            </a:avLst>
          </a:prstGeom>
          <a:solidFill>
            <a:srgbClr val="FFFF99"/>
          </a:solidFill>
          <a:ln w="9525">
            <a:solidFill>
              <a:schemeClr val="tx1"/>
            </a:solidFill>
            <a:round/>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可否也指其它，如系统化， 进化文化，</a:t>
            </a:r>
            <a:r>
              <a:rPr lang="en-US" altLang="en-US">
                <a:ea typeface="SimSun" pitchFamily="2" charset="-122"/>
              </a:rPr>
              <a:t>物</a:t>
            </a:r>
            <a:r>
              <a:rPr lang="zh-CN" altLang="en-US">
                <a:ea typeface="SimSun" pitchFamily="2" charset="-122"/>
              </a:rPr>
              <a:t>质享受</a:t>
            </a:r>
            <a:r>
              <a:rPr lang="en-US" altLang="ja-JP" b="1">
                <a:latin typeface="Arial" pitchFamily="34" charset="0"/>
                <a:ea typeface="SimSun" pitchFamily="2" charset="-122"/>
              </a:rPr>
              <a:t>?</a:t>
            </a:r>
            <a:endParaRPr lang="en-US" altLang="en-US" b="1">
              <a:latin typeface="Arial" pitchFamily="34" charset="0"/>
              <a:ea typeface="SimSun" pitchFamily="2" charset="-122"/>
            </a:endParaRP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30690"/>
              </a:avLst>
            </a:prstTxWarp>
          </a:bodyPr>
          <a:lstStyle/>
          <a:p>
            <a:pPr algn="ctr"/>
            <a:r>
              <a:rPr lang="en-GB"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1000"/>
                                        <p:tgtEl>
                                          <p:spTgt spid="93186"/>
                                        </p:tgtEl>
                                      </p:cBhvr>
                                    </p:animEffect>
                                    <p:anim calcmode="lin" valueType="num">
                                      <p:cBhvr>
                                        <p:cTn id="8" dur="1000" fill="hold"/>
                                        <p:tgtEl>
                                          <p:spTgt spid="93186"/>
                                        </p:tgtEl>
                                        <p:attrNameLst>
                                          <p:attrName>ppt_x</p:attrName>
                                        </p:attrNameLst>
                                      </p:cBhvr>
                                      <p:tavLst>
                                        <p:tav tm="0">
                                          <p:val>
                                            <p:strVal val="#ppt_x"/>
                                          </p:val>
                                        </p:tav>
                                        <p:tav tm="100000">
                                          <p:val>
                                            <p:strVal val="#ppt_x"/>
                                          </p:val>
                                        </p:tav>
                                      </p:tavLst>
                                    </p:anim>
                                    <p:anim calcmode="lin" valueType="num">
                                      <p:cBhvr>
                                        <p:cTn id="9" dur="1000" fill="hold"/>
                                        <p:tgtEl>
                                          <p:spTgt spid="9318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7" presetClass="entr" presetSubtype="2" fill="hold" nodeType="click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1000" fill="hold"/>
                                        <p:tgtEl>
                                          <p:spTgt spid="93187"/>
                                        </p:tgtEl>
                                        <p:attrNameLst>
                                          <p:attrName>ppt_x</p:attrName>
                                        </p:attrNameLst>
                                      </p:cBhvr>
                                      <p:tavLst>
                                        <p:tav tm="0">
                                          <p:val>
                                            <p:strVal val="1+#ppt_w/2"/>
                                          </p:val>
                                        </p:tav>
                                        <p:tav tm="100000">
                                          <p:val>
                                            <p:strVal val="#ppt_x"/>
                                          </p:val>
                                        </p:tav>
                                      </p:tavLst>
                                    </p:anim>
                                    <p:anim calcmode="lin" valueType="num">
                                      <p:cBhvr additive="base">
                                        <p:cTn id="15" dur="1000" fill="hold"/>
                                        <p:tgtEl>
                                          <p:spTgt spid="9318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931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animEffect transition="in" filter="fade">
                                      <p:cBhvr>
                                        <p:cTn id="23" dur="1000"/>
                                        <p:tgtEl>
                                          <p:spTgt spid="9318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3189"/>
                                        </p:tgtEl>
                                        <p:attrNameLst>
                                          <p:attrName>style.visibility</p:attrName>
                                        </p:attrNameLst>
                                      </p:cBhvr>
                                      <p:to>
                                        <p:strVal val="visible"/>
                                      </p:to>
                                    </p:set>
                                    <p:animEffect transition="in" filter="fade">
                                      <p:cBhvr>
                                        <p:cTn id="28"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8" grpId="0" animBg="1"/>
      <p:bldP spid="93189" grpId="0" animBg="1"/>
      <p:bldP spid="93190"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lum bright="50000" contrast="-2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GB" sz="3600" b="1" kern="10" dirty="0" err="1">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rPr>
              <a:t>彼得后书</a:t>
            </a:r>
            <a:endParaRPr lang="en-GB"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cs typeface="Arial"/>
            </a:endParaRPr>
          </a:p>
        </p:txBody>
      </p:sp>
      <p:sp>
        <p:nvSpPr>
          <p:cNvPr id="94215" name="Rectangle 7"/>
          <p:cNvSpPr>
            <a:spLocks noGrp="1" noChangeArrowheads="1"/>
          </p:cNvSpPr>
          <p:nvPr>
            <p:ph type="title"/>
          </p:nvPr>
        </p:nvSpPr>
        <p:spPr>
          <a:xfrm>
            <a:off x="304800" y="152400"/>
            <a:ext cx="7620000" cy="1143000"/>
          </a:xfrm>
        </p:spPr>
        <p:txBody>
          <a:bodyPr/>
          <a:lstStyle/>
          <a:p>
            <a:pPr eaLnBrk="1" hangingPunct="1"/>
            <a:r>
              <a:rPr lang="zh-CN" altLang="en-US" sz="4000">
                <a:solidFill>
                  <a:srgbClr val="A50021"/>
                </a:solidFill>
                <a:effectLst>
                  <a:outerShdw blurRad="38100" dist="38100" dir="2700000" algn="tl">
                    <a:srgbClr val="C0C0C0"/>
                  </a:outerShdw>
                </a:effectLst>
                <a:ea typeface="SimSun" pitchFamily="2" charset="-122"/>
              </a:rPr>
              <a:t>什么是基督徒的应答</a:t>
            </a:r>
            <a:r>
              <a:rPr lang="en-US" altLang="zh-CN" sz="4000">
                <a:solidFill>
                  <a:srgbClr val="A50021"/>
                </a:solidFill>
                <a:effectLst>
                  <a:outerShdw blurRad="38100" dist="38100" dir="2700000" algn="tl">
                    <a:srgbClr val="C0C0C0"/>
                  </a:outerShdw>
                </a:effectLst>
                <a:ea typeface="SimSun" pitchFamily="2" charset="-122"/>
              </a:rPr>
              <a:t>?</a:t>
            </a:r>
            <a:endParaRPr lang="en-US" altLang="en-US" sz="4000">
              <a:solidFill>
                <a:srgbClr val="A50021"/>
              </a:solidFill>
              <a:effectLst>
                <a:outerShdw blurRad="38100" dist="38100" dir="2700000" algn="tl">
                  <a:srgbClr val="C0C0C0"/>
                </a:outerShdw>
              </a:effectLst>
              <a:ea typeface="SimSun" pitchFamily="2" charset="-122"/>
            </a:endParaRPr>
          </a:p>
        </p:txBody>
      </p:sp>
      <p:sp>
        <p:nvSpPr>
          <p:cNvPr id="94216" name="Rectangle 8"/>
          <p:cNvSpPr>
            <a:spLocks noGrp="1" noChangeArrowheads="1"/>
          </p:cNvSpPr>
          <p:nvPr>
            <p:ph type="body" idx="1"/>
          </p:nvPr>
        </p:nvSpPr>
        <p:spPr>
          <a:xfrm>
            <a:off x="1143000" y="1874838"/>
            <a:ext cx="7467600" cy="4449762"/>
          </a:xfrm>
        </p:spPr>
        <p:txBody>
          <a:bodyPr/>
          <a:lstStyle/>
          <a:p>
            <a:pPr eaLnBrk="1" hangingPunct="1">
              <a:lnSpc>
                <a:spcPct val="90000"/>
              </a:lnSpc>
              <a:spcBef>
                <a:spcPct val="40000"/>
              </a:spcBef>
            </a:pPr>
            <a:r>
              <a:rPr lang="zh-CN" altLang="en-US">
                <a:latin typeface="Verdana" pitchFamily="34" charset="0"/>
                <a:ea typeface="SimSun" pitchFamily="2" charset="-122"/>
              </a:rPr>
              <a:t>在他里面，没有沾污，无可指摘，安然见主</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警惕不要被无法之人的谬误影响</a:t>
            </a:r>
            <a:endParaRPr lang="en-US" altLang="ja-JP">
              <a:latin typeface="Verdana" pitchFamily="34" charset="0"/>
            </a:endParaRPr>
          </a:p>
          <a:p>
            <a:pPr eaLnBrk="1" hangingPunct="1">
              <a:lnSpc>
                <a:spcPct val="90000"/>
              </a:lnSpc>
              <a:spcBef>
                <a:spcPct val="40000"/>
              </a:spcBef>
            </a:pPr>
            <a:r>
              <a:rPr lang="zh-CN" altLang="en-US">
                <a:latin typeface="Verdana" pitchFamily="34" charset="0"/>
                <a:ea typeface="SimSun" pitchFamily="2" charset="-122"/>
              </a:rPr>
              <a:t>在我们主和救主耶稣基督的恩典和知识中成长</a:t>
            </a:r>
            <a:endParaRPr lang="en-US" altLang="en-US">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Clouds &amp; Sky 013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5491" name="Rectangle 3"/>
          <p:cNvSpPr>
            <a:spLocks noGrp="1" noChangeArrowheads="1"/>
          </p:cNvSpPr>
          <p:nvPr>
            <p:ph type="title" idx="4294967295"/>
          </p:nvPr>
        </p:nvSpPr>
        <p:spPr>
          <a:xfrm>
            <a:off x="0" y="5334000"/>
            <a:ext cx="9144000" cy="1447800"/>
          </a:xfrm>
          <a:effectLst>
            <a:outerShdw blurRad="63500" dist="35921" dir="2700000" algn="ctr" rotWithShape="0">
              <a:srgbClr val="000000">
                <a:alpha val="74997"/>
              </a:srgbClr>
            </a:outerShdw>
          </a:effectLst>
        </p:spPr>
        <p:txBody>
          <a:bodyPr/>
          <a:lstStyle/>
          <a:p>
            <a:pPr eaLnBrk="1" hangingPunct="1"/>
            <a:r>
              <a:rPr lang="zh-CN" altLang="en-US" sz="5400" b="0">
                <a:solidFill>
                  <a:srgbClr val="FDFFFA"/>
                </a:solidFill>
                <a:ea typeface="SimSun" pitchFamily="2" charset="-122"/>
              </a:rPr>
              <a:t>我们将看见他</a:t>
            </a:r>
            <a:br>
              <a:rPr lang="zh-CN" altLang="en-US">
                <a:solidFill>
                  <a:srgbClr val="FDFFFA"/>
                </a:solidFill>
                <a:ea typeface="SimSun" pitchFamily="2" charset="-122"/>
              </a:rPr>
            </a:br>
            <a:r>
              <a:rPr lang="en-US" altLang="ja-JP" i="1">
                <a:solidFill>
                  <a:srgbClr val="FDFFFA"/>
                </a:solidFill>
              </a:rPr>
              <a:t>Sandi Patty</a:t>
            </a:r>
            <a:endParaRPr lang="en-US" altLang="en-US"/>
          </a:p>
        </p:txBody>
      </p:sp>
    </p:spTree>
  </p:cSld>
  <p:clrMapOvr>
    <a:masterClrMapping/>
  </p:clrMapOvr>
  <p:transition>
    <p:randomBar dir="vert"/>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7539" name="Rectangle 3"/>
          <p:cNvSpPr>
            <a:spLocks noGrp="1" noChangeArrowheads="1"/>
          </p:cNvSpPr>
          <p:nvPr>
            <p:ph type="title" idx="4294967295"/>
          </p:nvPr>
        </p:nvSpPr>
        <p:spPr>
          <a:xfrm>
            <a:off x="3200400" y="4191000"/>
            <a:ext cx="4114800" cy="2362200"/>
          </a:xfrm>
          <a:effectLst>
            <a:outerShdw blurRad="63500" dist="35921" dir="2700000" algn="ctr" rotWithShape="0">
              <a:schemeClr val="tx2">
                <a:alpha val="74997"/>
              </a:schemeClr>
            </a:outerShdw>
          </a:effectLst>
        </p:spPr>
        <p:txBody>
          <a:bodyPr anchor="t"/>
          <a:lstStyle/>
          <a:p>
            <a:pPr algn="l" eaLnBrk="1" hangingPunct="1">
              <a:lnSpc>
                <a:spcPct val="90000"/>
              </a:lnSpc>
              <a:spcBef>
                <a:spcPct val="20000"/>
              </a:spcBef>
              <a:buClr>
                <a:schemeClr val="hlink"/>
              </a:buClr>
              <a:buSzPct val="75000"/>
              <a:buFont typeface="Wingdings" pitchFamily="2" charset="2"/>
              <a:buNone/>
            </a:pPr>
            <a:r>
              <a:rPr lang="zh-CN" altLang="en-US" b="0">
                <a:solidFill>
                  <a:schemeClr val="bg1"/>
                </a:solidFill>
                <a:ea typeface="SimSun" pitchFamily="2" charset="-122"/>
              </a:rPr>
              <a:t>天空将分开</a:t>
            </a:r>
            <a:r>
              <a:rPr lang="en-US" altLang="ja-JP" b="0">
                <a:solidFill>
                  <a:schemeClr val="bg1"/>
                </a:solidFill>
              </a:rPr>
              <a:t>…</a:t>
            </a:r>
            <a:endParaRPr lang="en-US" altLang="en-US" b="0"/>
          </a:p>
        </p:txBody>
      </p:sp>
    </p:spTree>
  </p:cSld>
  <p:clrMapOvr>
    <a:masterClrMapping/>
  </p:clrMapOvr>
  <p:transition spd="slow">
    <p:dissolve/>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7" name="Rectangle 3"/>
          <p:cNvSpPr>
            <a:spLocks noGrp="1" noChangeArrowheads="1"/>
          </p:cNvSpPr>
          <p:nvPr>
            <p:ph type="title"/>
          </p:nvPr>
        </p:nvSpPr>
        <p:spPr>
          <a:effectLst>
            <a:outerShdw blurRad="63500" dist="35921" dir="2700000" algn="ctr" rotWithShape="0">
              <a:schemeClr val="bg1">
                <a:alpha val="74997"/>
              </a:schemeClr>
            </a:outerShdw>
          </a:effectLst>
        </p:spPr>
        <p:txBody>
          <a:bodyPr/>
          <a:lstStyle/>
          <a:p>
            <a:pPr eaLnBrk="1" hangingPunct="1"/>
            <a:r>
              <a:rPr lang="en-US" altLang="en-US" b="1"/>
              <a:t>…</a:t>
            </a:r>
            <a:r>
              <a:rPr lang="zh-CN" altLang="en-US" b="1">
                <a:ea typeface="SimSun" pitchFamily="2" charset="-122"/>
              </a:rPr>
              <a:t>准备他的到来</a:t>
            </a:r>
            <a:endParaRPr lang="zh-CN" altLang="en-US">
              <a:ea typeface="SimSun" pitchFamily="2" charset="-122"/>
            </a:endParaRPr>
          </a:p>
        </p:txBody>
      </p:sp>
    </p:spTree>
  </p:cSld>
  <p:clrMapOvr>
    <a:masterClrMapping/>
  </p:clrMapOvr>
  <p:transition spd="slow">
    <p:dissolve/>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TellusO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5" name="Rectangle 3"/>
          <p:cNvSpPr>
            <a:spLocks noGrp="1" noChangeArrowheads="1"/>
          </p:cNvSpPr>
          <p:nvPr>
            <p:ph type="ctrTitle"/>
          </p:nvPr>
        </p:nvSpPr>
        <p:spPr>
          <a:xfrm>
            <a:off x="5562600" y="381000"/>
            <a:ext cx="3581400" cy="6308725"/>
          </a:xfrm>
          <a:effectLst>
            <a:outerShdw blurRad="63500" dist="35921" dir="2700000" algn="ctr" rotWithShape="0">
              <a:schemeClr val="tx2">
                <a:alpha val="74997"/>
              </a:schemeClr>
            </a:outerShdw>
          </a:effectLst>
        </p:spPr>
        <p:txBody>
          <a:bodyPr anchorCtr="1"/>
          <a:lstStyle/>
          <a:p>
            <a:pPr eaLnBrk="1" hangingPunct="1"/>
            <a:r>
              <a:rPr lang="zh-CN" altLang="en-US" b="0">
                <a:solidFill>
                  <a:schemeClr val="bg1"/>
                </a:solidFill>
                <a:ea typeface="SimSun" pitchFamily="2" charset="-122"/>
              </a:rPr>
              <a:t>星将欢呼，</a:t>
            </a:r>
            <a:br>
              <a:rPr lang="zh-CN" altLang="en-US" b="0">
                <a:solidFill>
                  <a:schemeClr val="bg1"/>
                </a:solidFill>
                <a:ea typeface="SimSun" pitchFamily="2" charset="-122"/>
              </a:rPr>
            </a:br>
            <a:r>
              <a:rPr lang="zh-CN" altLang="en-US" b="0">
                <a:solidFill>
                  <a:schemeClr val="bg1"/>
                </a:solidFill>
                <a:ea typeface="SimSun" pitchFamily="2" charset="-122"/>
              </a:rPr>
              <a:t>雷将赞美</a:t>
            </a:r>
            <a:endParaRPr lang="en-US" altLang="en-US" b="0">
              <a:solidFill>
                <a:schemeClr val="bg1"/>
              </a:solidFill>
            </a:endParaRPr>
          </a:p>
        </p:txBody>
      </p:sp>
    </p:spTree>
  </p:cSld>
  <p:clrMapOvr>
    <a:masterClrMapping/>
  </p:clrMapOvr>
  <p:transition spd="slow">
    <p:dissolve/>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Clouds &amp; Sky 0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683"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7"/>
              </a:schemeClr>
            </a:outerShdw>
          </a:effectLst>
        </p:spPr>
        <p:txBody>
          <a:bodyPr/>
          <a:lstStyle/>
          <a:p>
            <a:pPr algn="l" eaLnBrk="1" hangingPunct="1"/>
            <a:r>
              <a:rPr lang="zh-CN" altLang="en-US" b="0">
                <a:solidFill>
                  <a:schemeClr val="bg1"/>
                </a:solidFill>
                <a:ea typeface="SimSun" pitchFamily="2" charset="-122"/>
              </a:rPr>
              <a:t>他眼中甜美的光将提升那些等待的</a:t>
            </a:r>
            <a:endParaRPr lang="en-US" altLang="en-US"/>
          </a:p>
        </p:txBody>
      </p:sp>
    </p:spTree>
  </p:cSld>
  <p:clrMapOvr>
    <a:masterClrMapping/>
  </p:clrMapOvr>
  <p:transition spd="slow">
    <p:dissolve/>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我们将面对面看见他</a:t>
            </a:r>
            <a:endParaRPr lang="en-US" altLang="zh-CN"/>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r>
              <a:rPr lang="en-US" altLang="en-US"/>
              <a:t>Knowing You 2</a:t>
            </a:r>
          </a:p>
        </p:txBody>
      </p:sp>
      <p:pic>
        <p:nvPicPr>
          <p:cNvPr id="185347"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hvnslt-insert-re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779" name="Rectangle 3"/>
          <p:cNvSpPr>
            <a:spLocks noGrp="1" noChangeArrowheads="1"/>
          </p:cNvSpPr>
          <p:nvPr>
            <p:ph type="title" idx="4294967295"/>
          </p:nvPr>
        </p:nvSpPr>
        <p:spPr>
          <a:xfrm>
            <a:off x="762000" y="5410200"/>
            <a:ext cx="7772400" cy="1447800"/>
          </a:xfrm>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我们将看见他</a:t>
            </a:r>
            <a:br>
              <a:rPr lang="zh-CN" altLang="en-US" b="1">
                <a:ea typeface="SimSun" pitchFamily="2" charset="-122"/>
              </a:rPr>
            </a:br>
            <a:r>
              <a:rPr lang="zh-CN" altLang="en-US" b="1">
                <a:ea typeface="SimSun" pitchFamily="2" charset="-122"/>
              </a:rPr>
              <a:t>我们将看见他</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angel_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3"/>
          <p:cNvSpPr>
            <a:spLocks noGrp="1" noChangeArrowheads="1"/>
          </p:cNvSpPr>
          <p:nvPr>
            <p:ph type="title" idx="4294967295"/>
          </p:nvPr>
        </p:nvSpPr>
        <p:spPr>
          <a:xfrm>
            <a:off x="685800" y="4495800"/>
            <a:ext cx="7924800" cy="19812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在他一切的荣耀中</a:t>
            </a:r>
            <a:endParaRPr lang="en-US" altLang="en-US" b="1"/>
          </a:p>
        </p:txBody>
      </p:sp>
    </p:spTree>
  </p:cSld>
  <p:clrMapOvr>
    <a:masterClrMapping/>
  </p:clrMapOvr>
  <p:transition spd="slow">
    <p:dissolve/>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Clouds &amp; Sky 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3"/>
          <p:cNvSpPr>
            <a:spLocks noGrp="1" noChangeArrowheads="1"/>
          </p:cNvSpPr>
          <p:nvPr>
            <p:ph type="title" idx="4294967295"/>
          </p:nvPr>
        </p:nvSpPr>
        <p:spPr>
          <a:xfrm>
            <a:off x="2362200" y="1066800"/>
            <a:ext cx="3962400" cy="5029200"/>
          </a:xfrm>
        </p:spPr>
        <p:txBody>
          <a:bodyPr/>
          <a:lstStyle/>
          <a:p>
            <a:pPr eaLnBrk="1" hangingPunct="1"/>
            <a:r>
              <a:rPr lang="zh-CN" altLang="en-US" b="0">
                <a:ea typeface="SimSun" pitchFamily="2" charset="-122"/>
              </a:rPr>
              <a:t>我们将看见他</a:t>
            </a:r>
            <a:br>
              <a:rPr lang="en-US" altLang="ja-JP" b="0"/>
            </a:br>
            <a:r>
              <a:rPr lang="zh-CN" altLang="en-US" b="0">
                <a:ea typeface="SimSun" pitchFamily="2" charset="-122"/>
              </a:rPr>
              <a:t>我们将看见他</a:t>
            </a:r>
            <a:endParaRPr lang="en-US" altLang="en-US" b="0">
              <a:ea typeface="SimSun" pitchFamily="2" charset="-122"/>
            </a:endParaRPr>
          </a:p>
        </p:txBody>
      </p:sp>
    </p:spTree>
  </p:cSld>
  <p:clrMapOvr>
    <a:masterClrMapping/>
  </p:clrMapOvr>
  <p:transition spd="slow">
    <p:dissolv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3" name="Rectangle 3"/>
          <p:cNvSpPr>
            <a:spLocks noGrp="1" noChangeArrowheads="1"/>
          </p:cNvSpPr>
          <p:nvPr>
            <p:ph type="title" idx="4294967295"/>
          </p:nvPr>
        </p:nvSpPr>
        <p:spPr>
          <a:xfrm>
            <a:off x="0" y="4572000"/>
            <a:ext cx="5562600" cy="2286000"/>
          </a:xfrm>
          <a:effectLst>
            <a:outerShdw blurRad="63500" dist="35921" dir="2700000" algn="ctr" rotWithShape="0">
              <a:schemeClr val="tx2">
                <a:alpha val="74997"/>
              </a:schemeClr>
            </a:outerShdw>
          </a:effectLst>
        </p:spPr>
        <p:txBody>
          <a:bodyPr/>
          <a:lstStyle/>
          <a:p>
            <a:pPr eaLnBrk="1" hangingPunct="1"/>
            <a:r>
              <a:rPr lang="en-US" altLang="en-US" b="0">
                <a:solidFill>
                  <a:schemeClr val="bg1"/>
                </a:solidFill>
              </a:rPr>
              <a:t>…</a:t>
            </a:r>
            <a:r>
              <a:rPr lang="zh-CN" altLang="en-US" b="0">
                <a:solidFill>
                  <a:schemeClr val="bg1"/>
                </a:solidFill>
                <a:ea typeface="SimSun" pitchFamily="2" charset="-122"/>
              </a:rPr>
              <a:t>面对面</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我们救主</a:t>
            </a:r>
            <a:endParaRPr lang="en-US" altLang="en-US"/>
          </a:p>
        </p:txBody>
      </p:sp>
    </p:spTree>
  </p:cSld>
  <p:clrMapOvr>
    <a:masterClrMapping/>
  </p:clrMapOvr>
  <p:transition spd="slow">
    <p:dissolve/>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Clouds &amp; Sky 0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1"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天使将发他到来的大声</a:t>
            </a:r>
            <a:endParaRPr lang="en-US" altLang="en-US"/>
          </a:p>
        </p:txBody>
      </p:sp>
    </p:spTree>
  </p:cSld>
  <p:clrMapOvr>
    <a:masterClrMapping/>
  </p:clrMapOvr>
  <p:transition spd="slow">
    <p:dissolv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Raptur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1" name="Rectangle 3"/>
          <p:cNvSpPr>
            <a:spLocks noGrp="1" noChangeArrowheads="1"/>
          </p:cNvSpPr>
          <p:nvPr>
            <p:ph type="title" idx="4294967295"/>
          </p:nvPr>
        </p:nvSpPr>
        <p:spPr/>
        <p:txBody>
          <a:bodyPr/>
          <a:lstStyle/>
          <a:p>
            <a:pPr eaLnBrk="1" hangingPunct="1"/>
            <a:r>
              <a:rPr lang="zh-CN" altLang="en-US" b="1">
                <a:ea typeface="SimSun" pitchFamily="2" charset="-122"/>
              </a:rPr>
              <a:t>睡着的将从他们所卧之处起来</a:t>
            </a:r>
            <a:endParaRPr lang="en-US" altLang="en-US"/>
          </a:p>
        </p:txBody>
      </p:sp>
    </p:spTree>
  </p:cSld>
  <p:clrMapOvr>
    <a:masterClrMapping/>
  </p:clrMapOvr>
  <p:transition spd="slow">
    <p:dissolve/>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img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7" name="Rectangle 3"/>
          <p:cNvSpPr>
            <a:spLocks noGrp="1" noChangeArrowheads="1"/>
          </p:cNvSpPr>
          <p:nvPr>
            <p:ph type="title" idx="4294967295"/>
          </p:nvPr>
        </p:nvSpPr>
        <p:spPr>
          <a:effectLst>
            <a:outerShdw blurRad="63500" dist="35921" dir="2700000" algn="ctr" rotWithShape="0">
              <a:schemeClr val="bg1">
                <a:alpha val="74997"/>
              </a:schemeClr>
            </a:outerShdw>
          </a:effectLst>
        </p:spPr>
        <p:txBody>
          <a:bodyPr/>
          <a:lstStyle/>
          <a:p>
            <a:pPr eaLnBrk="1" hangingPunct="1"/>
            <a:r>
              <a:rPr lang="zh-CN" altLang="en-US" b="1">
                <a:ea typeface="SimSun" pitchFamily="2" charset="-122"/>
              </a:rPr>
              <a:t>剩下的将在一瞬间被转变</a:t>
            </a:r>
            <a:endParaRPr lang="en-US" altLang="en-US"/>
          </a:p>
        </p:txBody>
      </p:sp>
    </p:spTree>
  </p:cSld>
  <p:clrMapOvr>
    <a:masterClrMapping/>
  </p:clrMapOvr>
  <p:transition spd="slow">
    <p:dissolve/>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5" name="Rectangle 3"/>
          <p:cNvSpPr>
            <a:spLocks noGrp="1" noChangeArrowheads="1"/>
          </p:cNvSpPr>
          <p:nvPr>
            <p:ph type="title" idx="4294967295"/>
          </p:nvPr>
        </p:nvSpPr>
        <p:spPr>
          <a:effectLst>
            <a:outerShdw blurRad="63500" dist="35921" dir="2700000" algn="ctr" rotWithShape="0">
              <a:schemeClr val="tx2">
                <a:alpha val="74997"/>
              </a:schemeClr>
            </a:outerShdw>
          </a:effectLst>
        </p:spPr>
        <p:txBody>
          <a:bodyPr/>
          <a:lstStyle/>
          <a:p>
            <a:pPr eaLnBrk="1" hangingPunct="1"/>
            <a:r>
              <a:rPr lang="zh-CN" altLang="en-US" b="0">
                <a:solidFill>
                  <a:schemeClr val="bg1"/>
                </a:solidFill>
                <a:ea typeface="SimSun" pitchFamily="2" charset="-122"/>
              </a:rPr>
              <a:t>我们将看见他</a:t>
            </a:r>
            <a:br>
              <a:rPr lang="zh-CN" altLang="en-US" b="0">
                <a:solidFill>
                  <a:schemeClr val="bg1"/>
                </a:solidFill>
                <a:ea typeface="SimSun" pitchFamily="2" charset="-122"/>
              </a:rPr>
            </a:br>
            <a:r>
              <a:rPr lang="zh-CN" altLang="en-US" b="0">
                <a:solidFill>
                  <a:schemeClr val="bg1"/>
                </a:solidFill>
                <a:ea typeface="SimSun" pitchFamily="2" charset="-122"/>
              </a:rPr>
              <a:t>面对面</a:t>
            </a:r>
            <a:endParaRPr lang="en-US" altLang="en-US"/>
          </a:p>
        </p:txBody>
      </p:sp>
    </p:spTree>
  </p:cSld>
  <p:clrMapOvr>
    <a:masterClrMapping/>
  </p:clrMapOvr>
  <p:transition spd="slow">
    <p:dissolv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3" name="Rectangle 3"/>
          <p:cNvSpPr>
            <a:spLocks noGrp="1" noChangeArrowheads="1"/>
          </p:cNvSpPr>
          <p:nvPr>
            <p:ph type="title" idx="4294967295"/>
          </p:nvPr>
        </p:nvSpPr>
        <p:spPr>
          <a:xfrm>
            <a:off x="228600" y="4648200"/>
            <a:ext cx="7772400" cy="1143000"/>
          </a:xfrm>
          <a:effectLst>
            <a:outerShdw blurRad="63500" dist="35921" dir="2700000" algn="ctr" rotWithShape="0">
              <a:schemeClr val="tx1">
                <a:alpha val="74997"/>
              </a:schemeClr>
            </a:outerShdw>
          </a:effectLst>
        </p:spPr>
        <p:txBody>
          <a:bodyPr/>
          <a:lstStyle/>
          <a:p>
            <a:pPr eaLnBrk="1" hangingPunct="1"/>
            <a:r>
              <a:rPr lang="zh-CN" altLang="en-US" b="1">
                <a:solidFill>
                  <a:schemeClr val="bg1"/>
                </a:solidFill>
                <a:ea typeface="SimSun" pitchFamily="2" charset="-122"/>
              </a:rPr>
              <a:t>我们将看见他</a:t>
            </a:r>
            <a:r>
              <a:rPr lang="zh-CN" altLang="en-US" b="1">
                <a:solidFill>
                  <a:schemeClr val="bg1"/>
                </a:solidFill>
              </a:rPr>
              <a:t> </a:t>
            </a:r>
            <a:br>
              <a:rPr lang="zh-CN" altLang="en-US" b="1">
                <a:solidFill>
                  <a:schemeClr val="bg1"/>
                </a:solidFill>
              </a:rPr>
            </a:br>
            <a:r>
              <a:rPr lang="zh-CN" altLang="en-US" b="1">
                <a:solidFill>
                  <a:schemeClr val="bg1"/>
                </a:solidFill>
                <a:ea typeface="SimSun" pitchFamily="2" charset="-122"/>
              </a:rPr>
              <a:t>我们将看见他</a:t>
            </a:r>
            <a:endParaRPr lang="en-US" altLang="en-US" b="1">
              <a:solidFill>
                <a:schemeClr val="bg1"/>
              </a:solidFill>
              <a:ea typeface="SimSun" pitchFamily="2" charset="-122"/>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Jesus second com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43" name="Rectangle 3"/>
          <p:cNvSpPr>
            <a:spLocks noGrp="1" noChangeArrowheads="1"/>
          </p:cNvSpPr>
          <p:nvPr>
            <p:ph type="title" idx="4294967295"/>
          </p:nvPr>
        </p:nvSpPr>
        <p:spPr>
          <a:xfrm>
            <a:off x="3352800" y="609600"/>
            <a:ext cx="5105400" cy="2209800"/>
          </a:xfrm>
        </p:spPr>
        <p:txBody>
          <a:bodyPr/>
          <a:lstStyle/>
          <a:p>
            <a:pPr eaLnBrk="1" hangingPunct="1"/>
            <a:r>
              <a:rPr lang="en-US" altLang="en-US" b="1"/>
              <a:t>…</a:t>
            </a:r>
            <a:r>
              <a:rPr lang="zh-CN" altLang="en-US" b="1">
                <a:ea typeface="SimSun" pitchFamily="2" charset="-122"/>
              </a:rPr>
              <a:t>面对面</a:t>
            </a:r>
            <a:r>
              <a:rPr lang="zh-CN" altLang="en-US" b="1"/>
              <a:t> </a:t>
            </a:r>
            <a:br>
              <a:rPr lang="zh-CN" altLang="en-US" b="1"/>
            </a:br>
            <a:r>
              <a:rPr lang="zh-CN" altLang="en-US" b="1">
                <a:ea typeface="SimSun" pitchFamily="2" charset="-122"/>
              </a:rPr>
              <a:t>在他的一切荣耀中</a:t>
            </a:r>
            <a:endParaRPr lang="zh-CN" altLang="en-US">
              <a:ea typeface="SimSun" pitchFamily="2" charset="-122"/>
            </a:endParaRP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Grp="1" noChangeArrowheads="1"/>
          </p:cNvSpPr>
          <p:nvPr>
            <p:ph type="title"/>
          </p:nvPr>
        </p:nvSpPr>
        <p:spPr/>
        <p:txBody>
          <a:bodyPr/>
          <a:lstStyle/>
          <a:p>
            <a:pPr eaLnBrk="1" hangingPunct="1"/>
            <a:r>
              <a:rPr lang="en-US" altLang="en-US"/>
              <a:t>Knowing You 3</a:t>
            </a:r>
          </a:p>
        </p:txBody>
      </p:sp>
      <p:pic>
        <p:nvPicPr>
          <p:cNvPr id="186371" name="Picture 2" descr="05740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677400" cy="815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28600"/>
            <a:ext cx="94488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令我心渴幕惟认识耶稣</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属於主基督在他里面</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那不能赚取无比的救恩</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冯着他宝血得以称义</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Clouds &amp; Sky 0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8259"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br>
              <a:rPr lang="en-US" altLang="ja-JP" b="0">
                <a:solidFill>
                  <a:srgbClr val="FDFFFA"/>
                </a:solidFill>
              </a:rPr>
            </a:br>
            <a:r>
              <a:rPr lang="zh-CN" altLang="en-US" b="0">
                <a:solidFill>
                  <a:schemeClr val="bg1"/>
                </a:solidFill>
                <a:ea typeface="SimSun" pitchFamily="2" charset="-122"/>
              </a:rPr>
              <a:t>我们将看见他</a:t>
            </a:r>
            <a:endParaRPr lang="en-US" altLang="en-US" b="0">
              <a:solidFill>
                <a:schemeClr val="bg1"/>
              </a:solidFill>
              <a:ea typeface="SimSun" pitchFamily="2" charset="-122"/>
            </a:endParaRPr>
          </a:p>
        </p:txBody>
      </p:sp>
    </p:spTree>
  </p:cSld>
  <p:clrMapOvr>
    <a:masterClrMapping/>
  </p:clrMapOvr>
  <p:transition>
    <p:randomBar dir="vert"/>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Returning Jesus L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7" name="Rectangle 3"/>
          <p:cNvSpPr>
            <a:spLocks noGrp="1" noChangeArrowheads="1"/>
          </p:cNvSpPr>
          <p:nvPr>
            <p:ph type="title" idx="4294967295"/>
          </p:nvPr>
        </p:nvSpPr>
        <p:spPr>
          <a:effectLst>
            <a:outerShdw blurRad="63500" dist="35921" dir="2700000" algn="ctr" rotWithShape="0">
              <a:schemeClr val="tx1">
                <a:alpha val="74997"/>
              </a:schemeClr>
            </a:outerShdw>
          </a:effectLst>
        </p:spPr>
        <p:txBody>
          <a:bodyPr/>
          <a:lstStyle/>
          <a:p>
            <a:pPr eaLnBrk="1" hangingPunct="1"/>
            <a:r>
              <a:rPr lang="en-US" altLang="en-US" b="1">
                <a:solidFill>
                  <a:schemeClr val="bg1"/>
                </a:solidFill>
              </a:rPr>
              <a:t>…</a:t>
            </a:r>
            <a:r>
              <a:rPr lang="zh-CN" altLang="en-US" b="1">
                <a:solidFill>
                  <a:schemeClr val="bg1"/>
                </a:solidFill>
                <a:ea typeface="SimSun" pitchFamily="2" charset="-122"/>
              </a:rPr>
              <a:t>面对面</a:t>
            </a:r>
            <a:r>
              <a:rPr lang="en-US" altLang="ja-JP" b="1">
                <a:solidFill>
                  <a:schemeClr val="bg1"/>
                </a:solidFill>
              </a:rPr>
              <a:t>,</a:t>
            </a:r>
            <a:br>
              <a:rPr lang="en-US" altLang="ja-JP" b="1">
                <a:solidFill>
                  <a:schemeClr val="bg1"/>
                </a:solidFill>
              </a:rPr>
            </a:br>
            <a:r>
              <a:rPr lang="zh-CN" altLang="en-US" b="1">
                <a:solidFill>
                  <a:schemeClr val="bg1"/>
                </a:solidFill>
                <a:ea typeface="SimSun" pitchFamily="2" charset="-122"/>
              </a:rPr>
              <a:t>我们的救主</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descr="ch5_pat_10_7 sealed scroll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82200"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5" name="Rectangle 3"/>
          <p:cNvSpPr>
            <a:spLocks noGrp="1" noChangeArrowheads="1"/>
          </p:cNvSpPr>
          <p:nvPr>
            <p:ph type="title" idx="4294967295"/>
          </p:nvPr>
        </p:nvSpPr>
        <p:spPr>
          <a:xfrm>
            <a:off x="2514600" y="4572000"/>
            <a:ext cx="6629400" cy="2286000"/>
          </a:xfrm>
          <a:effectLst>
            <a:outerShdw blurRad="63500" dist="35921" dir="2700000" algn="ctr" rotWithShape="0">
              <a:schemeClr val="tx1">
                <a:alpha val="74997"/>
              </a:schemeClr>
            </a:outerShdw>
          </a:effectLst>
        </p:spPr>
        <p:txBody>
          <a:bodyPr/>
          <a:lstStyle/>
          <a:p>
            <a:pPr eaLnBrk="1" hangingPunct="1"/>
            <a:r>
              <a:rPr lang="zh-CN" altLang="en-US" b="0">
                <a:solidFill>
                  <a:schemeClr val="bg1"/>
                </a:solidFill>
                <a:ea typeface="SimSun" pitchFamily="2" charset="-122"/>
              </a:rPr>
              <a:t>我们将看见他</a:t>
            </a:r>
            <a:r>
              <a:rPr lang="en-US" altLang="ja-JP" b="0">
                <a:solidFill>
                  <a:schemeClr val="bg1"/>
                </a:solidFill>
              </a:rPr>
              <a:t>,</a:t>
            </a:r>
            <a:br>
              <a:rPr lang="en-US" altLang="ja-JP" b="0">
                <a:solidFill>
                  <a:schemeClr val="bg1"/>
                </a:solidFill>
              </a:rPr>
            </a:br>
            <a:r>
              <a:rPr lang="zh-CN" altLang="en-US" b="0">
                <a:solidFill>
                  <a:schemeClr val="bg1"/>
                </a:solidFill>
                <a:ea typeface="SimSun" pitchFamily="2" charset="-122"/>
              </a:rPr>
              <a:t>我们的救主</a:t>
            </a:r>
            <a:r>
              <a:rPr lang="en-US" altLang="ja-JP" b="0">
                <a:solidFill>
                  <a:schemeClr val="bg1"/>
                </a:solidFill>
              </a:rPr>
              <a:t>!</a:t>
            </a:r>
            <a:endParaRPr lang="en-US" altLang="en-US" b="0">
              <a:solidFill>
                <a:schemeClr val="bg1"/>
              </a:solidFill>
            </a:endParaRPr>
          </a:p>
        </p:txBody>
      </p:sp>
    </p:spTree>
  </p:cSld>
  <p:clrMapOvr>
    <a:masterClrMapping/>
  </p:clrMapOvr>
  <p:transition spd="slow">
    <p:dissolve/>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5"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0ED56F-C64C-4527-BC66-275E021AB76B}"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6"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9A147BF-7079-4411-805C-CE6FA8D65F2C}" type="slidenum">
              <a:rPr lang="en-US" altLang="en-US" sz="900">
                <a:solidFill>
                  <a:srgbClr val="808080"/>
                </a:solidFill>
                <a:latin typeface="Arial" pitchFamily="34" charset="0"/>
              </a:rPr>
              <a:pPr/>
              <a:t>273</a:t>
            </a:fld>
            <a:endParaRPr lang="en-US" altLang="en-US" sz="900">
              <a:solidFill>
                <a:srgbClr val="808080"/>
              </a:solidFill>
              <a:latin typeface="Arial" pitchFamily="34" charset="0"/>
            </a:endParaRPr>
          </a:p>
        </p:txBody>
      </p:sp>
      <p:sp>
        <p:nvSpPr>
          <p:cNvPr id="37683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zh-CN" altLang="en-US">
                <a:solidFill>
                  <a:schemeClr val="bg1"/>
                </a:solidFill>
                <a:ea typeface="SimSun" pitchFamily="2" charset="-122"/>
              </a:rPr>
              <a:t>你是否期待他的再来</a:t>
            </a:r>
            <a:r>
              <a:rPr lang="en-US" altLang="zh-CN">
                <a:solidFill>
                  <a:schemeClr val="bg1"/>
                </a:solidFill>
                <a:ea typeface="SimSun" pitchFamily="2" charset="-122"/>
              </a:rPr>
              <a:t>?</a:t>
            </a:r>
            <a:endParaRPr lang="en-US" altLang="zh-CN">
              <a:ea typeface="SimSun" pitchFamily="2" charset="-122"/>
            </a:endParaRPr>
          </a:p>
        </p:txBody>
      </p:sp>
    </p:spTree>
  </p:cSld>
  <p:clrMapOvr>
    <a:masterClrMapping/>
  </p:clrMapOvr>
  <p:transition>
    <p:zoom/>
  </p:transition>
</p:sld>
</file>

<file path=ppt/slides/slide2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5" name="Rectangle 3"/>
          <p:cNvSpPr>
            <a:spLocks noGrp="1" noChangeArrowheads="1"/>
          </p:cNvSpPr>
          <p:nvPr>
            <p:ph type="title"/>
          </p:nvPr>
        </p:nvSpPr>
        <p:spPr>
          <a:xfrm>
            <a:off x="304800" y="152400"/>
            <a:ext cx="7620000" cy="1143000"/>
          </a:xfrm>
        </p:spPr>
        <p:txBody>
          <a:bodyPr/>
          <a:lstStyle/>
          <a:p>
            <a:pPr eaLnBrk="1" hangingPunct="1"/>
            <a:r>
              <a:rPr lang="zh-CN" altLang="en-US">
                <a:solidFill>
                  <a:srgbClr val="A50021"/>
                </a:solidFill>
                <a:ea typeface="SimSun" pitchFamily="2" charset="-122"/>
              </a:rPr>
              <a:t>我选择爱真理</a:t>
            </a: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95239" name="Rectangle 7"/>
          <p:cNvSpPr>
            <a:spLocks noGrp="1" noChangeArrowheads="1"/>
          </p:cNvSpPr>
          <p:nvPr>
            <p:ph type="body" idx="1"/>
          </p:nvPr>
        </p:nvSpPr>
        <p:spPr>
          <a:xfrm>
            <a:off x="1295400" y="2057400"/>
            <a:ext cx="7467600" cy="4068763"/>
          </a:xfrm>
        </p:spPr>
        <p:txBody>
          <a:bodyPr/>
          <a:lstStyle/>
          <a:p>
            <a:pPr eaLnBrk="1" hangingPunct="1">
              <a:spcBef>
                <a:spcPct val="40000"/>
              </a:spcBef>
              <a:buFontTx/>
              <a:buNone/>
            </a:pPr>
            <a:r>
              <a:rPr lang="zh-CN" altLang="en-US">
                <a:ea typeface="SimSun" pitchFamily="2" charset="-122"/>
              </a:rPr>
              <a:t>我选择爱真理 </a:t>
            </a:r>
            <a:r>
              <a:rPr lang="en-US" altLang="en-US"/>
              <a:t>(2X)</a:t>
            </a:r>
          </a:p>
          <a:p>
            <a:pPr eaLnBrk="1" hangingPunct="1">
              <a:spcBef>
                <a:spcPct val="40000"/>
              </a:spcBef>
              <a:buFontTx/>
              <a:buNone/>
            </a:pPr>
            <a:r>
              <a:rPr lang="zh-CN" altLang="en-US">
                <a:ea typeface="SimSun" pitchFamily="2" charset="-122"/>
              </a:rPr>
              <a:t>抵制谎言</a:t>
            </a:r>
            <a:r>
              <a:rPr lang="en-US" altLang="ja-JP"/>
              <a:t>,</a:t>
            </a:r>
          </a:p>
          <a:p>
            <a:pPr eaLnBrk="1" hangingPunct="1">
              <a:spcBef>
                <a:spcPct val="40000"/>
              </a:spcBef>
              <a:buFontTx/>
              <a:buNone/>
            </a:pPr>
            <a:r>
              <a:rPr lang="zh-CN" altLang="en-US">
                <a:ea typeface="SimSun" pitchFamily="2" charset="-122"/>
              </a:rPr>
              <a:t>你打开我的眼睛</a:t>
            </a:r>
            <a:r>
              <a:rPr lang="en-US" altLang="ja-JP"/>
              <a:t>.</a:t>
            </a:r>
          </a:p>
          <a:p>
            <a:pPr eaLnBrk="1" hangingPunct="1">
              <a:spcBef>
                <a:spcPct val="40000"/>
              </a:spcBef>
              <a:buFontTx/>
              <a:buNone/>
            </a:pPr>
            <a:r>
              <a:rPr lang="zh-CN" altLang="en-US">
                <a:ea typeface="SimSun" pitchFamily="2" charset="-122"/>
              </a:rPr>
              <a:t>我选择爱真理</a:t>
            </a:r>
            <a:r>
              <a:rPr lang="en-US" altLang="ja-JP"/>
              <a:t>.</a:t>
            </a:r>
          </a:p>
          <a:p>
            <a:pPr eaLnBrk="1" hangingPunct="1">
              <a:spcBef>
                <a:spcPct val="40000"/>
              </a:spcBef>
              <a:buFontTx/>
              <a:buNone/>
            </a:pPr>
            <a:endParaRPr lang="en-US" altLang="en-US"/>
          </a:p>
          <a:p>
            <a:pPr eaLnBrk="1" hangingPunct="1">
              <a:spcBef>
                <a:spcPct val="40000"/>
              </a:spcBef>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nodeType="afterGroup">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nodeType="afterGroup">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nodeType="afterGroup">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23938" name="Rectangle 6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14" name="Rectangle 2"/>
          <p:cNvSpPr>
            <a:spLocks noGrp="1" noChangeArrowheads="1"/>
          </p:cNvSpPr>
          <p:nvPr>
            <p:ph type="title"/>
          </p:nvPr>
        </p:nvSpPr>
        <p:spPr>
          <a:xfrm>
            <a:off x="457200" y="152400"/>
            <a:ext cx="8229600" cy="1143000"/>
          </a:xfrm>
        </p:spPr>
        <p:txBody>
          <a:bodyPr/>
          <a:lstStyle/>
          <a:p>
            <a:pPr eaLnBrk="1" hangingPunct="1"/>
            <a:r>
              <a:rPr lang="zh-CN" altLang="en-US">
                <a:solidFill>
                  <a:srgbClr val="CC0099"/>
                </a:solidFill>
                <a:effectLst>
                  <a:outerShdw blurRad="38100" dist="38100" dir="2700000" algn="tl">
                    <a:srgbClr val="000000"/>
                  </a:outerShdw>
                </a:effectLst>
                <a:ea typeface="SimSun" pitchFamily="2" charset="-122"/>
              </a:rPr>
              <a:t>大纲</a:t>
            </a:r>
          </a:p>
        </p:txBody>
      </p:sp>
      <p:sp>
        <p:nvSpPr>
          <p:cNvPr id="423940"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altLang="en-US" sz="900"/>
              <a:t>Adapted from www.equipsaints.org</a:t>
            </a:r>
          </a:p>
        </p:txBody>
      </p:sp>
      <p:sp>
        <p:nvSpPr>
          <p:cNvPr id="423941" name="Rectangle 4"/>
          <p:cNvSpPr>
            <a:spLocks noChangeArrowheads="1"/>
          </p:cNvSpPr>
          <p:nvPr/>
        </p:nvSpPr>
        <p:spPr bwMode="auto">
          <a:xfrm>
            <a:off x="685800" y="1295400"/>
            <a:ext cx="535781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aphicFrame>
        <p:nvGraphicFramePr>
          <p:cNvPr id="166917" name="Group 5"/>
          <p:cNvGraphicFramePr>
            <a:graphicFrameLocks noGrp="1"/>
          </p:cNvGraphicFramePr>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zh-CN" altLang="en-US" sz="1600" b="1" i="0" u="none" strike="noStrike" cap="none" normalizeH="0" baseline="0">
                          <a:ln>
                            <a:noFill/>
                          </a:ln>
                          <a:solidFill>
                            <a:schemeClr val="tx1"/>
                          </a:solidFill>
                          <a:effectLst/>
                          <a:latin typeface="Arial" pitchFamily="34" charset="0"/>
                          <a:ea typeface="SimSun" pitchFamily="2" charset="-122"/>
                        </a:rPr>
                        <a:t>神的供应</a:t>
                      </a:r>
                      <a:r>
                        <a:rPr kumimoji="0" lang="zh-CN" altLang="en-US" sz="1100" b="0" i="0" u="none" strike="noStrike" cap="none" normalizeH="0" baseline="0">
                          <a:ln>
                            <a:noFill/>
                          </a:ln>
                          <a:solidFill>
                            <a:schemeClr val="tx1"/>
                          </a:solidFill>
                          <a:effectLst/>
                          <a:latin typeface="Arial" pitchFamily="34" charset="0"/>
                          <a:ea typeface="SimSun" pitchFamily="2" charset="-122"/>
                        </a:rPr>
                        <a:t> </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c</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77" name="Group 65"/>
          <p:cNvGraphicFramePr>
            <a:graphicFrameLocks noGrp="1"/>
          </p:cNvGraphicFramePr>
          <p:nvPr/>
        </p:nvGraphicFramePr>
        <p:xfrm>
          <a:off x="2514600" y="1374775"/>
          <a:ext cx="1835150" cy="9144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itchFamily="34" charset="0"/>
                          <a:ea typeface="MS PGothic" pitchFamily="34" charset="-128"/>
                        </a:rPr>
                        <a:t> </a:t>
                      </a:r>
                      <a:r>
                        <a:rPr kumimoji="0" lang="en-US" altLang="en-US" sz="2600" b="0" i="0" u="none" strike="noStrike" cap="none" normalizeH="0" baseline="0">
                          <a:ln>
                            <a:noFill/>
                          </a:ln>
                          <a:solidFill>
                            <a:schemeClr val="tx1"/>
                          </a:solidFill>
                          <a:effectLst/>
                          <a:latin typeface="Wingdings 3" pitchFamily="18" charset="2"/>
                          <a:ea typeface="MS PGothic" pitchFamily="34" charset="-128"/>
                        </a:rPr>
                        <a:t>d</a:t>
                      </a:r>
                      <a:endParaRPr kumimoji="0" lang="en-US" altLang="en-US" sz="1800" b="0" i="0" u="none" strike="noStrike" cap="none" normalizeH="0" baseline="0">
                        <a:ln>
                          <a:noFill/>
                        </a:ln>
                        <a:solidFill>
                          <a:schemeClr val="tx1"/>
                        </a:solidFill>
                        <a:effectLst/>
                        <a:latin typeface="Arial" pitchFamily="34" charset="0"/>
                        <a:ea typeface="MS PGothic" pitchFamily="34"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a:ln>
                            <a:noFill/>
                          </a:ln>
                          <a:solidFill>
                            <a:schemeClr val="tx1"/>
                          </a:solidFill>
                          <a:effectLst/>
                          <a:latin typeface="Arial" pitchFamily="34" charset="0"/>
                          <a:ea typeface="SimSun" pitchFamily="2" charset="-122"/>
                        </a:rPr>
                        <a:t>我们的回应</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23958" name="Rectangle 21"/>
          <p:cNvSpPr>
            <a:spLocks noChangeArrowheads="1"/>
          </p:cNvSpPr>
          <p:nvPr/>
        </p:nvSpPr>
        <p:spPr bwMode="auto">
          <a:xfrm>
            <a:off x="0" y="2460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59" name="Rectangle 22"/>
          <p:cNvSpPr>
            <a:spLocks noChangeArrowheads="1"/>
          </p:cNvSpPr>
          <p:nvPr/>
        </p:nvSpPr>
        <p:spPr bwMode="auto">
          <a:xfrm>
            <a:off x="0" y="4121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0" name="Rectangle 24"/>
          <p:cNvSpPr>
            <a:spLocks noChangeArrowheads="1"/>
          </p:cNvSpPr>
          <p:nvPr/>
        </p:nvSpPr>
        <p:spPr bwMode="auto">
          <a:xfrm>
            <a:off x="152400" y="2235200"/>
            <a:ext cx="43402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3961" name="Rectangle 25"/>
          <p:cNvSpPr>
            <a:spLocks noChangeArrowheads="1"/>
          </p:cNvSpPr>
          <p:nvPr/>
        </p:nvSpPr>
        <p:spPr bwMode="auto">
          <a:xfrm>
            <a:off x="1828800" y="2343150"/>
            <a:ext cx="1295400" cy="9874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b="1">
                <a:latin typeface="Arial" pitchFamily="34" charset="0"/>
                <a:ea typeface="SimSun" pitchFamily="2" charset="-122"/>
              </a:rPr>
              <a:t>结果</a:t>
            </a:r>
            <a:r>
              <a:rPr lang="en-US" altLang="ja-JP" sz="1600" b="1">
                <a:latin typeface="Arial" pitchFamily="34" charset="0"/>
                <a:ea typeface="SimSun" pitchFamily="2" charset="-122"/>
              </a:rPr>
              <a:t>:</a:t>
            </a:r>
            <a:endParaRPr lang="en-US" altLang="ja-JP" sz="1100">
              <a:latin typeface="Arial" pitchFamily="34" charset="0"/>
              <a:ea typeface="SimSun" pitchFamily="2" charset="-122"/>
            </a:endParaRPr>
          </a:p>
          <a:p>
            <a:pPr algn="ctr"/>
            <a:r>
              <a:rPr lang="zh-CN" altLang="en-US" sz="1400" b="1">
                <a:latin typeface="Arial" pitchFamily="34" charset="0"/>
                <a:ea typeface="SimSun" pitchFamily="2" charset="-122"/>
              </a:rPr>
              <a:t>多结果</a:t>
            </a:r>
            <a:br>
              <a:rPr lang="zh-CN" altLang="en-US" sz="1400" b="1">
                <a:latin typeface="Arial" pitchFamily="34" charset="0"/>
                <a:ea typeface="SimSun" pitchFamily="2" charset="-122"/>
              </a:rPr>
            </a:br>
            <a:r>
              <a:rPr lang="zh-CN" altLang="en-US" sz="1400" b="1">
                <a:latin typeface="Arial" pitchFamily="34" charset="0"/>
                <a:ea typeface="SimSun" pitchFamily="2" charset="-122"/>
              </a:rPr>
              <a:t>保证</a:t>
            </a:r>
            <a:br>
              <a:rPr lang="zh-CN" altLang="en-US" sz="1400" b="1">
                <a:latin typeface="Arial" pitchFamily="34" charset="0"/>
                <a:ea typeface="SimSun" pitchFamily="2" charset="-122"/>
              </a:rPr>
            </a:br>
            <a:r>
              <a:rPr lang="zh-CN" altLang="en-US" sz="1400" b="1">
                <a:latin typeface="Arial" pitchFamily="34" charset="0"/>
                <a:ea typeface="SimSun" pitchFamily="2" charset="-122"/>
              </a:rPr>
              <a:t>奖赏</a:t>
            </a:r>
            <a:r>
              <a:rPr lang="zh-CN" altLang="en-US" sz="1100">
                <a:latin typeface="Arial" pitchFamily="34" charset="0"/>
                <a:ea typeface="SimSun" pitchFamily="2" charset="-122"/>
              </a:rPr>
              <a:t> </a:t>
            </a:r>
            <a:r>
              <a:rPr lang="zh-CN" altLang="en-US" sz="600">
                <a:latin typeface="Arial" pitchFamily="34" charset="0"/>
                <a:ea typeface="SimSun" pitchFamily="2" charset="-122"/>
              </a:rPr>
              <a:t>  </a:t>
            </a:r>
            <a:endParaRPr lang="zh-CN" altLang="en-US" sz="1800">
              <a:latin typeface="Arial" pitchFamily="34" charset="0"/>
              <a:ea typeface="SimSun" pitchFamily="2" charset="-122"/>
            </a:endParaRPr>
          </a:p>
        </p:txBody>
      </p:sp>
      <p:sp>
        <p:nvSpPr>
          <p:cNvPr id="423962" name="Rectangle 26"/>
          <p:cNvSpPr>
            <a:spLocks noChangeArrowheads="1"/>
          </p:cNvSpPr>
          <p:nvPr/>
        </p:nvSpPr>
        <p:spPr bwMode="auto">
          <a:xfrm>
            <a:off x="3886200" y="2212975"/>
            <a:ext cx="4572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3" name="Rectangle 28"/>
          <p:cNvSpPr>
            <a:spLocks noChangeArrowheads="1"/>
          </p:cNvSpPr>
          <p:nvPr/>
        </p:nvSpPr>
        <p:spPr bwMode="auto">
          <a:xfrm>
            <a:off x="457200" y="2212975"/>
            <a:ext cx="4572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endParaRPr lang="en-US" altLang="en-US" sz="1100">
              <a:latin typeface="Arial" pitchFamily="34" charset="0"/>
            </a:endParaRPr>
          </a:p>
          <a:p>
            <a:pPr algn="ctr"/>
            <a:r>
              <a:rPr lang="en-US" altLang="en-US" sz="2600">
                <a:latin typeface="Wingdings 3" pitchFamily="18" charset="2"/>
              </a:rPr>
              <a:t>h</a:t>
            </a:r>
            <a:r>
              <a:rPr lang="en-US" altLang="en-US" sz="1100">
                <a:latin typeface="Arial" pitchFamily="34" charset="0"/>
              </a:rPr>
              <a:t> </a:t>
            </a:r>
            <a:endParaRPr lang="en-US" altLang="en-US" sz="1800">
              <a:latin typeface="Arial" pitchFamily="34" charset="0"/>
            </a:endParaRPr>
          </a:p>
        </p:txBody>
      </p:sp>
      <p:sp>
        <p:nvSpPr>
          <p:cNvPr id="423964" name="Line 29"/>
          <p:cNvSpPr>
            <a:spLocks noChangeShapeType="1"/>
          </p:cNvSpPr>
          <p:nvPr/>
        </p:nvSpPr>
        <p:spPr bwMode="auto">
          <a:xfrm>
            <a:off x="457200" y="2212975"/>
            <a:ext cx="0" cy="168275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5" name="Line 30"/>
          <p:cNvSpPr>
            <a:spLocks noChangeShapeType="1"/>
          </p:cNvSpPr>
          <p:nvPr/>
        </p:nvSpPr>
        <p:spPr bwMode="auto">
          <a:xfrm>
            <a:off x="4343400" y="2212975"/>
            <a:ext cx="0" cy="168275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6" name="Line 31"/>
          <p:cNvSpPr>
            <a:spLocks noChangeShapeType="1"/>
          </p:cNvSpPr>
          <p:nvPr/>
        </p:nvSpPr>
        <p:spPr bwMode="auto">
          <a:xfrm>
            <a:off x="914400" y="2212975"/>
            <a:ext cx="0" cy="16827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7" name="Line 32"/>
          <p:cNvSpPr>
            <a:spLocks noChangeShapeType="1"/>
          </p:cNvSpPr>
          <p:nvPr/>
        </p:nvSpPr>
        <p:spPr bwMode="auto">
          <a:xfrm>
            <a:off x="3886200" y="2212975"/>
            <a:ext cx="0" cy="168275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8" name="Line 33"/>
          <p:cNvSpPr>
            <a:spLocks noChangeShapeType="1"/>
          </p:cNvSpPr>
          <p:nvPr/>
        </p:nvSpPr>
        <p:spPr bwMode="auto">
          <a:xfrm>
            <a:off x="457200" y="2212975"/>
            <a:ext cx="38862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69" name="Line 34"/>
          <p:cNvSpPr>
            <a:spLocks noChangeShapeType="1"/>
          </p:cNvSpPr>
          <p:nvPr/>
        </p:nvSpPr>
        <p:spPr bwMode="auto">
          <a:xfrm>
            <a:off x="457200" y="3895725"/>
            <a:ext cx="3886200"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0" name="Rectangle 35"/>
          <p:cNvSpPr>
            <a:spLocks noChangeArrowheads="1"/>
          </p:cNvSpPr>
          <p:nvPr/>
        </p:nvSpPr>
        <p:spPr bwMode="auto">
          <a:xfrm>
            <a:off x="914400" y="3473450"/>
            <a:ext cx="2971800"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latin typeface="Arial" pitchFamily="34" charset="0"/>
                <a:ea typeface="SimSun" pitchFamily="2" charset="-122"/>
              </a:rPr>
              <a:t>提醒</a:t>
            </a:r>
            <a:r>
              <a:rPr lang="en-US" altLang="ja-JP" sz="1600" b="1">
                <a:latin typeface="Arial" pitchFamily="34" charset="0"/>
                <a:ea typeface="SimSun" pitchFamily="2" charset="-122"/>
              </a:rPr>
              <a:t>: “</a:t>
            </a:r>
            <a:r>
              <a:rPr lang="zh-CN" altLang="en-US" sz="1600" b="1">
                <a:latin typeface="Arial" pitchFamily="34" charset="0"/>
                <a:ea typeface="SimSun" pitchFamily="2" charset="-122"/>
              </a:rPr>
              <a:t>这些事情</a:t>
            </a:r>
            <a:r>
              <a:rPr lang="en-US" altLang="ja-JP" sz="1600" b="1">
                <a:latin typeface="Arial" pitchFamily="34" charset="0"/>
                <a:ea typeface="SimSun" pitchFamily="2" charset="-122"/>
              </a:rPr>
              <a:t>"</a:t>
            </a:r>
            <a:endParaRPr lang="en-US" altLang="en-US" sz="1800">
              <a:latin typeface="Arial" pitchFamily="34" charset="0"/>
              <a:ea typeface="SimSun" pitchFamily="2" charset="-122"/>
            </a:endParaRPr>
          </a:p>
        </p:txBody>
      </p:sp>
      <p:sp>
        <p:nvSpPr>
          <p:cNvPr id="423971" name="Line 36"/>
          <p:cNvSpPr>
            <a:spLocks noChangeShapeType="1"/>
          </p:cNvSpPr>
          <p:nvPr/>
        </p:nvSpPr>
        <p:spPr bwMode="auto">
          <a:xfrm>
            <a:off x="914400" y="3473450"/>
            <a:ext cx="2971800"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2" name="Line 37"/>
          <p:cNvSpPr>
            <a:spLocks noChangeShapeType="1"/>
          </p:cNvSpPr>
          <p:nvPr/>
        </p:nvSpPr>
        <p:spPr bwMode="auto">
          <a:xfrm>
            <a:off x="914400" y="3889375"/>
            <a:ext cx="2971800"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3" name="Line 38"/>
          <p:cNvSpPr>
            <a:spLocks noChangeShapeType="1"/>
          </p:cNvSpPr>
          <p:nvPr/>
        </p:nvSpPr>
        <p:spPr bwMode="auto">
          <a:xfrm>
            <a:off x="914400" y="3473450"/>
            <a:ext cx="0" cy="415925"/>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423974" name="Line 39"/>
          <p:cNvSpPr>
            <a:spLocks noChangeShapeType="1"/>
          </p:cNvSpPr>
          <p:nvPr/>
        </p:nvSpPr>
        <p:spPr bwMode="auto">
          <a:xfrm>
            <a:off x="3886200" y="3473450"/>
            <a:ext cx="0" cy="415925"/>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66952" name="Rectangle 40"/>
          <p:cNvSpPr>
            <a:spLocks noChangeArrowheads="1"/>
          </p:cNvSpPr>
          <p:nvPr/>
        </p:nvSpPr>
        <p:spPr bwMode="auto">
          <a:xfrm>
            <a:off x="4959350" y="2405063"/>
            <a:ext cx="527050" cy="121920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sz="1800" b="1">
              <a:latin typeface="Arial" pitchFamily="34" charset="0"/>
            </a:endParaRPr>
          </a:p>
          <a:p>
            <a:pPr algn="ctr" eaLnBrk="1" hangingPunct="1"/>
            <a:r>
              <a:rPr lang="zh-CN" altLang="en-US" sz="1800" b="1">
                <a:latin typeface="Arial" pitchFamily="34" charset="0"/>
                <a:ea typeface="SimSun" pitchFamily="2" charset="-122"/>
              </a:rPr>
              <a:t>反对</a:t>
            </a:r>
          </a:p>
          <a:p>
            <a:pPr algn="ctr" eaLnBrk="1" hangingPunct="1"/>
            <a:endParaRPr lang="en-US" altLang="en-US" sz="1800" b="1">
              <a:latin typeface="Arial" pitchFamily="34" charset="0"/>
              <a:ea typeface="SimSun" pitchFamily="2" charset="-122"/>
            </a:endParaRPr>
          </a:p>
        </p:txBody>
      </p:sp>
      <p:graphicFrame>
        <p:nvGraphicFramePr>
          <p:cNvPr id="166953" name="Group 41"/>
          <p:cNvGraphicFramePr>
            <a:graphicFrameLocks noGrp="1"/>
          </p:cNvGraphicFramePr>
          <p:nvPr/>
        </p:nvGraphicFramePr>
        <p:xfrm>
          <a:off x="6019800" y="1374775"/>
          <a:ext cx="1143000" cy="3351340"/>
        </p:xfrm>
        <a:graphic>
          <a:graphicData uri="http://schemas.openxmlformats.org/drawingml/2006/table">
            <a:tbl>
              <a:tblPr/>
              <a:tblGrid>
                <a:gridCol w="1143000">
                  <a:extLst>
                    <a:ext uri="{9D8B030D-6E8A-4147-A177-3AD203B41FA5}">
                      <a16:colId xmlns:a16="http://schemas.microsoft.com/office/drawing/2014/main" val="20000"/>
                    </a:ext>
                  </a:extLst>
                </a:gridCol>
              </a:tblGrid>
              <a:tr h="6858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假师傅</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81200">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Arial" pitchFamily="34" charset="0"/>
                          <a:ea typeface="MS PGothic" pitchFamily="34" charset="-128"/>
                          <a:sym typeface="Wingdings" pitchFamily="2" charset="2"/>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88">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好讥诮的人</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nvPr>
        </p:nvGraphicFramePr>
        <p:xfrm>
          <a:off x="7924800" y="1382713"/>
          <a:ext cx="696913" cy="3344863"/>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审判</a:t>
                      </a:r>
                      <a:endParaRPr kumimoji="0" lang="zh-CN" altLang="en-US" sz="1800" b="0" i="0" u="none" strike="noStrike" cap="none" normalizeH="0" baseline="0">
                        <a:ln>
                          <a:noFill/>
                        </a:ln>
                        <a:solidFill>
                          <a:schemeClr val="tx1"/>
                        </a:solidFill>
                        <a:effectLst/>
                        <a:latin typeface="Arial" pitchFamily="34"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pitchFamily="34" charset="0"/>
                          <a:ea typeface="SimSun" pitchFamily="2" charset="-122"/>
                        </a:rPr>
                        <a:t>第二次再来</a:t>
                      </a:r>
                      <a:endParaRPr kumimoji="0" lang="zh-CN" altLang="en-US" sz="1400" b="1" i="0" u="none" strike="noStrike" cap="none" normalizeH="0" baseline="0">
                        <a:ln>
                          <a:noFill/>
                        </a:ln>
                        <a:solidFill>
                          <a:schemeClr val="tx1"/>
                        </a:solidFill>
                        <a:effectLst/>
                        <a:latin typeface="Arial" pitchFamily="34" charset="0"/>
                        <a:ea typeface="SimSun" pitchFamily="2" charset="-122"/>
                      </a:endParaRP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b="1">
                <a:latin typeface="Arial" pitchFamily="34" charset="0"/>
                <a:ea typeface="SimSun" pitchFamily="2" charset="-122"/>
              </a:rPr>
              <a:t>权威</a:t>
            </a:r>
            <a:r>
              <a:rPr lang="en-US" altLang="ja-JP" sz="1800" b="1">
                <a:latin typeface="Arial" pitchFamily="34" charset="0"/>
                <a:ea typeface="SimSun" pitchFamily="2" charset="-122"/>
              </a:rPr>
              <a:t>:</a:t>
            </a:r>
            <a:endParaRPr lang="en-US" altLang="ja-JP" sz="1800">
              <a:latin typeface="Arial" pitchFamily="34" charset="0"/>
              <a:ea typeface="SimSun" pitchFamily="2" charset="-122"/>
            </a:endParaRPr>
          </a:p>
          <a:p>
            <a:pPr algn="ctr" eaLnBrk="1" hangingPunct="1"/>
            <a:r>
              <a:rPr lang="zh-CN" altLang="en-US" sz="1800" b="1">
                <a:latin typeface="Arial" pitchFamily="34" charset="0"/>
                <a:ea typeface="SimSun" pitchFamily="2" charset="-122"/>
              </a:rPr>
              <a:t>神的先知和使徒</a:t>
            </a: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latin typeface="Arial" pitchFamily="34" charset="0"/>
                <a:ea typeface="SimSun" pitchFamily="2" charset="-122"/>
              </a:rPr>
              <a:t>动机</a:t>
            </a:r>
            <a:br>
              <a:rPr lang="zh-CN" altLang="en-US" b="1">
                <a:latin typeface="Arial" pitchFamily="34" charset="0"/>
                <a:ea typeface="SimSun" pitchFamily="2" charset="-122"/>
              </a:rPr>
            </a:br>
            <a:r>
              <a:rPr lang="zh-CN" altLang="en-US" sz="1800" b="1">
                <a:latin typeface="Arial" pitchFamily="34" charset="0"/>
                <a:ea typeface="SimSun" pitchFamily="2" charset="-122"/>
              </a:rPr>
              <a:t>到</a:t>
            </a:r>
            <a:br>
              <a:rPr lang="en-US" altLang="ja-JP" sz="1800" b="1">
                <a:latin typeface="Arial" pitchFamily="34" charset="0"/>
                <a:ea typeface="SimSun" pitchFamily="2" charset="-122"/>
              </a:rPr>
            </a:br>
            <a:r>
              <a:rPr lang="en-US" altLang="ja-JP" sz="1800" b="1">
                <a:latin typeface="Arial" pitchFamily="34" charset="0"/>
                <a:ea typeface="SimSun" pitchFamily="2" charset="-122"/>
              </a:rPr>
              <a:t>“</a:t>
            </a:r>
            <a:r>
              <a:rPr lang="zh-CN" altLang="en-US" sz="1800" b="1">
                <a:latin typeface="Arial" pitchFamily="34" charset="0"/>
                <a:ea typeface="SimSun" pitchFamily="2" charset="-122"/>
              </a:rPr>
              <a:t>加</a:t>
            </a:r>
            <a:r>
              <a:rPr lang="en-US" altLang="ja-JP" sz="1800" b="1">
                <a:latin typeface="Arial" pitchFamily="34" charset="0"/>
                <a:ea typeface="SimSun" pitchFamily="2" charset="-122"/>
              </a:rPr>
              <a:t>...</a:t>
            </a:r>
            <a:r>
              <a:rPr lang="zh-CN" altLang="en-US" sz="1800" b="1">
                <a:latin typeface="Arial" pitchFamily="34" charset="0"/>
                <a:ea typeface="SimSun" pitchFamily="2" charset="-122"/>
              </a:rPr>
              <a:t>这些事情</a:t>
            </a:r>
            <a:r>
              <a:rPr lang="en-US" altLang="ja-JP" sz="1800" b="1">
                <a:latin typeface="Arial" pitchFamily="34" charset="0"/>
                <a:ea typeface="SimSun" pitchFamily="2" charset="-122"/>
              </a:rPr>
              <a:t>"</a:t>
            </a:r>
            <a:r>
              <a:rPr lang="en-US" altLang="ja-JP" sz="1800">
                <a:latin typeface="Arial" pitchFamily="34" charset="0"/>
                <a:ea typeface="SimSun" pitchFamily="2" charset="-122"/>
              </a:rPr>
              <a:t> </a:t>
            </a:r>
            <a:endParaRPr lang="en-US" altLang="en-US" sz="1800">
              <a:latin typeface="Arial" pitchFamily="34" charset="0"/>
              <a:ea typeface="SimSun" pitchFamily="2" charset="-122"/>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77"/>
                                        </p:tgtEl>
                                        <p:attrNameLst>
                                          <p:attrName>style.visibility</p:attrName>
                                        </p:attrNameLst>
                                      </p:cBhvr>
                                      <p:to>
                                        <p:strVal val="visible"/>
                                      </p:to>
                                    </p:set>
                                    <p:animEffect transition="in" filter="slide(fromRight)">
                                      <p:cBhvr>
                                        <p:cTn id="23" dur="2000"/>
                                        <p:tgtEl>
                                          <p:spTgt spid="16697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66970"/>
                                        </p:tgtEl>
                                        <p:attrNameLst>
                                          <p:attrName>style.visibility</p:attrName>
                                        </p:attrNameLst>
                                      </p:cBhvr>
                                      <p:to>
                                        <p:strVal val="visible"/>
                                      </p:to>
                                    </p:set>
                                    <p:animEffect transition="in" filter="slide(fromBottom)">
                                      <p:cBhvr>
                                        <p:cTn id="28" dur="2000"/>
                                        <p:tgtEl>
                                          <p:spTgt spid="16697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66971"/>
                                        </p:tgtEl>
                                        <p:attrNameLst>
                                          <p:attrName>style.visibility</p:attrName>
                                        </p:attrNameLst>
                                      </p:cBhvr>
                                      <p:to>
                                        <p:strVal val="visible"/>
                                      </p:to>
                                    </p:set>
                                    <p:animEffect transition="in" filter="slide(fromLeft)">
                                      <p:cBhvr>
                                        <p:cTn id="33" dur="2000"/>
                                        <p:tgtEl>
                                          <p:spTgt spid="16697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166952"/>
                                        </p:tgtEl>
                                        <p:attrNameLst>
                                          <p:attrName>style.visibility</p:attrName>
                                        </p:attrNameLst>
                                      </p:cBhvr>
                                      <p:to>
                                        <p:strVal val="visible"/>
                                      </p:to>
                                    </p:set>
                                    <p:animEffect transition="in" filter="slide(fromRight)">
                                      <p:cBhvr>
                                        <p:cTn id="38" dur="2000"/>
                                        <p:tgtEl>
                                          <p:spTgt spid="16695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66972"/>
                                        </p:tgtEl>
                                        <p:attrNameLst>
                                          <p:attrName>style.visibility</p:attrName>
                                        </p:attrNameLst>
                                      </p:cBhvr>
                                      <p:to>
                                        <p:strVal val="visible"/>
                                      </p:to>
                                    </p:set>
                                    <p:animEffect transition="in" filter="slide(fromLeft)">
                                      <p:cBhvr>
                                        <p:cTn id="43" dur="2000"/>
                                        <p:tgtEl>
                                          <p:spTgt spid="1669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2" fill="hold" nodeType="clickEffect">
                                  <p:stCondLst>
                                    <p:cond delay="0"/>
                                  </p:stCondLst>
                                  <p:childTnLst>
                                    <p:set>
                                      <p:cBhvr>
                                        <p:cTn id="47" dur="1" fill="hold">
                                          <p:stCondLst>
                                            <p:cond delay="0"/>
                                          </p:stCondLst>
                                        </p:cTn>
                                        <p:tgtEl>
                                          <p:spTgt spid="166953"/>
                                        </p:tgtEl>
                                        <p:attrNameLst>
                                          <p:attrName>style.visibility</p:attrName>
                                        </p:attrNameLst>
                                      </p:cBhvr>
                                      <p:to>
                                        <p:strVal val="visible"/>
                                      </p:to>
                                    </p:set>
                                    <p:animEffect transition="in" filter="slide(fromRight)">
                                      <p:cBhvr>
                                        <p:cTn id="48" dur="2000"/>
                                        <p:tgtEl>
                                          <p:spTgt spid="16695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32" fill="hold" nodeType="clickEffect">
                                  <p:stCondLst>
                                    <p:cond delay="0"/>
                                  </p:stCondLst>
                                  <p:childTnLst>
                                    <p:set>
                                      <p:cBhvr>
                                        <p:cTn id="52" dur="1" fill="hold">
                                          <p:stCondLst>
                                            <p:cond delay="0"/>
                                          </p:stCondLst>
                                        </p:cTn>
                                        <p:tgtEl>
                                          <p:spTgt spid="166963"/>
                                        </p:tgtEl>
                                        <p:attrNameLst>
                                          <p:attrName>style.visibility</p:attrName>
                                        </p:attrNameLst>
                                      </p:cBhvr>
                                      <p:to>
                                        <p:strVal val="visible"/>
                                      </p:to>
                                    </p:set>
                                    <p:anim calcmode="lin" valueType="num">
                                      <p:cBhvr>
                                        <p:cTn id="53" dur="2000" fill="hold"/>
                                        <p:tgtEl>
                                          <p:spTgt spid="166963"/>
                                        </p:tgtEl>
                                        <p:attrNameLst>
                                          <p:attrName>ppt_w</p:attrName>
                                        </p:attrNameLst>
                                      </p:cBhvr>
                                      <p:tavLst>
                                        <p:tav tm="0">
                                          <p:val>
                                            <p:strVal val="4*#ppt_w"/>
                                          </p:val>
                                        </p:tav>
                                        <p:tav tm="100000">
                                          <p:val>
                                            <p:strVal val="#ppt_w"/>
                                          </p:val>
                                        </p:tav>
                                      </p:tavLst>
                                    </p:anim>
                                    <p:anim calcmode="lin" valueType="num">
                                      <p:cBhvr>
                                        <p:cTn id="54"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2" presetClass="entr" presetSubtype="2" fill="hold" grpId="0" nodeType="clickEffect">
                                  <p:stCondLst>
                                    <p:cond delay="0"/>
                                  </p:stCondLst>
                                  <p:childTnLst>
                                    <p:set>
                                      <p:cBhvr>
                                        <p:cTn id="58" dur="1" fill="hold">
                                          <p:stCondLst>
                                            <p:cond delay="0"/>
                                          </p:stCondLst>
                                        </p:cTn>
                                        <p:tgtEl>
                                          <p:spTgt spid="166973"/>
                                        </p:tgtEl>
                                        <p:attrNameLst>
                                          <p:attrName>style.visibility</p:attrName>
                                        </p:attrNameLst>
                                      </p:cBhvr>
                                      <p:to>
                                        <p:strVal val="visible"/>
                                      </p:to>
                                    </p:set>
                                    <p:animEffect transition="in" filter="slide(fromRight)">
                                      <p:cBhvr>
                                        <p:cTn id="59" dur="2000"/>
                                        <p:tgtEl>
                                          <p:spTgt spid="16697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166974"/>
                                        </p:tgtEl>
                                        <p:attrNameLst>
                                          <p:attrName>style.visibility</p:attrName>
                                        </p:attrNameLst>
                                      </p:cBhvr>
                                      <p:to>
                                        <p:strVal val="visible"/>
                                      </p:to>
                                    </p:set>
                                    <p:animEffect transition="in" filter="slide(fromRight)">
                                      <p:cBhvr>
                                        <p:cTn id="62" dur="2000"/>
                                        <p:tgtEl>
                                          <p:spTgt spid="16697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1" fill="hold" grpId="0" nodeType="clickEffect">
                                  <p:stCondLst>
                                    <p:cond delay="0"/>
                                  </p:stCondLst>
                                  <p:childTnLst>
                                    <p:set>
                                      <p:cBhvr>
                                        <p:cTn id="66" dur="1" fill="hold">
                                          <p:stCondLst>
                                            <p:cond delay="0"/>
                                          </p:stCondLst>
                                        </p:cTn>
                                        <p:tgtEl>
                                          <p:spTgt spid="166976"/>
                                        </p:tgtEl>
                                        <p:attrNameLst>
                                          <p:attrName>style.visibility</p:attrName>
                                        </p:attrNameLst>
                                      </p:cBhvr>
                                      <p:to>
                                        <p:strVal val="visible"/>
                                      </p:to>
                                    </p:set>
                                    <p:animEffect transition="in" filter="slide(fromTop)">
                                      <p:cBhvr>
                                        <p:cTn id="67" dur="500"/>
                                        <p:tgtEl>
                                          <p:spTgt spid="166976"/>
                                        </p:tgtEl>
                                      </p:cBhvr>
                                    </p:animEffect>
                                  </p:childTnLst>
                                </p:cTn>
                              </p:par>
                            </p:childTnLst>
                          </p:cTn>
                        </p:par>
                        <p:par>
                          <p:cTn id="68" fill="hold" nodeType="afterGroup">
                            <p:stCondLst>
                              <p:cond delay="500"/>
                            </p:stCondLst>
                            <p:childTnLst>
                              <p:par>
                                <p:cTn id="69" presetID="3" presetClass="entr" presetSubtype="10" fill="hold" grpId="0" nodeType="afterEffect">
                                  <p:stCondLst>
                                    <p:cond delay="0"/>
                                  </p:stCondLst>
                                  <p:childTnLst>
                                    <p:set>
                                      <p:cBhvr>
                                        <p:cTn id="70" dur="1" fill="hold">
                                          <p:stCondLst>
                                            <p:cond delay="0"/>
                                          </p:stCondLst>
                                        </p:cTn>
                                        <p:tgtEl>
                                          <p:spTgt spid="166975"/>
                                        </p:tgtEl>
                                        <p:attrNameLst>
                                          <p:attrName>style.visibility</p:attrName>
                                        </p:attrNameLst>
                                      </p:cBhvr>
                                      <p:to>
                                        <p:strVal val="visible"/>
                                      </p:to>
                                    </p:set>
                                    <p:animEffect transition="in" filter="blinds(horizontal)">
                                      <p:cBhvr>
                                        <p:cTn id="71"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魔术</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147724687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en-US" sz="2400" dirty="0">
                <a:solidFill>
                  <a:srgbClr val="FFFF66"/>
                </a:solidFill>
                <a:latin typeface="Arial" charset="0"/>
                <a:ea typeface="ＭＳ Ｐゴシック" charset="0"/>
                <a:cs typeface="Arial" charset="0"/>
              </a:rPr>
              <a:t>Andrew Lim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 Henry </a:t>
            </a:r>
            <a:r>
              <a:rPr lang="en-US" sz="2400" dirty="0" err="1">
                <a:solidFill>
                  <a:srgbClr val="FFFF66"/>
                </a:solidFill>
                <a:latin typeface="Arial" charset="0"/>
                <a:ea typeface="ＭＳ Ｐゴシック" charset="0"/>
                <a:cs typeface="Arial" charset="0"/>
              </a:rPr>
              <a:t>Sujaya</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Jemaine</a:t>
            </a:r>
            <a:r>
              <a:rPr lang="en-US" sz="2400" dirty="0">
                <a:solidFill>
                  <a:srgbClr val="FFFF66"/>
                </a:solidFill>
                <a:latin typeface="Arial" charset="0"/>
                <a:ea typeface="ＭＳ Ｐゴシック" charset="0"/>
                <a:cs typeface="Arial" charset="0"/>
              </a:rPr>
              <a:t> Han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Joseph You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Kim </a:t>
            </a:r>
            <a:r>
              <a:rPr lang="en-US" sz="2400" dirty="0" err="1">
                <a:solidFill>
                  <a:srgbClr val="FFFF66"/>
                </a:solidFill>
                <a:latin typeface="Arial" charset="0"/>
                <a:ea typeface="ＭＳ Ｐゴシック" charset="0"/>
                <a:cs typeface="Arial" charset="0"/>
              </a:rPr>
              <a:t>Fah</a:t>
            </a:r>
            <a:r>
              <a:rPr lang="en-US" sz="2400" dirty="0">
                <a:solidFill>
                  <a:srgbClr val="FFFF66"/>
                </a:solidFill>
                <a:latin typeface="Arial" charset="0"/>
                <a:ea typeface="ＭＳ Ｐゴシック" charset="0"/>
                <a:cs typeface="Arial" charset="0"/>
              </a:rPr>
              <a:t> Yap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Kusazo</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Rhakho</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p>
          <a:p>
            <a:pPr eaLnBrk="1" fontAlgn="b" hangingPunct="1">
              <a:spcBef>
                <a:spcPct val="0"/>
              </a:spcBef>
            </a:pPr>
            <a:r>
              <a:rPr lang="en-US" sz="2400" dirty="0" err="1">
                <a:solidFill>
                  <a:srgbClr val="FFFF66"/>
                </a:solidFill>
                <a:latin typeface="Arial" charset="0"/>
                <a:ea typeface="ＭＳ Ｐゴシック" charset="0"/>
                <a:cs typeface="Arial" charset="0"/>
              </a:rPr>
              <a:t>Leny</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Salim</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Lim Chung Wei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Raymond Kwan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Yoanita</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Muliawan</a:t>
            </a:r>
            <a:endParaRPr lang="en-US" sz="2400" dirty="0">
              <a:solidFill>
                <a:srgbClr val="FFFF66"/>
              </a:solidFill>
              <a:latin typeface="Arial" charset="0"/>
              <a:ea typeface="ＭＳ Ｐゴシック" charset="0"/>
              <a:cs typeface="Arial"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彼得后</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zh-CN" altLang="en-US" dirty="0">
                <a:solidFill>
                  <a:schemeClr val="bg1"/>
                </a:solidFill>
                <a:latin typeface="Arial" charset="0"/>
                <a:ea typeface="ＭＳ Ｐゴシック" charset="0"/>
                <a:cs typeface="ＭＳ Ｐゴシック" charset="0"/>
              </a:rPr>
              <a:t>小组成员</a:t>
            </a:r>
            <a:endParaRPr lang="en-US" dirty="0">
              <a:solidFill>
                <a:schemeClr val="bg1"/>
              </a:solidFill>
              <a:latin typeface="Arial" charset="0"/>
              <a:ea typeface="ＭＳ Ｐゴシック" charset="0"/>
              <a:cs typeface="ＭＳ Ｐゴシック"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635723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3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64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5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8288439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r>
              <a:rPr lang="en-US" altLang="en-US"/>
              <a:t>Knowing You 4</a:t>
            </a:r>
          </a:p>
        </p:txBody>
      </p:sp>
      <p:pic>
        <p:nvPicPr>
          <p:cNvPr id="187395" name="Picture 3" descr="0206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143125" y="166688"/>
            <a:ext cx="4802188"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4"/>
          <p:cNvSpPr>
            <a:spLocks noGrp="1" noChangeArrowheads="1"/>
          </p:cNvSpPr>
          <p:nvPr>
            <p:ph type="title"/>
          </p:nvPr>
        </p:nvSpPr>
        <p:spPr/>
        <p:txBody>
          <a:bodyPr/>
          <a:lstStyle/>
          <a:p>
            <a:pPr eaLnBrk="1" hangingPunct="1"/>
            <a:r>
              <a:rPr lang="en-US" altLang="en-US"/>
              <a:t>Knowing You 5</a:t>
            </a:r>
          </a:p>
        </p:txBody>
      </p:sp>
      <p:pic>
        <p:nvPicPr>
          <p:cNvPr id="188419" name="Picture 2" descr="20110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304800" y="1905000"/>
            <a:ext cx="8534400" cy="3025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chemeClr val="bg1"/>
                </a:solidFill>
                <a:latin typeface="Arial" pitchFamily="34" charset="0"/>
                <a:ea typeface="SimSun" pitchFamily="2" charset="-122"/>
              </a:rPr>
              <a:t>让我能经历你复活大能</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让我与基督一同受苦</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更像我恩主效法他的死</a:t>
            </a:r>
            <a:endParaRPr lang="en-US" altLang="zh-CN" sz="4000" b="1">
              <a:solidFill>
                <a:schemeClr val="bg1"/>
              </a:solidFill>
              <a:latin typeface="Arial" pitchFamily="34" charset="0"/>
              <a:ea typeface="SimSun" pitchFamily="2" charset="-122"/>
            </a:endParaRPr>
          </a:p>
          <a:p>
            <a:pPr algn="ctr" eaLnBrk="1" hangingPunct="1">
              <a:lnSpc>
                <a:spcPct val="120000"/>
              </a:lnSpc>
            </a:pPr>
            <a:r>
              <a:rPr lang="zh-CN" altLang="en-US" sz="4000" b="1">
                <a:solidFill>
                  <a:schemeClr val="bg1"/>
                </a:solidFill>
                <a:latin typeface="Arial" pitchFamily="34" charset="0"/>
                <a:ea typeface="SimSun" pitchFamily="2" charset="-122"/>
              </a:rPr>
              <a:t>让我与基督一同活着</a:t>
            </a:r>
            <a:endParaRPr lang="en-US" altLang="en-US" sz="4000" b="1">
              <a:solidFill>
                <a:schemeClr val="bg1"/>
              </a:solidFill>
              <a:latin typeface="Arial" pitchFamily="34" charset="0"/>
              <a:ea typeface="SimSun" pitchFamily="2" charset="-122"/>
            </a:endParaRPr>
          </a:p>
        </p:txBody>
      </p:sp>
    </p:spTree>
  </p:cSld>
  <p:clrMapOvr>
    <a:masterClrMapping/>
  </p:clrMapOvr>
  <p:transition spd="med">
    <p:zoom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7390578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4"/>
          <p:cNvSpPr>
            <a:spLocks noGrp="1" noChangeArrowheads="1"/>
          </p:cNvSpPr>
          <p:nvPr>
            <p:ph type="title"/>
          </p:nvPr>
        </p:nvSpPr>
        <p:spPr/>
        <p:txBody>
          <a:bodyPr/>
          <a:lstStyle/>
          <a:p>
            <a:pPr eaLnBrk="1" hangingPunct="1"/>
            <a:r>
              <a:rPr lang="en-US" altLang="en-US"/>
              <a:t>Knowing You 6</a:t>
            </a:r>
          </a:p>
        </p:txBody>
      </p:sp>
      <p:pic>
        <p:nvPicPr>
          <p:cNvPr id="189443" name="Picture 2"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1066800" y="152400"/>
            <a:ext cx="5878513" cy="376555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altLang="en-US"/>
              <a:t>Knowing You 7</a:t>
            </a:r>
          </a:p>
        </p:txBody>
      </p:sp>
      <p:pic>
        <p:nvPicPr>
          <p:cNvPr id="190467" name="Picture 3" descr="FLWR02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524192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lnSpc>
                <a:spcPct val="120000"/>
              </a:lnSpc>
            </a:pPr>
            <a:r>
              <a:rPr lang="zh-CN" altLang="en-US" sz="4000" b="1">
                <a:solidFill>
                  <a:srgbClr val="FFFFFF"/>
                </a:solidFill>
                <a:latin typeface="Arial" pitchFamily="34" charset="0"/>
                <a:ea typeface="SimSun" pitchFamily="2" charset="-122"/>
              </a:rPr>
              <a:t>认识你耶稣</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认识你是我一生至宝</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主你是我一切</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我喜乐我的公义</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zh-CN" sz="4000" b="1">
              <a:solidFill>
                <a:srgbClr val="FFFFFF"/>
              </a:solidFill>
              <a:latin typeface="Arial" pitchFamily="34" charset="0"/>
              <a:ea typeface="SimSun" pitchFamily="2" charset="-122"/>
            </a:endParaRPr>
          </a:p>
          <a:p>
            <a:pPr algn="ctr" eaLnBrk="1" hangingPunct="1">
              <a:lnSpc>
                <a:spcPct val="120000"/>
              </a:lnSpc>
            </a:pPr>
            <a:r>
              <a:rPr lang="zh-CN" altLang="en-US" sz="4000" b="1">
                <a:solidFill>
                  <a:srgbClr val="FFFFFF"/>
                </a:solidFill>
                <a:latin typeface="Arial" pitchFamily="34" charset="0"/>
                <a:ea typeface="SimSun" pitchFamily="2" charset="-122"/>
              </a:rPr>
              <a:t>主我深爱你</a:t>
            </a:r>
            <a:endParaRPr lang="en-US" altLang="ja-JP" sz="4000" b="1">
              <a:solidFill>
                <a:srgbClr val="FFFFFF"/>
              </a:solidFill>
              <a:latin typeface="Arial" pitchFamily="34" charset="0"/>
              <a:ea typeface="SimSun" pitchFamily="2" charset="-122"/>
            </a:endParaRPr>
          </a:p>
          <a:p>
            <a:pPr algn="ctr" eaLnBrk="1" hangingPunct="1">
              <a:lnSpc>
                <a:spcPct val="120000"/>
              </a:lnSpc>
            </a:pPr>
            <a:endParaRPr lang="en-US" altLang="en-US" sz="4000" b="1">
              <a:solidFill>
                <a:srgbClr val="FFFFFF"/>
              </a:solidFill>
              <a:latin typeface="Arial" pitchFamily="34" charset="0"/>
              <a:ea typeface="SimSun" pitchFamily="2" charset="-122"/>
            </a:endParaRPr>
          </a:p>
        </p:txBody>
      </p:sp>
    </p:spTree>
  </p:cSld>
  <p:clrMapOvr>
    <a:masterClrMapping/>
  </p:clrMapOvr>
  <p:transition spd="med">
    <p:zoom dir="in"/>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2228" name="Rectangle 4"/>
          <p:cNvSpPr>
            <a:spLocks noGrp="1" noChangeArrowheads="1"/>
          </p:cNvSpPr>
          <p:nvPr>
            <p:ph type="title"/>
          </p:nvPr>
        </p:nvSpPr>
        <p:spPr>
          <a:xfrm>
            <a:off x="3048000" y="274638"/>
            <a:ext cx="48768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场合</a:t>
            </a:r>
          </a:p>
        </p:txBody>
      </p:sp>
      <p:sp>
        <p:nvSpPr>
          <p:cNvPr id="52229" name="Rectangle 5"/>
          <p:cNvSpPr>
            <a:spLocks noGrp="1" noChangeArrowheads="1"/>
          </p:cNvSpPr>
          <p:nvPr>
            <p:ph type="body" idx="1"/>
          </p:nvPr>
        </p:nvSpPr>
        <p:spPr>
          <a:xfrm>
            <a:off x="2895600" y="1676400"/>
            <a:ext cx="6172200" cy="4449763"/>
          </a:xfrm>
          <a:effectLst>
            <a:outerShdw blurRad="63500" dist="35921" dir="2700000" algn="ctr" rotWithShape="0">
              <a:srgbClr val="000000">
                <a:alpha val="74997"/>
              </a:srgbClr>
            </a:outerShdw>
          </a:effectLst>
        </p:spPr>
        <p:txBody>
          <a:bodyPr/>
          <a:lstStyle/>
          <a:p>
            <a:pPr marL="519113" indent="-514350" eaLnBrk="1" hangingPunct="1">
              <a:tabLst>
                <a:tab pos="8001000" algn="l"/>
              </a:tabLst>
            </a:pPr>
            <a:r>
              <a:rPr lang="zh-CN" altLang="en-US" b="1">
                <a:solidFill>
                  <a:srgbClr val="FFCCCC"/>
                </a:solidFill>
                <a:latin typeface="Verdana" pitchFamily="34" charset="0"/>
                <a:ea typeface="SimSun" pitchFamily="2" charset="-122"/>
              </a:rPr>
              <a:t>彼得濒临死亡，因此写信给众人</a:t>
            </a:r>
          </a:p>
          <a:p>
            <a:pPr marL="519113" indent="-514350" eaLnBrk="1" hangingPunct="1">
              <a:tabLst>
                <a:tab pos="8001000" algn="l"/>
              </a:tabLst>
            </a:pPr>
            <a:r>
              <a:rPr lang="zh-CN" altLang="en-US" b="1">
                <a:solidFill>
                  <a:srgbClr val="FFCCCC"/>
                </a:solidFill>
                <a:latin typeface="Verdana" pitchFamily="34" charset="0"/>
                <a:ea typeface="SimSun" pitchFamily="2" charset="-122"/>
              </a:rPr>
              <a:t>写信的目的之一是鼓励安慰他们，因为他们将为基督教的信仰受逼迫</a:t>
            </a:r>
            <a:endParaRPr lang="en-US" altLang="zh-CN" b="1">
              <a:solidFill>
                <a:srgbClr val="FFCCCC"/>
              </a:solidFill>
              <a:latin typeface="Verdana" pitchFamily="34" charset="0"/>
              <a:ea typeface="SimSun" pitchFamily="2" charset="-122"/>
            </a:endParaRP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pic>
        <p:nvPicPr>
          <p:cNvPr id="191496" name="Picture 9" descr="PeterKey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278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7" name="Text Box 11"/>
          <p:cNvSpPr txBox="1">
            <a:spLocks noChangeArrowheads="1"/>
          </p:cNvSpPr>
          <p:nvPr/>
        </p:nvSpPr>
        <p:spPr bwMode="auto">
          <a:xfrm>
            <a:off x="82994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1" name="Rectangle 3"/>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特点</a:t>
            </a:r>
          </a:p>
        </p:txBody>
      </p:sp>
      <p:sp>
        <p:nvSpPr>
          <p:cNvPr id="53253" name="Rectangle 5"/>
          <p:cNvSpPr>
            <a:spLocks noGrp="1" noChangeArrowheads="1"/>
          </p:cNvSpPr>
          <p:nvPr>
            <p:ph type="body" idx="1"/>
          </p:nvPr>
        </p:nvSpPr>
        <p:spPr>
          <a:xfrm>
            <a:off x="1219200" y="1600200"/>
            <a:ext cx="7696200" cy="4267200"/>
          </a:xfrm>
          <a:effectLst>
            <a:outerShdw blurRad="63500" dist="35921" dir="2700000" algn="ctr" rotWithShape="0">
              <a:srgbClr val="000000">
                <a:alpha val="74997"/>
              </a:srgbClr>
            </a:outerShdw>
          </a:effectLst>
        </p:spPr>
        <p:txBody>
          <a:bodyPr/>
          <a:lstStyle/>
          <a:p>
            <a:pPr marL="517525" indent="-517525" eaLnBrk="1" hangingPunct="1">
              <a:spcBef>
                <a:spcPct val="50000"/>
              </a:spcBef>
            </a:pPr>
            <a:r>
              <a:rPr lang="zh-CN" altLang="en-US" sz="3600">
                <a:solidFill>
                  <a:srgbClr val="FFCCCC"/>
                </a:solidFill>
                <a:latin typeface="Verdana" pitchFamily="34" charset="0"/>
                <a:ea typeface="SimSun" pitchFamily="2" charset="-122"/>
              </a:rPr>
              <a:t>彼得前书的辅充</a:t>
            </a:r>
            <a:endParaRPr lang="en-US" altLang="zh-CN" sz="3600">
              <a:solidFill>
                <a:srgbClr val="FFCCCC"/>
              </a:solidFill>
              <a:latin typeface="Verdana" pitchFamily="34" charset="0"/>
              <a:ea typeface="SimSun" pitchFamily="2" charset="-122"/>
            </a:endParaRPr>
          </a:p>
          <a:p>
            <a:pPr marL="517525" indent="-517525" eaLnBrk="1" hangingPunct="1">
              <a:spcBef>
                <a:spcPct val="50000"/>
              </a:spcBef>
            </a:pPr>
            <a:r>
              <a:rPr lang="zh-CN" altLang="en-US" sz="3600">
                <a:solidFill>
                  <a:srgbClr val="FFCCCC"/>
                </a:solidFill>
                <a:latin typeface="Verdana" pitchFamily="34" charset="0"/>
                <a:ea typeface="SimSun" pitchFamily="2" charset="-122"/>
              </a:rPr>
              <a:t>主的日子的场景 </a:t>
            </a:r>
            <a:r>
              <a:rPr lang="en-US" altLang="en-US" sz="3600">
                <a:solidFill>
                  <a:srgbClr val="FFCCCC"/>
                </a:solidFill>
                <a:latin typeface="Verdana" pitchFamily="34" charset="0"/>
              </a:rPr>
              <a:t>(3:5-13)</a:t>
            </a:r>
          </a:p>
          <a:p>
            <a:pPr marL="517525" indent="-517525" eaLnBrk="1" hangingPunct="1">
              <a:spcBef>
                <a:spcPct val="50000"/>
              </a:spcBef>
            </a:pPr>
            <a:r>
              <a:rPr lang="zh-CN" altLang="en-US" sz="3600">
                <a:solidFill>
                  <a:srgbClr val="FFCCCC"/>
                </a:solidFill>
                <a:latin typeface="Verdana" pitchFamily="34" charset="0"/>
                <a:ea typeface="SimSun" pitchFamily="2" charset="-122"/>
              </a:rPr>
              <a:t>关于假师傅的明确教导</a:t>
            </a:r>
            <a:endParaRPr lang="en-US" altLang="en-US" sz="3600">
              <a:solidFill>
                <a:srgbClr val="FFCCCC"/>
              </a:solidFill>
              <a:latin typeface="Verdana" pitchFamily="34" charset="0"/>
            </a:endParaRP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92520" name="Text Box 8"/>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3" name="Rectangle 3"/>
          <p:cNvSpPr>
            <a:spLocks noGrp="1" noChangeArrowheads="1"/>
          </p:cNvSpPr>
          <p:nvPr>
            <p:ph type="body" idx="1"/>
          </p:nvPr>
        </p:nvSpPr>
        <p:spPr>
          <a:xfrm>
            <a:off x="1143000" y="1798638"/>
            <a:ext cx="7696200" cy="4525962"/>
          </a:xfrm>
          <a:effectLst>
            <a:outerShdw blurRad="63500" dist="35921" dir="2700000" algn="ctr" rotWithShape="0">
              <a:srgbClr val="000000">
                <a:alpha val="74997"/>
              </a:srgbClr>
            </a:outerShdw>
          </a:effectLst>
        </p:spPr>
        <p:txBody>
          <a:bodyPr/>
          <a:lstStyle/>
          <a:p>
            <a:pPr marL="0" indent="0" eaLnBrk="1" hangingPunct="1">
              <a:lnSpc>
                <a:spcPct val="90000"/>
              </a:lnSpc>
              <a:buFontTx/>
              <a:buNone/>
            </a:pPr>
            <a:r>
              <a:rPr lang="zh-CN" altLang="en-US" b="1">
                <a:solidFill>
                  <a:srgbClr val="FFCCCC"/>
                </a:solidFill>
                <a:ea typeface="SimSun" pitchFamily="2" charset="-122"/>
              </a:rPr>
              <a:t>彼得后书 </a:t>
            </a:r>
            <a:r>
              <a:rPr lang="en-US" altLang="en-US" b="1">
                <a:solidFill>
                  <a:srgbClr val="FFCCCC"/>
                </a:solidFill>
              </a:rPr>
              <a:t>3:17-18</a:t>
            </a:r>
          </a:p>
          <a:p>
            <a:pPr marL="0" indent="0" eaLnBrk="1" hangingPunct="1">
              <a:lnSpc>
                <a:spcPct val="90000"/>
              </a:lnSpc>
              <a:buFontTx/>
              <a:buNone/>
            </a:pPr>
            <a:r>
              <a:rPr lang="ja-JP" altLang="en-US">
                <a:solidFill>
                  <a:schemeClr val="bg1"/>
                </a:solidFill>
                <a:ea typeface="华文细黑" charset="-122"/>
              </a:rPr>
              <a:t>亲</a:t>
            </a:r>
            <a:r>
              <a:rPr lang="en-US" altLang="ja-JP">
                <a:solidFill>
                  <a:schemeClr val="bg1"/>
                </a:solidFill>
              </a:rPr>
              <a:t> </a:t>
            </a:r>
            <a:r>
              <a:rPr lang="ja-JP" altLang="en-US">
                <a:solidFill>
                  <a:schemeClr val="bg1"/>
                </a:solidFill>
                <a:ea typeface="华文细黑" charset="-122"/>
              </a:rPr>
              <a:t>爱</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弟</a:t>
            </a:r>
            <a:r>
              <a:rPr lang="en-US" altLang="ja-JP">
                <a:solidFill>
                  <a:schemeClr val="bg1"/>
                </a:solidFill>
              </a:rPr>
              <a:t> </a:t>
            </a:r>
            <a:r>
              <a:rPr lang="ja-JP" altLang="en-US">
                <a:solidFill>
                  <a:schemeClr val="bg1"/>
                </a:solidFill>
              </a:rPr>
              <a:t>兄</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既</a:t>
            </a:r>
            <a:r>
              <a:rPr lang="en-US" altLang="ja-JP">
                <a:solidFill>
                  <a:schemeClr val="bg1"/>
                </a:solidFill>
              </a:rPr>
              <a:t> </a:t>
            </a:r>
            <a:r>
              <a:rPr lang="ja-JP" altLang="en-US">
                <a:solidFill>
                  <a:schemeClr val="bg1"/>
                </a:solidFill>
              </a:rPr>
              <a:t>然</a:t>
            </a:r>
            <a:r>
              <a:rPr lang="en-US" altLang="ja-JP">
                <a:solidFill>
                  <a:schemeClr val="bg1"/>
                </a:solidFill>
              </a:rPr>
              <a:t> </a:t>
            </a:r>
            <a:r>
              <a:rPr lang="ja-JP" altLang="en-US">
                <a:solidFill>
                  <a:schemeClr val="bg1"/>
                </a:solidFill>
                <a:ea typeface="华文细黑" charset="-122"/>
              </a:rPr>
              <a:t>预</a:t>
            </a:r>
            <a:r>
              <a:rPr lang="en-US" altLang="ja-JP">
                <a:solidFill>
                  <a:schemeClr val="bg1"/>
                </a:solidFill>
              </a:rPr>
              <a:t> </a:t>
            </a:r>
            <a:r>
              <a:rPr lang="ja-JP" altLang="en-US">
                <a:solidFill>
                  <a:schemeClr val="bg1"/>
                </a:solidFill>
              </a:rPr>
              <a:t>先</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rPr>
              <a:t>道</a:t>
            </a:r>
            <a:r>
              <a:rPr lang="en-US" altLang="ja-JP">
                <a:solidFill>
                  <a:schemeClr val="bg1"/>
                </a:solidFill>
              </a:rPr>
              <a:t> </a:t>
            </a:r>
            <a:r>
              <a:rPr lang="ja-JP" altLang="en-US">
                <a:solidFill>
                  <a:schemeClr val="bg1"/>
                </a:solidFill>
                <a:ea typeface="华文细黑" charset="-122"/>
              </a:rPr>
              <a:t>这</a:t>
            </a:r>
            <a:r>
              <a:rPr lang="en-US" altLang="ja-JP">
                <a:solidFill>
                  <a:schemeClr val="bg1"/>
                </a:solidFill>
              </a:rPr>
              <a:t> </a:t>
            </a:r>
            <a:r>
              <a:rPr lang="ja-JP" altLang="en-US">
                <a:solidFill>
                  <a:schemeClr val="bg1"/>
                </a:solidFill>
              </a:rPr>
              <a:t>事</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当</a:t>
            </a:r>
            <a:r>
              <a:rPr lang="en-US" altLang="ja-JP">
                <a:solidFill>
                  <a:schemeClr val="bg1"/>
                </a:solidFill>
              </a:rPr>
              <a:t> </a:t>
            </a:r>
            <a:r>
              <a:rPr lang="ja-JP" altLang="en-US">
                <a:solidFill>
                  <a:schemeClr val="bg1"/>
                </a:solidFill>
              </a:rPr>
              <a:t>防</a:t>
            </a:r>
            <a:r>
              <a:rPr lang="en-US" altLang="ja-JP">
                <a:solidFill>
                  <a:schemeClr val="bg1"/>
                </a:solidFill>
              </a:rPr>
              <a:t> </a:t>
            </a:r>
            <a:r>
              <a:rPr lang="ja-JP" altLang="en-US">
                <a:solidFill>
                  <a:schemeClr val="bg1"/>
                </a:solidFill>
                <a:ea typeface="华文细黑" charset="-122"/>
              </a:rPr>
              <a:t>备</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恐</a:t>
            </a:r>
            <a:r>
              <a:rPr lang="en-US" altLang="ja-JP">
                <a:solidFill>
                  <a:schemeClr val="bg1"/>
                </a:solidFill>
              </a:rPr>
              <a:t> </a:t>
            </a:r>
            <a:r>
              <a:rPr lang="ja-JP" altLang="en-US">
                <a:solidFill>
                  <a:schemeClr val="bg1"/>
                </a:solidFill>
              </a:rPr>
              <a:t>怕</a:t>
            </a:r>
            <a:r>
              <a:rPr lang="en-US" altLang="ja-JP">
                <a:solidFill>
                  <a:schemeClr val="bg1"/>
                </a:solidFill>
              </a:rPr>
              <a:t> </a:t>
            </a:r>
            <a:r>
              <a:rPr lang="ja-JP" altLang="en-US">
                <a:solidFill>
                  <a:schemeClr val="bg1"/>
                </a:solidFill>
              </a:rPr>
              <a:t>被</a:t>
            </a:r>
            <a:r>
              <a:rPr lang="en-US" altLang="ja-JP">
                <a:solidFill>
                  <a:schemeClr val="bg1"/>
                </a:solidFill>
              </a:rPr>
              <a:t> </a:t>
            </a:r>
            <a:r>
              <a:rPr lang="ja-JP" altLang="en-US">
                <a:solidFill>
                  <a:schemeClr val="bg1"/>
                </a:solidFill>
                <a:ea typeface="华文细黑" charset="-122"/>
              </a:rPr>
              <a:t>恶</a:t>
            </a:r>
            <a:r>
              <a:rPr lang="en-US" altLang="ja-JP">
                <a:solidFill>
                  <a:schemeClr val="bg1"/>
                </a:solidFill>
              </a:rPr>
              <a:t> </a:t>
            </a:r>
            <a:r>
              <a:rPr lang="ja-JP" altLang="en-US">
                <a:solidFill>
                  <a:schemeClr val="bg1"/>
                </a:solidFill>
              </a:rPr>
              <a:t>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ea typeface="华文细黑" charset="-122"/>
              </a:rPr>
              <a:t>错</a:t>
            </a:r>
            <a:r>
              <a:rPr lang="en-US" altLang="ja-JP">
                <a:solidFill>
                  <a:schemeClr val="bg1"/>
                </a:solidFill>
              </a:rPr>
              <a:t> </a:t>
            </a:r>
            <a:r>
              <a:rPr lang="ja-JP" altLang="en-US">
                <a:solidFill>
                  <a:schemeClr val="bg1"/>
                </a:solidFill>
                <a:ea typeface="华文细黑" charset="-122"/>
              </a:rPr>
              <a:t>谬</a:t>
            </a:r>
            <a:r>
              <a:rPr lang="en-US" altLang="ja-JP">
                <a:solidFill>
                  <a:schemeClr val="bg1"/>
                </a:solidFill>
              </a:rPr>
              <a:t> </a:t>
            </a:r>
            <a:r>
              <a:rPr lang="ja-JP" altLang="en-US">
                <a:solidFill>
                  <a:schemeClr val="bg1"/>
                </a:solidFill>
                <a:ea typeface="华文细黑" charset="-122"/>
              </a:rPr>
              <a:t>诱</a:t>
            </a:r>
            <a:r>
              <a:rPr lang="en-US" altLang="ja-JP">
                <a:solidFill>
                  <a:schemeClr val="bg1"/>
                </a:solidFill>
              </a:rPr>
              <a:t> </a:t>
            </a:r>
            <a:r>
              <a:rPr lang="ja-JP" altLang="en-US">
                <a:solidFill>
                  <a:schemeClr val="bg1"/>
                </a:solidFill>
              </a:rPr>
              <a:t>惑</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就</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自</a:t>
            </a:r>
            <a:r>
              <a:rPr lang="en-US" altLang="ja-JP">
                <a:solidFill>
                  <a:schemeClr val="bg1"/>
                </a:solidFill>
              </a:rPr>
              <a:t> </a:t>
            </a:r>
            <a:r>
              <a:rPr lang="ja-JP" altLang="en-US">
                <a:solidFill>
                  <a:schemeClr val="bg1"/>
                </a:solidFill>
              </a:rPr>
              <a:t>己</a:t>
            </a:r>
            <a:r>
              <a:rPr lang="en-US" altLang="ja-JP">
                <a:solidFill>
                  <a:schemeClr val="bg1"/>
                </a:solidFill>
              </a:rPr>
              <a:t> </a:t>
            </a:r>
            <a:r>
              <a:rPr lang="ja-JP" altLang="en-US">
                <a:solidFill>
                  <a:schemeClr val="bg1"/>
                </a:solidFill>
                <a:ea typeface="华文细黑" charset="-122"/>
              </a:rPr>
              <a:t>坚</a:t>
            </a:r>
            <a:r>
              <a:rPr lang="en-US" altLang="ja-JP">
                <a:solidFill>
                  <a:schemeClr val="bg1"/>
                </a:solidFill>
              </a:rPr>
              <a:t> </a:t>
            </a:r>
            <a:r>
              <a:rPr lang="ja-JP" altLang="en-US">
                <a:solidFill>
                  <a:schemeClr val="bg1"/>
                </a:solidFill>
              </a:rPr>
              <a:t>固</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地</a:t>
            </a:r>
            <a:r>
              <a:rPr lang="en-US" altLang="ja-JP">
                <a:solidFill>
                  <a:schemeClr val="bg1"/>
                </a:solidFill>
              </a:rPr>
              <a:t> </a:t>
            </a:r>
            <a:r>
              <a:rPr lang="ja-JP" altLang="en-US">
                <a:solidFill>
                  <a:schemeClr val="bg1"/>
                </a:solidFill>
              </a:rPr>
              <a:t>步</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ea typeface="华文细黑" charset="-122"/>
              </a:rPr>
              <a:t>坠</a:t>
            </a:r>
            <a:r>
              <a:rPr lang="en-US" altLang="ja-JP">
                <a:solidFill>
                  <a:schemeClr val="bg1"/>
                </a:solidFill>
              </a:rPr>
              <a:t> </a:t>
            </a:r>
            <a:r>
              <a:rPr lang="ja-JP" altLang="en-US">
                <a:solidFill>
                  <a:schemeClr val="bg1"/>
                </a:solidFill>
              </a:rPr>
              <a:t>落</a:t>
            </a:r>
            <a:r>
              <a:rPr lang="en-US" altLang="ja-JP">
                <a:solidFill>
                  <a:schemeClr val="bg1"/>
                </a:solidFill>
              </a:rPr>
              <a:t> </a:t>
            </a:r>
            <a:r>
              <a:rPr lang="ja-JP" altLang="en-US">
                <a:solidFill>
                  <a:schemeClr val="bg1"/>
                </a:solidFill>
              </a:rPr>
              <a:t>。</a:t>
            </a:r>
            <a:r>
              <a:rPr lang="en-US" altLang="ja-JP">
                <a:solidFill>
                  <a:schemeClr val="bg1"/>
                </a:solidFill>
              </a:rPr>
              <a:t> </a:t>
            </a:r>
          </a:p>
          <a:p>
            <a:pPr marL="0" indent="0" eaLnBrk="1" hangingPunct="1">
              <a:lnSpc>
                <a:spcPct val="90000"/>
              </a:lnSpc>
              <a:buFontTx/>
              <a:buNone/>
            </a:pPr>
            <a:r>
              <a:rPr lang="ja-JP" altLang="en-US">
                <a:solidFill>
                  <a:schemeClr val="bg1"/>
                </a:solidFill>
              </a:rPr>
              <a:t>你</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却</a:t>
            </a:r>
            <a:r>
              <a:rPr lang="en-US" altLang="ja-JP">
                <a:solidFill>
                  <a:schemeClr val="bg1"/>
                </a:solidFill>
              </a:rPr>
              <a:t> </a:t>
            </a:r>
            <a:r>
              <a:rPr lang="ja-JP" altLang="en-US">
                <a:solidFill>
                  <a:schemeClr val="bg1"/>
                </a:solidFill>
              </a:rPr>
              <a:t>要</a:t>
            </a:r>
            <a:r>
              <a:rPr lang="en-US" altLang="ja-JP">
                <a:solidFill>
                  <a:schemeClr val="bg1"/>
                </a:solidFill>
              </a:rPr>
              <a:t> </a:t>
            </a:r>
            <a:r>
              <a:rPr lang="ja-JP" altLang="en-US">
                <a:solidFill>
                  <a:schemeClr val="bg1"/>
                </a:solidFill>
              </a:rPr>
              <a:t>在</a:t>
            </a:r>
            <a:r>
              <a:rPr lang="en-US" altLang="ja-JP">
                <a:solidFill>
                  <a:schemeClr val="bg1"/>
                </a:solidFill>
              </a:rPr>
              <a:t> </a:t>
            </a:r>
            <a:r>
              <a:rPr lang="ja-JP" altLang="en-US">
                <a:solidFill>
                  <a:schemeClr val="bg1"/>
                </a:solidFill>
              </a:rPr>
              <a:t>我</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主</a:t>
            </a:r>
            <a:r>
              <a:rPr lang="en-US" altLang="ja-JP">
                <a:solidFill>
                  <a:schemeClr val="bg1"/>
                </a:solidFill>
              </a:rPr>
              <a:t> </a:t>
            </a:r>
            <a:r>
              <a:rPr lang="en-US" altLang="ja-JP">
                <a:solidFill>
                  <a:schemeClr val="bg1"/>
                </a:solidFill>
                <a:ea typeface="ヒラギノ角ゴ Pro W3" charset="-128"/>
              </a:rPr>
              <a:t>─</a:t>
            </a:r>
            <a:r>
              <a:rPr lang="en-US" altLang="ja-JP">
                <a:solidFill>
                  <a:schemeClr val="bg1"/>
                </a:solidFill>
              </a:rPr>
              <a:t> </a:t>
            </a:r>
            <a:r>
              <a:rPr lang="ja-JP" altLang="en-US">
                <a:solidFill>
                  <a:schemeClr val="bg1"/>
                </a:solidFill>
              </a:rPr>
              <a:t>救</a:t>
            </a:r>
            <a:r>
              <a:rPr lang="en-US" altLang="ja-JP">
                <a:solidFill>
                  <a:schemeClr val="bg1"/>
                </a:solidFill>
              </a:rPr>
              <a:t> </a:t>
            </a:r>
            <a:r>
              <a:rPr lang="ja-JP" altLang="en-US">
                <a:solidFill>
                  <a:schemeClr val="bg1"/>
                </a:solidFill>
              </a:rPr>
              <a:t>主</a:t>
            </a:r>
            <a:r>
              <a:rPr lang="en-US" altLang="ja-JP">
                <a:solidFill>
                  <a:schemeClr val="bg1"/>
                </a:solidFill>
              </a:rPr>
              <a:t> </a:t>
            </a:r>
            <a:r>
              <a:rPr lang="ja-JP" altLang="en-US">
                <a:solidFill>
                  <a:schemeClr val="bg1"/>
                </a:solidFill>
              </a:rPr>
              <a:t>耶</a:t>
            </a:r>
            <a:r>
              <a:rPr lang="en-US" altLang="ja-JP">
                <a:solidFill>
                  <a:schemeClr val="bg1"/>
                </a:solidFill>
              </a:rPr>
              <a:t> </a:t>
            </a:r>
            <a:r>
              <a:rPr lang="ja-JP" altLang="en-US">
                <a:solidFill>
                  <a:schemeClr val="bg1"/>
                </a:solidFill>
                <a:ea typeface="华文细黑" charset="-122"/>
              </a:rPr>
              <a:t>稣</a:t>
            </a:r>
            <a:r>
              <a:rPr lang="en-US" altLang="ja-JP">
                <a:solidFill>
                  <a:schemeClr val="bg1"/>
                </a:solidFill>
              </a:rPr>
              <a:t> </a:t>
            </a:r>
            <a:r>
              <a:rPr lang="ja-JP" altLang="en-US">
                <a:solidFill>
                  <a:schemeClr val="bg1"/>
                </a:solidFill>
              </a:rPr>
              <a:t>基</a:t>
            </a:r>
            <a:r>
              <a:rPr lang="en-US" altLang="ja-JP">
                <a:solidFill>
                  <a:schemeClr val="bg1"/>
                </a:solidFill>
              </a:rPr>
              <a:t> </a:t>
            </a:r>
            <a:r>
              <a:rPr lang="ja-JP" altLang="en-US">
                <a:solidFill>
                  <a:schemeClr val="bg1"/>
                </a:solidFill>
              </a:rPr>
              <a:t>督</a:t>
            </a:r>
            <a:r>
              <a:rPr lang="en-US" altLang="ja-JP">
                <a:solidFill>
                  <a:schemeClr val="bg1"/>
                </a:solidFill>
              </a:rPr>
              <a:t> </a:t>
            </a:r>
            <a:r>
              <a:rPr lang="ja-JP" altLang="en-US">
                <a:solidFill>
                  <a:schemeClr val="bg1"/>
                </a:solidFill>
              </a:rPr>
              <a:t>的</a:t>
            </a:r>
            <a:r>
              <a:rPr lang="en-US" altLang="ja-JP">
                <a:solidFill>
                  <a:schemeClr val="bg1"/>
                </a:solidFill>
              </a:rPr>
              <a:t> </a:t>
            </a:r>
            <a:r>
              <a:rPr lang="ja-JP" altLang="en-US">
                <a:solidFill>
                  <a:schemeClr val="bg1"/>
                </a:solidFill>
              </a:rPr>
              <a:t>恩</a:t>
            </a:r>
            <a:r>
              <a:rPr lang="en-US" altLang="ja-JP">
                <a:solidFill>
                  <a:schemeClr val="bg1"/>
                </a:solidFill>
              </a:rPr>
              <a:t> </a:t>
            </a:r>
            <a:r>
              <a:rPr lang="ja-JP" altLang="en-US">
                <a:solidFill>
                  <a:schemeClr val="bg1"/>
                </a:solidFill>
              </a:rPr>
              <a:t>典</a:t>
            </a:r>
            <a:r>
              <a:rPr lang="en-US" altLang="ja-JP">
                <a:solidFill>
                  <a:schemeClr val="bg1"/>
                </a:solidFill>
              </a:rPr>
              <a:t> </a:t>
            </a:r>
            <a:r>
              <a:rPr lang="ja-JP" altLang="en-US">
                <a:solidFill>
                  <a:schemeClr val="bg1"/>
                </a:solidFill>
              </a:rPr>
              <a:t>和</a:t>
            </a:r>
            <a:r>
              <a:rPr lang="en-US" altLang="ja-JP">
                <a:solidFill>
                  <a:schemeClr val="bg1"/>
                </a:solidFill>
              </a:rPr>
              <a:t> </a:t>
            </a:r>
            <a:r>
              <a:rPr lang="ja-JP" altLang="en-US">
                <a:solidFill>
                  <a:schemeClr val="bg1"/>
                </a:solidFill>
              </a:rPr>
              <a:t>知</a:t>
            </a:r>
            <a:r>
              <a:rPr lang="en-US" altLang="ja-JP">
                <a:solidFill>
                  <a:schemeClr val="bg1"/>
                </a:solidFill>
              </a:rPr>
              <a:t> </a:t>
            </a:r>
            <a:r>
              <a:rPr lang="ja-JP" altLang="en-US">
                <a:solidFill>
                  <a:schemeClr val="bg1"/>
                </a:solidFill>
                <a:ea typeface="华文细黑" charset="-122"/>
              </a:rPr>
              <a:t>识</a:t>
            </a:r>
            <a:r>
              <a:rPr lang="en-US" altLang="ja-JP">
                <a:solidFill>
                  <a:schemeClr val="bg1"/>
                </a:solidFill>
              </a:rPr>
              <a:t> </a:t>
            </a:r>
            <a:r>
              <a:rPr lang="ja-JP" altLang="en-US">
                <a:solidFill>
                  <a:schemeClr val="bg1"/>
                </a:solidFill>
              </a:rPr>
              <a:t>上</a:t>
            </a:r>
            <a:r>
              <a:rPr lang="en-US" altLang="ja-JP">
                <a:solidFill>
                  <a:schemeClr val="bg1"/>
                </a:solidFill>
              </a:rPr>
              <a:t> </a:t>
            </a:r>
            <a:r>
              <a:rPr lang="ja-JP" altLang="en-US">
                <a:solidFill>
                  <a:schemeClr val="bg1"/>
                </a:solidFill>
              </a:rPr>
              <a:t>有</a:t>
            </a:r>
            <a:r>
              <a:rPr lang="en-US" altLang="ja-JP">
                <a:solidFill>
                  <a:schemeClr val="bg1"/>
                </a:solidFill>
              </a:rPr>
              <a:t> </a:t>
            </a:r>
            <a:r>
              <a:rPr lang="ja-JP" altLang="en-US">
                <a:solidFill>
                  <a:schemeClr val="bg1"/>
                </a:solidFill>
                <a:ea typeface="华文细黑" charset="-122"/>
              </a:rPr>
              <a:t>长</a:t>
            </a:r>
            <a:r>
              <a:rPr lang="en-US" altLang="ja-JP">
                <a:solidFill>
                  <a:schemeClr val="bg1"/>
                </a:solidFill>
              </a:rPr>
              <a:t> </a:t>
            </a:r>
            <a:r>
              <a:rPr lang="ja-JP" altLang="en-US">
                <a:solidFill>
                  <a:schemeClr val="bg1"/>
                </a:solidFill>
                <a:ea typeface="华文细黑" charset="-122"/>
              </a:rPr>
              <a:t>进</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愿</a:t>
            </a:r>
            <a:r>
              <a:rPr lang="en-US" altLang="ja-JP">
                <a:solidFill>
                  <a:schemeClr val="bg1"/>
                </a:solidFill>
              </a:rPr>
              <a:t> </a:t>
            </a:r>
            <a:r>
              <a:rPr lang="ja-JP" altLang="en-US">
                <a:solidFill>
                  <a:schemeClr val="bg1"/>
                </a:solidFill>
              </a:rPr>
              <a:t>荣</a:t>
            </a:r>
            <a:r>
              <a:rPr lang="en-US" altLang="ja-JP">
                <a:solidFill>
                  <a:schemeClr val="bg1"/>
                </a:solidFill>
              </a:rPr>
              <a:t> </a:t>
            </a:r>
            <a:r>
              <a:rPr lang="ja-JP" altLang="en-US">
                <a:solidFill>
                  <a:schemeClr val="bg1"/>
                </a:solidFill>
              </a:rPr>
              <a:t>耀</a:t>
            </a:r>
            <a:r>
              <a:rPr lang="en-US" altLang="ja-JP">
                <a:solidFill>
                  <a:schemeClr val="bg1"/>
                </a:solidFill>
              </a:rPr>
              <a:t> </a:t>
            </a:r>
            <a:r>
              <a:rPr lang="ja-JP" altLang="en-US">
                <a:solidFill>
                  <a:schemeClr val="bg1"/>
                </a:solidFill>
                <a:ea typeface="华文细黑" charset="-122"/>
              </a:rPr>
              <a:t>归</a:t>
            </a:r>
            <a:r>
              <a:rPr lang="en-US" altLang="ja-JP">
                <a:solidFill>
                  <a:schemeClr val="bg1"/>
                </a:solidFill>
              </a:rPr>
              <a:t> </a:t>
            </a:r>
            <a:r>
              <a:rPr lang="ja-JP" altLang="en-US">
                <a:solidFill>
                  <a:schemeClr val="bg1"/>
                </a:solidFill>
                <a:ea typeface="华文细黑" charset="-122"/>
              </a:rPr>
              <a:t>给</a:t>
            </a:r>
            <a:r>
              <a:rPr lang="en-US" altLang="ja-JP">
                <a:solidFill>
                  <a:schemeClr val="bg1"/>
                </a:solidFill>
              </a:rPr>
              <a:t> </a:t>
            </a:r>
            <a:r>
              <a:rPr lang="ja-JP" altLang="en-US">
                <a:solidFill>
                  <a:schemeClr val="bg1"/>
                </a:solidFill>
              </a:rPr>
              <a:t>他</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从</a:t>
            </a:r>
            <a:r>
              <a:rPr lang="en-US" altLang="ja-JP">
                <a:solidFill>
                  <a:schemeClr val="bg1"/>
                </a:solidFill>
              </a:rPr>
              <a:t> </a:t>
            </a:r>
            <a:r>
              <a:rPr lang="ja-JP" altLang="en-US">
                <a:solidFill>
                  <a:schemeClr val="bg1"/>
                </a:solidFill>
              </a:rPr>
              <a:t>今</a:t>
            </a:r>
            <a:r>
              <a:rPr lang="en-US" altLang="ja-JP">
                <a:solidFill>
                  <a:schemeClr val="bg1"/>
                </a:solidFill>
              </a:rPr>
              <a:t> </a:t>
            </a:r>
            <a:r>
              <a:rPr lang="ja-JP" altLang="en-US">
                <a:solidFill>
                  <a:schemeClr val="bg1"/>
                </a:solidFill>
              </a:rPr>
              <a:t>直</a:t>
            </a:r>
            <a:r>
              <a:rPr lang="en-US" altLang="ja-JP">
                <a:solidFill>
                  <a:schemeClr val="bg1"/>
                </a:solidFill>
              </a:rPr>
              <a:t> </a:t>
            </a:r>
            <a:r>
              <a:rPr lang="ja-JP" altLang="en-US">
                <a:solidFill>
                  <a:schemeClr val="bg1"/>
                </a:solidFill>
              </a:rPr>
              <a:t>到</a:t>
            </a:r>
            <a:r>
              <a:rPr lang="en-US" altLang="ja-JP">
                <a:solidFill>
                  <a:schemeClr val="bg1"/>
                </a:solidFill>
              </a:rPr>
              <a:t> </a:t>
            </a:r>
            <a:r>
              <a:rPr lang="ja-JP" altLang="en-US">
                <a:solidFill>
                  <a:schemeClr val="bg1"/>
                </a:solidFill>
              </a:rPr>
              <a:t>永</a:t>
            </a:r>
            <a:r>
              <a:rPr lang="en-US" altLang="ja-JP">
                <a:solidFill>
                  <a:schemeClr val="bg1"/>
                </a:solidFill>
              </a:rPr>
              <a:t> </a:t>
            </a:r>
            <a:r>
              <a:rPr lang="ja-JP" altLang="en-US">
                <a:solidFill>
                  <a:schemeClr val="bg1"/>
                </a:solidFill>
                <a:ea typeface="华文细黑" charset="-122"/>
              </a:rPr>
              <a:t>远</a:t>
            </a:r>
            <a:r>
              <a:rPr lang="en-US" altLang="ja-JP">
                <a:solidFill>
                  <a:schemeClr val="bg1"/>
                </a:solidFill>
              </a:rPr>
              <a:t> </a:t>
            </a:r>
            <a:r>
              <a:rPr lang="ja-JP" altLang="en-US">
                <a:solidFill>
                  <a:schemeClr val="bg1"/>
                </a:solidFill>
              </a:rPr>
              <a:t>。</a:t>
            </a:r>
            <a:r>
              <a:rPr lang="en-US" altLang="ja-JP">
                <a:solidFill>
                  <a:schemeClr val="bg1"/>
                </a:solidFill>
              </a:rPr>
              <a:t> </a:t>
            </a:r>
            <a:r>
              <a:rPr lang="ja-JP" altLang="en-US">
                <a:solidFill>
                  <a:schemeClr val="bg1"/>
                </a:solidFill>
              </a:rPr>
              <a:t>阿</a:t>
            </a:r>
            <a:r>
              <a:rPr lang="en-US" altLang="ja-JP">
                <a:solidFill>
                  <a:schemeClr val="bg1"/>
                </a:solidFill>
              </a:rPr>
              <a:t> </a:t>
            </a:r>
            <a:r>
              <a:rPr lang="ja-JP" altLang="en-US">
                <a:solidFill>
                  <a:schemeClr val="bg1"/>
                </a:solidFill>
                <a:ea typeface="华文细黑" charset="-122"/>
              </a:rPr>
              <a:t>们</a:t>
            </a:r>
            <a:r>
              <a:rPr lang="en-US" altLang="ja-JP">
                <a:solidFill>
                  <a:schemeClr val="bg1"/>
                </a:solidFill>
              </a:rPr>
              <a:t> </a:t>
            </a:r>
            <a:r>
              <a:rPr lang="ja-JP" altLang="en-US">
                <a:solidFill>
                  <a:schemeClr val="bg1"/>
                </a:solidFill>
              </a:rPr>
              <a:t>！</a:t>
            </a:r>
            <a:endParaRPr lang="en-US" altLang="en-US">
              <a:solidFill>
                <a:schemeClr val="bg1"/>
              </a:solidFill>
            </a:endParaRP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关键经节</a:t>
            </a:r>
          </a:p>
        </p:txBody>
      </p:sp>
      <p:sp>
        <p:nvSpPr>
          <p:cNvPr id="19354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6323">
                                            <p:txEl>
                                              <p:pRg st="0" end="0"/>
                                            </p:txEl>
                                          </p:spTgt>
                                        </p:tgtEl>
                                        <p:attrNameLst>
                                          <p:attrName>style.visibility</p:attrName>
                                        </p:attrNameLst>
                                      </p:cBhvr>
                                      <p:to>
                                        <p:strVal val="visible"/>
                                      </p:to>
                                    </p:set>
                                    <p:animEffect transition="in" filter="fade">
                                      <p:cBhvr>
                                        <p:cTn id="31" dur="770" decel="100000"/>
                                        <p:tgtEl>
                                          <p:spTgt spid="56323">
                                            <p:txEl>
                                              <p:pRg st="0" end="0"/>
                                            </p:txEl>
                                          </p:spTgt>
                                        </p:tgtEl>
                                      </p:cBhvr>
                                    </p:animEffect>
                                    <p:animScale>
                                      <p:cBhvr>
                                        <p:cTn id="32" dur="770" decel="100000"/>
                                        <p:tgtEl>
                                          <p:spTgt spid="56323">
                                            <p:txEl>
                                              <p:pRg st="0" end="0"/>
                                            </p:txEl>
                                          </p:spTgt>
                                        </p:tgtEl>
                                      </p:cBhvr>
                                      <p:from x="10000" y="10000"/>
                                      <p:to x="200000" y="450000"/>
                                    </p:animScale>
                                    <p:animScale>
                                      <p:cBhvr>
                                        <p:cTn id="33" dur="1230" accel="100000" fill="hold">
                                          <p:stCondLst>
                                            <p:cond delay="770"/>
                                          </p:stCondLst>
                                        </p:cTn>
                                        <p:tgtEl>
                                          <p:spTgt spid="56323">
                                            <p:txEl>
                                              <p:pRg st="0" end="0"/>
                                            </p:txEl>
                                          </p:spTgt>
                                        </p:tgtEl>
                                      </p:cBhvr>
                                      <p:from x="200000" y="450000"/>
                                      <p:to x="100000" y="100000"/>
                                    </p:animScale>
                                    <p:set>
                                      <p:cBhvr>
                                        <p:cTn id="34" dur="770" fill="hold"/>
                                        <p:tgtEl>
                                          <p:spTgt spid="56323">
                                            <p:txEl>
                                              <p:pRg st="0" end="0"/>
                                            </p:txEl>
                                          </p:spTgt>
                                        </p:tgtEl>
                                        <p:attrNameLst>
                                          <p:attrName>ppt_x</p:attrName>
                                        </p:attrNameLst>
                                      </p:cBhvr>
                                      <p:to>
                                        <p:strVal val="(0.5)"/>
                                      </p:to>
                                    </p:set>
                                    <p:anim from="(0.5)" to="(#ppt_x)" calcmode="lin" valueType="num">
                                      <p:cBhvr>
                                        <p:cTn id="35" dur="1230" accel="100000" fill="hold">
                                          <p:stCondLst>
                                            <p:cond delay="770"/>
                                          </p:stCondLst>
                                        </p:cTn>
                                        <p:tgtEl>
                                          <p:spTgt spid="56323">
                                            <p:txEl>
                                              <p:pRg st="0" end="0"/>
                                            </p:txEl>
                                          </p:spTgt>
                                        </p:tgtEl>
                                        <p:attrNameLst>
                                          <p:attrName>ppt_x</p:attrName>
                                        </p:attrNameLst>
                                      </p:cBhvr>
                                    </p:anim>
                                    <p:set>
                                      <p:cBhvr>
                                        <p:cTn id="36" dur="770" fill="hold"/>
                                        <p:tgtEl>
                                          <p:spTgt spid="56323">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6323">
                                            <p:txEl>
                                              <p:pRg st="0" end="0"/>
                                            </p:txEl>
                                          </p:spTgt>
                                        </p:tgtEl>
                                        <p:attrNameLst>
                                          <p:attrName>ppt_y</p:attrName>
                                        </p:attrNameLst>
                                      </p:cBhvr>
                                    </p:anim>
                                  </p:childTnLst>
                                </p:cTn>
                              </p:par>
                              <p:par>
                                <p:cTn id="38" presetID="27" presetClass="entr" presetSubtype="0" fill="hold" grpId="0" nodeType="withEffect">
                                  <p:stCondLst>
                                    <p:cond delay="2500"/>
                                  </p:stCondLst>
                                  <p:childTnLst>
                                    <p:set>
                                      <p:cBhvr>
                                        <p:cTn id="39"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40" dur="50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50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56323">
                                            <p:txEl>
                                              <p:pRg st="1" end="1"/>
                                            </p:txEl>
                                          </p:spTgt>
                                        </p:tgtEl>
                                        <p:attrNameLst>
                                          <p:attrName>fill.type</p:attrName>
                                        </p:attrNameLst>
                                      </p:cBhvr>
                                      <p:to>
                                        <p:strVal val="solid"/>
                                      </p:to>
                                    </p:set>
                                  </p:childTnLst>
                                </p:cTn>
                              </p:par>
                              <p:par>
                                <p:cTn id="43" presetID="27" presetClass="entr" presetSubtype="0" fill="hold" grpId="0" nodeType="withEffect">
                                  <p:stCondLst>
                                    <p:cond delay="2500"/>
                                  </p:stCondLst>
                                  <p:childTnLst>
                                    <p:set>
                                      <p:cBhvr>
                                        <p:cTn id="44" dur="1" fill="hold">
                                          <p:stCondLst>
                                            <p:cond delay="0"/>
                                          </p:stCondLst>
                                        </p:cTn>
                                        <p:tgtEl>
                                          <p:spTgt spid="56323">
                                            <p:txEl>
                                              <p:pRg st="2" end="2"/>
                                            </p:txEl>
                                          </p:spTgt>
                                        </p:tgtEl>
                                        <p:attrNameLst>
                                          <p:attrName>style.visibility</p:attrName>
                                        </p:attrNameLst>
                                      </p:cBhvr>
                                      <p:to>
                                        <p:strVal val="visible"/>
                                      </p:to>
                                    </p:set>
                                    <p:anim calcmode="discrete" valueType="clr">
                                      <p:cBhvr override="childStyle">
                                        <p:cTn id="45" dur="500"/>
                                        <p:tgtEl>
                                          <p:spTgt spid="56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500"/>
                                        <p:tgtEl>
                                          <p:spTgt spid="56323">
                                            <p:txEl>
                                              <p:pRg st="2" end="2"/>
                                            </p:txEl>
                                          </p:spTgt>
                                        </p:tgtEl>
                                        <p:attrNameLst>
                                          <p:attrName>fillcolor</p:attrName>
                                        </p:attrNameLst>
                                      </p:cBhvr>
                                      <p:tavLst>
                                        <p:tav tm="0">
                                          <p:val>
                                            <p:clrVal>
                                              <a:schemeClr val="accent2"/>
                                            </p:clrVal>
                                          </p:val>
                                        </p:tav>
                                        <p:tav tm="50000">
                                          <p:val>
                                            <p:clrVal>
                                              <a:schemeClr val="hlink"/>
                                            </p:clrVal>
                                          </p:val>
                                        </p:tav>
                                      </p:tavLst>
                                    </p:anim>
                                    <p:set>
                                      <p:cBhvr>
                                        <p:cTn id="47" dur="500"/>
                                        <p:tgtEl>
                                          <p:spTgt spid="563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6AE1142A-7A15-498C-A182-621AF61B0C33}"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3"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2BC23ED-B398-481D-A544-EF640F9B0C3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4"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BDBD092-DFB2-47B7-B3C6-BDF7438D2BBF}" type="slidenum">
              <a:rPr lang="en-US" altLang="en-US" sz="900">
                <a:solidFill>
                  <a:srgbClr val="808080"/>
                </a:solidFill>
                <a:latin typeface="Arial" pitchFamily="34" charset="0"/>
              </a:rPr>
              <a:pPr/>
              <a:t>35</a:t>
            </a:fld>
            <a:endParaRPr lang="en-US" altLang="en-US" sz="900">
              <a:solidFill>
                <a:srgbClr val="808080"/>
              </a:solidFill>
              <a:latin typeface="Arial" pitchFamily="34" charset="0"/>
            </a:endParaRPr>
          </a:p>
        </p:txBody>
      </p:sp>
      <p:sp>
        <p:nvSpPr>
          <p:cNvPr id="194565" name="Rectangle 5"/>
          <p:cNvSpPr>
            <a:spLocks noChangeArrowheads="1"/>
          </p:cNvSpPr>
          <p:nvPr/>
        </p:nvSpPr>
        <p:spPr bwMode="auto">
          <a:xfrm>
            <a:off x="1814513" y="6634163"/>
            <a:ext cx="21209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700">
                <a:solidFill>
                  <a:srgbClr val="808080"/>
                </a:solidFill>
                <a:latin typeface="Arial" pitchFamily="34" charset="0"/>
              </a:rPr>
              <a:t>© 2003 Cisco Systems, Inc. All rights reserved.</a:t>
            </a:r>
          </a:p>
        </p:txBody>
      </p:sp>
      <p:sp>
        <p:nvSpPr>
          <p:cNvPr id="194566"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900">
              <a:solidFill>
                <a:srgbClr val="808080"/>
              </a:solidFill>
              <a:latin typeface="Arial" pitchFamily="34" charset="0"/>
            </a:endParaRPr>
          </a:p>
          <a:p>
            <a:r>
              <a:rPr lang="en-US" altLang="en-US" sz="900">
                <a:solidFill>
                  <a:srgbClr val="808080"/>
                </a:solidFill>
                <a:latin typeface="Arial" pitchFamily="34" charset="0"/>
              </a:rPr>
              <a:t>Presentation_ID</a:t>
            </a:r>
          </a:p>
        </p:txBody>
      </p:sp>
      <p:sp>
        <p:nvSpPr>
          <p:cNvPr id="194567"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en-US" altLang="zh-CN">
                <a:ea typeface="SimSun" pitchFamily="2" charset="-122"/>
              </a:rPr>
              <a:t>Start Session Here</a:t>
            </a:r>
          </a:p>
        </p:txBody>
      </p:sp>
      <p:pic>
        <p:nvPicPr>
          <p:cNvPr id="194568" name="Picture 8"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1400">
              <a:latin typeface="Trebuchet MS" pitchFamily="34" charset="0"/>
              <a:ea typeface="Osaka" charset="-128"/>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r>
              <a:rPr lang="zh-CN" altLang="en-US">
                <a:solidFill>
                  <a:srgbClr val="F8F6FF"/>
                </a:solidFill>
                <a:effectLst>
                  <a:outerShdw blurRad="38100" dist="38100" dir="2700000" algn="tl">
                    <a:srgbClr val="000000"/>
                  </a:outerShdw>
                </a:effectLst>
                <a:latin typeface="Arial" pitchFamily="34" charset="0"/>
                <a:ea typeface="SimSun" pitchFamily="2" charset="-122"/>
              </a:rPr>
              <a:t>你的观点</a:t>
            </a:r>
            <a:r>
              <a:rPr lang="en-US" altLang="ja-JP">
                <a:solidFill>
                  <a:srgbClr val="F8F6FF"/>
                </a:solidFill>
                <a:effectLst>
                  <a:outerShdw blurRad="38100" dist="38100" dir="2700000" algn="tl">
                    <a:srgbClr val="000000"/>
                  </a:outerShdw>
                </a:effectLst>
                <a:latin typeface="Arial" pitchFamily="34" charset="0"/>
              </a:rPr>
              <a:t>?</a:t>
            </a:r>
            <a:endParaRPr lang="en-US" altLang="en-US">
              <a:solidFill>
                <a:srgbClr val="F8F6FF"/>
              </a:solidFill>
              <a:latin typeface="Arial" pitchFamily="34" charset="0"/>
            </a:endParaRPr>
          </a:p>
        </p:txBody>
      </p:sp>
      <p:sp>
        <p:nvSpPr>
          <p:cNvPr id="114692" name="Rectangle 4"/>
          <p:cNvSpPr>
            <a:spLocks noGrp="1" noChangeArrowheads="1"/>
          </p:cNvSpPr>
          <p:nvPr>
            <p:ph type="body" idx="1"/>
          </p:nvPr>
        </p:nvSpPr>
        <p:spPr>
          <a:xfrm>
            <a:off x="0" y="990600"/>
            <a:ext cx="9144000" cy="5334000"/>
          </a:xfrm>
          <a:effectLst>
            <a:outerShdw blurRad="38100" dist="35921" dir="2700000" algn="ctr" rotWithShape="0">
              <a:srgbClr val="000000">
                <a:alpha val="99962"/>
              </a:srgbClr>
            </a:outerShdw>
          </a:effectLst>
        </p:spPr>
        <p:txBody>
          <a:bodyPr/>
          <a:lstStyle/>
          <a:p>
            <a:pPr marL="609600" indent="-609600" eaLnBrk="1" hangingPunct="1">
              <a:lnSpc>
                <a:spcPct val="90000"/>
              </a:lnSpc>
              <a:buFont typeface="Times" charset="0"/>
              <a:buNone/>
            </a:pPr>
            <a:r>
              <a:rPr lang="zh-CN" altLang="en-US" sz="2800" b="1">
                <a:solidFill>
                  <a:srgbClr val="F8F6FF"/>
                </a:solidFill>
                <a:latin typeface="Arial" pitchFamily="34" charset="0"/>
                <a:ea typeface="SimSun" pitchFamily="2" charset="-122"/>
              </a:rPr>
              <a:t>请在以下陈述前选择 </a:t>
            </a:r>
            <a:br>
              <a:rPr lang="en-US" altLang="zh-CN" sz="2800" b="1">
                <a:solidFill>
                  <a:srgbClr val="F8F6FF"/>
                </a:solidFill>
                <a:latin typeface="Arial" pitchFamily="34" charset="0"/>
                <a:ea typeface="SimSun" pitchFamily="2" charset="-122"/>
              </a:rPr>
            </a:br>
            <a:r>
              <a:rPr lang="en-US" altLang="en-US" sz="2800" b="1">
                <a:solidFill>
                  <a:srgbClr val="F8F6FF"/>
                </a:solidFill>
                <a:latin typeface="Arial" pitchFamily="34" charset="0"/>
              </a:rPr>
              <a:t>A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同意</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U </a:t>
            </a:r>
            <a:r>
              <a:rPr lang="en-US" altLang="zh-CN" sz="2800" b="1">
                <a:solidFill>
                  <a:srgbClr val="F8F6FF"/>
                </a:solidFill>
                <a:latin typeface="Arial" pitchFamily="34" charset="0"/>
                <a:ea typeface="SimSun" pitchFamily="2" charset="-122"/>
              </a:rPr>
              <a:t>(</a:t>
            </a:r>
            <a:r>
              <a:rPr lang="zh-CN" altLang="en-US" sz="2800" b="1">
                <a:solidFill>
                  <a:srgbClr val="F8F6FF"/>
                </a:solidFill>
                <a:latin typeface="Arial" pitchFamily="34" charset="0"/>
                <a:ea typeface="SimSun" pitchFamily="2" charset="-122"/>
              </a:rPr>
              <a:t>不确定</a:t>
            </a:r>
            <a:r>
              <a:rPr lang="en-US" altLang="zh-CN" sz="2800" b="1">
                <a:solidFill>
                  <a:srgbClr val="F8F6FF"/>
                </a:solidFill>
                <a:latin typeface="Arial" pitchFamily="34" charset="0"/>
                <a:ea typeface="SimSun" pitchFamily="2" charset="-122"/>
              </a:rPr>
              <a:t>),</a:t>
            </a:r>
            <a:r>
              <a:rPr lang="en-US" altLang="ja-JP" sz="2800" b="1">
                <a:solidFill>
                  <a:srgbClr val="F8F6FF"/>
                </a:solidFill>
                <a:latin typeface="Arial" pitchFamily="34" charset="0"/>
              </a:rPr>
              <a:t> or D (</a:t>
            </a:r>
            <a:r>
              <a:rPr lang="zh-CN" altLang="en-US" sz="2800" b="1">
                <a:solidFill>
                  <a:srgbClr val="F8F6FF"/>
                </a:solidFill>
                <a:latin typeface="Arial" pitchFamily="34" charset="0"/>
                <a:ea typeface="SimSun" pitchFamily="2" charset="-122"/>
              </a:rPr>
              <a:t>不同意</a:t>
            </a:r>
            <a:r>
              <a:rPr lang="en-US" altLang="ja-JP" sz="2800" b="1">
                <a:solidFill>
                  <a:srgbClr val="F8F6FF"/>
                </a:solidFill>
                <a:latin typeface="Arial" pitchFamily="34" charset="0"/>
              </a:rPr>
              <a:t>):</a:t>
            </a:r>
          </a:p>
          <a:p>
            <a:pPr marL="609600" indent="-609600" eaLnBrk="1" hangingPunct="1">
              <a:lnSpc>
                <a:spcPct val="90000"/>
              </a:lnSpc>
              <a:buFont typeface="Times" charset="0"/>
              <a:buNone/>
            </a:pPr>
            <a:endParaRPr lang="en-US" altLang="en-US" sz="1600" b="1">
              <a:solidFill>
                <a:srgbClr val="F8F6FF"/>
              </a:solidFill>
              <a:latin typeface="Arial" pitchFamily="34" charset="0"/>
            </a:endParaRPr>
          </a:p>
          <a:p>
            <a:pPr marL="609600" indent="-609600" eaLnBrk="1" hangingPunct="1">
              <a:lnSpc>
                <a:spcPct val="70000"/>
              </a:lnSpc>
              <a:buFont typeface="Times" charset="0"/>
              <a:buAutoNum type="arabicPeriod"/>
            </a:pPr>
            <a:r>
              <a:rPr lang="zh-CN" altLang="en-US" sz="2800" b="1">
                <a:solidFill>
                  <a:srgbClr val="F8F6FF"/>
                </a:solidFill>
                <a:latin typeface="Arial" pitchFamily="34" charset="0"/>
                <a:ea typeface="SimSun" pitchFamily="2" charset="-122"/>
              </a:rPr>
              <a:t>神选择谁可以进天堂</a:t>
            </a: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2.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在地上的人可以确知他们是否可以上天堂</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3.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福音派教会也有假师傅的教导</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4.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没有人若真信了耶稣会在死前停止信仰</a:t>
            </a:r>
            <a:endParaRPr lang="en-US" altLang="ja-JP" sz="2800" b="1">
              <a:solidFill>
                <a:srgbClr val="F8F6FF"/>
              </a:solidFill>
              <a:latin typeface="Arial" pitchFamily="34" charset="0"/>
            </a:endParaRPr>
          </a:p>
          <a:p>
            <a:pPr marL="609600" indent="-609600" eaLnBrk="1" hangingPunct="1">
              <a:lnSpc>
                <a:spcPct val="70000"/>
              </a:lnSpc>
              <a:buFont typeface="Times" charset="0"/>
              <a:buNone/>
            </a:pPr>
            <a:endParaRPr lang="en-US" altLang="en-US" sz="2800" b="1">
              <a:solidFill>
                <a:srgbClr val="F8F6FF"/>
              </a:solidFill>
              <a:latin typeface="Arial" pitchFamily="34" charset="0"/>
            </a:endParaRPr>
          </a:p>
          <a:p>
            <a:pPr marL="609600" indent="-609600" eaLnBrk="1" hangingPunct="1">
              <a:lnSpc>
                <a:spcPct val="70000"/>
              </a:lnSpc>
              <a:buFont typeface="Times" charset="0"/>
              <a:buNone/>
            </a:pPr>
            <a:r>
              <a:rPr lang="en-US" altLang="en-US" sz="2800" b="1">
                <a:solidFill>
                  <a:srgbClr val="F8F6FF"/>
                </a:solidFill>
                <a:latin typeface="Arial" pitchFamily="34" charset="0"/>
              </a:rPr>
              <a:t>5. </a:t>
            </a:r>
            <a:r>
              <a:rPr lang="en-US" altLang="zh-CN" sz="2800" b="1">
                <a:solidFill>
                  <a:srgbClr val="F8F6FF"/>
                </a:solidFill>
                <a:latin typeface="Arial" pitchFamily="34" charset="0"/>
                <a:ea typeface="SimSun" pitchFamily="2" charset="-122"/>
              </a:rPr>
              <a:t> </a:t>
            </a:r>
            <a:r>
              <a:rPr lang="zh-CN" altLang="en-US" sz="2800" b="1">
                <a:solidFill>
                  <a:srgbClr val="F8F6FF"/>
                </a:solidFill>
                <a:latin typeface="Arial" pitchFamily="34" charset="0"/>
                <a:ea typeface="SimSun" pitchFamily="2" charset="-122"/>
              </a:rPr>
              <a:t>基督徒已经具有成功的属灵生命所需的一切</a:t>
            </a:r>
            <a:endParaRPr lang="en-US" altLang="zh-CN" sz="2800" b="1">
              <a:solidFill>
                <a:srgbClr val="F8F6FF"/>
              </a:solidFill>
              <a:latin typeface="Arial" pitchFamily="34" charset="0"/>
              <a:ea typeface="SimSun" pitchFamily="2" charset="-122"/>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a:defRPr/>
            </a:pPr>
            <a:r>
              <a:rPr lang="en-US" b="1">
                <a:solidFill>
                  <a:srgbClr val="F8F6FF"/>
                </a:solidFill>
                <a:latin typeface="Arial" pitchFamily="26" charset="0"/>
                <a:ea typeface="+mn-ea"/>
              </a:rPr>
              <a:t>288</a:t>
            </a:r>
          </a:p>
        </p:txBody>
      </p:sp>
      <p:sp>
        <p:nvSpPr>
          <p:cNvPr id="114695" name="Text Box 7"/>
          <p:cNvSpPr txBox="1">
            <a:spLocks noChangeArrowheads="1"/>
          </p:cNvSpPr>
          <p:nvPr/>
        </p:nvSpPr>
        <p:spPr bwMode="auto">
          <a:xfrm rot="-999855">
            <a:off x="4114800" y="1828800"/>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预定</a:t>
            </a:r>
            <a:endParaRPr lang="zh-CN" altLang="en-US" sz="3200">
              <a:ea typeface="SimSun" pitchFamily="2" charset="-122"/>
            </a:endParaRPr>
          </a:p>
        </p:txBody>
      </p:sp>
      <p:sp>
        <p:nvSpPr>
          <p:cNvPr id="114696" name="Text Box 8"/>
          <p:cNvSpPr txBox="1">
            <a:spLocks noChangeArrowheads="1"/>
          </p:cNvSpPr>
          <p:nvPr/>
        </p:nvSpPr>
        <p:spPr bwMode="auto">
          <a:xfrm rot="-999855">
            <a:off x="7334250" y="236061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保证</a:t>
            </a:r>
            <a:endParaRPr lang="zh-CN" altLang="en-US" sz="3200">
              <a:ea typeface="SimSun" pitchFamily="2" charset="-122"/>
            </a:endParaRPr>
          </a:p>
        </p:txBody>
      </p:sp>
      <p:sp>
        <p:nvSpPr>
          <p:cNvPr id="114697" name="Text Box 9"/>
          <p:cNvSpPr txBox="1">
            <a:spLocks noChangeArrowheads="1"/>
          </p:cNvSpPr>
          <p:nvPr/>
        </p:nvSpPr>
        <p:spPr bwMode="auto">
          <a:xfrm rot="-999855">
            <a:off x="7334250" y="3360738"/>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背教</a:t>
            </a:r>
            <a:endParaRPr lang="zh-CN" altLang="en-US" sz="3200">
              <a:ea typeface="SimSun" pitchFamily="2" charset="-122"/>
            </a:endParaRPr>
          </a:p>
        </p:txBody>
      </p:sp>
      <p:sp>
        <p:nvSpPr>
          <p:cNvPr id="114698" name="Text Box 10"/>
          <p:cNvSpPr txBox="1">
            <a:spLocks noChangeArrowheads="1"/>
          </p:cNvSpPr>
          <p:nvPr/>
        </p:nvSpPr>
        <p:spPr bwMode="auto">
          <a:xfrm rot="-999855">
            <a:off x="7334250" y="4360863"/>
            <a:ext cx="120015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000">
                <a:latin typeface="Stencil" pitchFamily="82" charset="0"/>
                <a:ea typeface="SimSun" pitchFamily="2" charset="-122"/>
              </a:rPr>
              <a:t>忍耐</a:t>
            </a:r>
            <a:endParaRPr lang="zh-CN" altLang="en-US" sz="3200">
              <a:ea typeface="SimSun" pitchFamily="2" charset="-122"/>
            </a:endParaRPr>
          </a:p>
        </p:txBody>
      </p:sp>
      <p:sp>
        <p:nvSpPr>
          <p:cNvPr id="114699" name="Text Box 11"/>
          <p:cNvSpPr txBox="1">
            <a:spLocks noChangeArrowheads="1"/>
          </p:cNvSpPr>
          <p:nvPr/>
        </p:nvSpPr>
        <p:spPr bwMode="auto">
          <a:xfrm rot="-999855">
            <a:off x="7435850" y="5334000"/>
            <a:ext cx="996950" cy="579438"/>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3200">
                <a:ea typeface="SimSun" pitchFamily="2" charset="-122"/>
              </a:rPr>
              <a:t>充足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8585FF"/>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7"/>
              </a:srgbClr>
            </a:outerShdw>
          </a:effectLst>
        </p:spPr>
        <p:txBody>
          <a:bodyPr/>
          <a:lstStyle/>
          <a:p>
            <a:pPr eaLnBrk="1" hangingPunct="1"/>
            <a:r>
              <a:rPr lang="zh-CN" altLang="en-US">
                <a:solidFill>
                  <a:srgbClr val="FFFF99"/>
                </a:solidFill>
                <a:ea typeface="SimSun" pitchFamily="2" charset="-122"/>
              </a:rPr>
              <a:t>主题</a:t>
            </a:r>
          </a:p>
        </p:txBody>
      </p:sp>
      <p:sp>
        <p:nvSpPr>
          <p:cNvPr id="55301" name="Rectangle 5"/>
          <p:cNvSpPr>
            <a:spLocks noGrp="1" noChangeArrowheads="1"/>
          </p:cNvSpPr>
          <p:nvPr>
            <p:ph type="body" idx="1"/>
          </p:nvPr>
        </p:nvSpPr>
        <p:spPr>
          <a:xfrm>
            <a:off x="990600" y="1676400"/>
            <a:ext cx="8153400" cy="4449763"/>
          </a:xfrm>
          <a:effectLst>
            <a:outerShdw blurRad="63500" dist="35921" dir="2700000" algn="ctr" rotWithShape="0">
              <a:srgbClr val="000000">
                <a:alpha val="74997"/>
              </a:srgbClr>
            </a:outerShdw>
          </a:effectLst>
        </p:spPr>
        <p:txBody>
          <a:bodyPr/>
          <a:lstStyle/>
          <a:p>
            <a:pPr eaLnBrk="1" hangingPunct="1">
              <a:buFontTx/>
              <a:buNone/>
            </a:pPr>
            <a:r>
              <a:rPr lang="zh-CN" altLang="en-US" sz="3600" b="1">
                <a:solidFill>
                  <a:srgbClr val="FFCCCC"/>
                </a:solidFill>
                <a:latin typeface="Verdana" pitchFamily="34" charset="0"/>
                <a:ea typeface="SimSun" pitchFamily="2" charset="-122"/>
              </a:rPr>
              <a:t>知识</a:t>
            </a:r>
            <a:r>
              <a:rPr lang="en-US" altLang="ja-JP" sz="3600" b="1">
                <a:solidFill>
                  <a:srgbClr val="FFCCCC"/>
                </a:solidFill>
                <a:latin typeface="Verdana" pitchFamily="34" charset="0"/>
              </a:rPr>
              <a:t>…</a:t>
            </a:r>
            <a:endParaRPr lang="en-US" altLang="ja-JP" sz="2000" b="1">
              <a:solidFill>
                <a:srgbClr val="FFCCCC"/>
              </a:solidFill>
              <a:latin typeface="Verdana" pitchFamily="34" charset="0"/>
            </a:endParaRPr>
          </a:p>
          <a:p>
            <a:pPr eaLnBrk="1" hangingPunct="1">
              <a:spcBef>
                <a:spcPct val="40000"/>
              </a:spcBef>
              <a:buFontTx/>
              <a:buNone/>
            </a:pPr>
            <a:r>
              <a:rPr lang="zh-CN" altLang="en-US" sz="3600">
                <a:solidFill>
                  <a:srgbClr val="FFCCCC"/>
                </a:solidFill>
                <a:latin typeface="Verdana" pitchFamily="34" charset="0"/>
                <a:ea typeface="SimSun" pitchFamily="2" charset="-122"/>
              </a:rPr>
              <a:t>第一章	灵命的成长</a:t>
            </a:r>
          </a:p>
          <a:p>
            <a:pPr eaLnBrk="1" hangingPunct="1">
              <a:spcBef>
                <a:spcPct val="40000"/>
              </a:spcBef>
              <a:buFontTx/>
              <a:buNone/>
            </a:pPr>
            <a:r>
              <a:rPr lang="zh-CN" altLang="en-US" sz="3600">
                <a:solidFill>
                  <a:srgbClr val="FFCCCC"/>
                </a:solidFill>
                <a:latin typeface="Verdana" pitchFamily="34" charset="0"/>
                <a:ea typeface="SimSun" pitchFamily="2" charset="-122"/>
              </a:rPr>
              <a:t>第二章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与假教导争战</a:t>
            </a:r>
          </a:p>
          <a:p>
            <a:pPr eaLnBrk="1" hangingPunct="1">
              <a:spcBef>
                <a:spcPct val="40000"/>
              </a:spcBef>
              <a:buFontTx/>
              <a:buNone/>
            </a:pPr>
            <a:r>
              <a:rPr lang="zh-CN" altLang="en-US" sz="3600">
                <a:solidFill>
                  <a:srgbClr val="FFCCCC"/>
                </a:solidFill>
                <a:latin typeface="Verdana" pitchFamily="34" charset="0"/>
                <a:ea typeface="SimSun" pitchFamily="2" charset="-122"/>
              </a:rPr>
              <a:t>第三章</a:t>
            </a:r>
            <a:r>
              <a:rPr lang="en-US" altLang="ja-JP" sz="3600">
                <a:solidFill>
                  <a:srgbClr val="FFCCCC"/>
                </a:solidFill>
                <a:latin typeface="Verdana" pitchFamily="34" charset="0"/>
              </a:rPr>
              <a:t>	</a:t>
            </a:r>
            <a:r>
              <a:rPr lang="zh-CN" altLang="en-US" sz="3600">
                <a:solidFill>
                  <a:srgbClr val="FFCCCC"/>
                </a:solidFill>
                <a:latin typeface="Verdana" pitchFamily="34" charset="0"/>
                <a:ea typeface="SimSun" pitchFamily="2" charset="-122"/>
              </a:rPr>
              <a:t>维持希望</a:t>
            </a: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0071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Effect transition="in" filter="fade">
                                      <p:cBhvr>
                                        <p:cTn id="31" dur="770" decel="100000"/>
                                        <p:tgtEl>
                                          <p:spTgt spid="55301">
                                            <p:txEl>
                                              <p:pRg st="0" end="0"/>
                                            </p:txEl>
                                          </p:spTgt>
                                        </p:tgtEl>
                                      </p:cBhvr>
                                    </p:animEffect>
                                    <p:animScale>
                                      <p:cBhvr>
                                        <p:cTn id="32" dur="770" decel="100000"/>
                                        <p:tgtEl>
                                          <p:spTgt spid="55301">
                                            <p:txEl>
                                              <p:pRg st="0" end="0"/>
                                            </p:txEl>
                                          </p:spTgt>
                                        </p:tgtEl>
                                      </p:cBhvr>
                                      <p:from x="10000" y="10000"/>
                                      <p:to x="200000" y="450000"/>
                                    </p:animScale>
                                    <p:animScale>
                                      <p:cBhvr>
                                        <p:cTn id="33" dur="1230" accel="100000" fill="hold">
                                          <p:stCondLst>
                                            <p:cond delay="770"/>
                                          </p:stCondLst>
                                        </p:cTn>
                                        <p:tgtEl>
                                          <p:spTgt spid="55301">
                                            <p:txEl>
                                              <p:pRg st="0" end="0"/>
                                            </p:txEl>
                                          </p:spTgt>
                                        </p:tgtEl>
                                      </p:cBhvr>
                                      <p:from x="200000" y="450000"/>
                                      <p:to x="100000" y="100000"/>
                                    </p:animScale>
                                    <p:set>
                                      <p:cBhvr>
                                        <p:cTn id="34" dur="770" fill="hold"/>
                                        <p:tgtEl>
                                          <p:spTgt spid="55301">
                                            <p:txEl>
                                              <p:pRg st="0" end="0"/>
                                            </p:txEl>
                                          </p:spTgt>
                                        </p:tgtEl>
                                        <p:attrNameLst>
                                          <p:attrName>ppt_x</p:attrName>
                                        </p:attrNameLst>
                                      </p:cBhvr>
                                      <p:to>
                                        <p:strVal val="(0.5)"/>
                                      </p:to>
                                    </p:set>
                                    <p:anim from="(0.5)" to="(#ppt_x)" calcmode="lin" valueType="num">
                                      <p:cBhvr>
                                        <p:cTn id="35" dur="1230" accel="100000" fill="hold">
                                          <p:stCondLst>
                                            <p:cond delay="770"/>
                                          </p:stCondLst>
                                        </p:cTn>
                                        <p:tgtEl>
                                          <p:spTgt spid="55301">
                                            <p:txEl>
                                              <p:pRg st="0" end="0"/>
                                            </p:txEl>
                                          </p:spTgt>
                                        </p:tgtEl>
                                        <p:attrNameLst>
                                          <p:attrName>ppt_x</p:attrName>
                                        </p:attrNameLst>
                                      </p:cBhvr>
                                    </p:anim>
                                    <p:set>
                                      <p:cBhvr>
                                        <p:cTn id="36" dur="770" fill="hold"/>
                                        <p:tgtEl>
                                          <p:spTgt spid="55301">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55301">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5301">
                                            <p:txEl>
                                              <p:pRg st="1" end="1"/>
                                            </p:txEl>
                                          </p:spTgt>
                                        </p:tgtEl>
                                        <p:attrNameLst>
                                          <p:attrName>style.visibility</p:attrName>
                                        </p:attrNameLst>
                                      </p:cBhvr>
                                      <p:to>
                                        <p:strVal val="visible"/>
                                      </p:to>
                                    </p:set>
                                    <p:anim calcmode="lin" valueType="num">
                                      <p:cBhvr>
                                        <p:cTn id="42" dur="1000" fill="hold"/>
                                        <p:tgtEl>
                                          <p:spTgt spid="55301">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55301">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5530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5530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55301">
                                            <p:txEl>
                                              <p:pRg st="2" end="2"/>
                                            </p:txEl>
                                          </p:spTgt>
                                        </p:tgtEl>
                                        <p:attrNameLst>
                                          <p:attrName>style.visibility</p:attrName>
                                        </p:attrNameLst>
                                      </p:cBhvr>
                                      <p:to>
                                        <p:strVal val="visible"/>
                                      </p:to>
                                    </p:set>
                                    <p:anim calcmode="lin" valueType="num">
                                      <p:cBhvr>
                                        <p:cTn id="50" dur="1000" fill="hold"/>
                                        <p:tgtEl>
                                          <p:spTgt spid="55301">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55301">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5530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530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55301">
                                            <p:txEl>
                                              <p:pRg st="3" end="3"/>
                                            </p:txEl>
                                          </p:spTgt>
                                        </p:tgtEl>
                                        <p:attrNameLst>
                                          <p:attrName>style.visibility</p:attrName>
                                        </p:attrNameLst>
                                      </p:cBhvr>
                                      <p:to>
                                        <p:strVal val="visible"/>
                                      </p:to>
                                    </p:set>
                                    <p:anim calcmode="lin" valueType="num">
                                      <p:cBhvr>
                                        <p:cTn id="58" dur="1000" fill="hold"/>
                                        <p:tgtEl>
                                          <p:spTgt spid="55301">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55301">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5530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5530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P spid="553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425" y="152400"/>
            <a:ext cx="51085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457200" y="1295400"/>
            <a:ext cx="3276600" cy="1447800"/>
          </a:xfrm>
        </p:spPr>
        <p:txBody>
          <a:bodyPr/>
          <a:lstStyle/>
          <a:p>
            <a:pPr eaLnBrk="1" hangingPunct="1"/>
            <a:r>
              <a:rPr lang="zh-CN" altLang="en-US">
                <a:solidFill>
                  <a:srgbClr val="990000"/>
                </a:solidFill>
                <a:ea typeface="SimSun" pitchFamily="2" charset="-122"/>
              </a:rPr>
              <a:t>彼得后书</a:t>
            </a:r>
            <a:endParaRPr lang="en-US" altLang="en-US">
              <a:solidFill>
                <a:srgbClr val="990000"/>
              </a:solidFill>
              <a:ea typeface="SimSun" pitchFamily="2" charset="-122"/>
            </a:endParaRPr>
          </a:p>
        </p:txBody>
      </p:sp>
      <p:sp>
        <p:nvSpPr>
          <p:cNvPr id="57348" name="Rectangle 4"/>
          <p:cNvSpPr>
            <a:spLocks noGrp="1" noChangeArrowheads="1"/>
          </p:cNvSpPr>
          <p:nvPr>
            <p:ph type="body" idx="1"/>
          </p:nvPr>
        </p:nvSpPr>
        <p:spPr>
          <a:xfrm>
            <a:off x="228600" y="4572000"/>
            <a:ext cx="8229600" cy="1981200"/>
          </a:xfrm>
        </p:spPr>
        <p:txBody>
          <a:bodyPr/>
          <a:lstStyle/>
          <a:p>
            <a:pPr marL="609600" indent="-609600" eaLnBrk="1" hangingPunct="1">
              <a:buFontTx/>
              <a:buAutoNum type="arabicPeriod"/>
            </a:pPr>
            <a:r>
              <a:rPr lang="zh-CN" altLang="en-US" sz="3600" b="1">
                <a:solidFill>
                  <a:srgbClr val="CC0000"/>
                </a:solidFill>
                <a:ea typeface="SimSun" pitchFamily="2" charset="-122"/>
              </a:rPr>
              <a:t>信</a:t>
            </a:r>
            <a:r>
              <a:rPr lang="zh-CN" altLang="en-US" sz="3600" b="1">
                <a:ea typeface="SimSun" pitchFamily="2" charset="-122"/>
              </a:rPr>
              <a:t>心加上德行</a:t>
            </a:r>
            <a:endParaRPr lang="zh-CN" altLang="en-US" sz="3600">
              <a:ea typeface="SimSun" pitchFamily="2" charset="-122"/>
            </a:endParaRPr>
          </a:p>
          <a:p>
            <a:pPr marL="609600" indent="-609600" eaLnBrk="1" hangingPunct="1">
              <a:buFontTx/>
              <a:buAutoNum type="arabicPeriod"/>
            </a:pPr>
            <a:r>
              <a:rPr lang="zh-CN" altLang="en-US" sz="3600" b="1">
                <a:solidFill>
                  <a:srgbClr val="008000"/>
                </a:solidFill>
                <a:ea typeface="SimSun" pitchFamily="2" charset="-122"/>
              </a:rPr>
              <a:t>假</a:t>
            </a:r>
            <a:r>
              <a:rPr lang="zh-CN" altLang="en-US" sz="3600" b="1">
                <a:ea typeface="SimSun" pitchFamily="2" charset="-122"/>
              </a:rPr>
              <a:t>师傅的行为</a:t>
            </a:r>
          </a:p>
          <a:p>
            <a:pPr marL="609600" indent="-609600" eaLnBrk="1" hangingPunct="1">
              <a:buFontTx/>
              <a:buAutoNum type="arabicPeriod"/>
            </a:pPr>
            <a:r>
              <a:rPr lang="zh-CN" altLang="en-US" sz="3600" b="1">
                <a:solidFill>
                  <a:srgbClr val="0000CC"/>
                </a:solidFill>
                <a:ea typeface="SimSun" pitchFamily="2" charset="-122"/>
              </a:rPr>
              <a:t>殷</a:t>
            </a:r>
            <a:r>
              <a:rPr lang="zh-CN" altLang="en-US" sz="3600" b="1">
                <a:ea typeface="SimSun" pitchFamily="2" charset="-122"/>
              </a:rPr>
              <a:t>勤等待主的再来</a:t>
            </a:r>
            <a:endParaRPr lang="zh-CN" altLang="en-US" sz="3600">
              <a:ea typeface="SimSun" pitchFamily="2" charset="-122"/>
            </a:endParaRPr>
          </a:p>
        </p:txBody>
      </p:sp>
      <p:sp>
        <p:nvSpPr>
          <p:cNvPr id="57349" name="Text Box 5"/>
          <p:cNvSpPr txBox="1">
            <a:spLocks noChangeArrowheads="1"/>
          </p:cNvSpPr>
          <p:nvPr/>
        </p:nvSpPr>
        <p:spPr bwMode="auto">
          <a:xfrm>
            <a:off x="0" y="6491288"/>
            <a:ext cx="6934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en-US" altLang="en-US" sz="1800" i="1">
                <a:latin typeface="Arial" pitchFamily="34" charset="0"/>
              </a:rPr>
              <a:t>The Acrostic Bible</a:t>
            </a:r>
            <a:r>
              <a:rPr lang="en-US" altLang="en-US" sz="1800">
                <a:latin typeface="Arial" pitchFamily="34" charset="0"/>
              </a:rPr>
              <a:t> – Barry Huddleston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fade">
                                      <p:cBhvr>
                                        <p:cTn id="7" dur="770" decel="100000"/>
                                        <p:tgtEl>
                                          <p:spTgt spid="57347"/>
                                        </p:tgtEl>
                                      </p:cBhvr>
                                    </p:animEffect>
                                    <p:animScale>
                                      <p:cBhvr>
                                        <p:cTn id="8" dur="770" decel="100000"/>
                                        <p:tgtEl>
                                          <p:spTgt spid="57347"/>
                                        </p:tgtEl>
                                      </p:cBhvr>
                                      <p:from x="10000" y="10000"/>
                                      <p:to x="200000" y="450000"/>
                                    </p:animScale>
                                    <p:animScale>
                                      <p:cBhvr>
                                        <p:cTn id="9" dur="1230" accel="100000" fill="hold">
                                          <p:stCondLst>
                                            <p:cond delay="770"/>
                                          </p:stCondLst>
                                        </p:cTn>
                                        <p:tgtEl>
                                          <p:spTgt spid="57347"/>
                                        </p:tgtEl>
                                      </p:cBhvr>
                                      <p:from x="200000" y="450000"/>
                                      <p:to x="100000" y="100000"/>
                                    </p:animScale>
                                    <p:set>
                                      <p:cBhvr>
                                        <p:cTn id="10" dur="770" fill="hold"/>
                                        <p:tgtEl>
                                          <p:spTgt spid="57347"/>
                                        </p:tgtEl>
                                        <p:attrNameLst>
                                          <p:attrName>ppt_x</p:attrName>
                                        </p:attrNameLst>
                                      </p:cBhvr>
                                      <p:to>
                                        <p:strVal val="(0.5)"/>
                                      </p:to>
                                    </p:set>
                                    <p:anim from="(0.5)" to="(#ppt_x)" calcmode="lin" valueType="num">
                                      <p:cBhvr>
                                        <p:cTn id="11" dur="1230" accel="100000" fill="hold">
                                          <p:stCondLst>
                                            <p:cond delay="770"/>
                                          </p:stCondLst>
                                        </p:cTn>
                                        <p:tgtEl>
                                          <p:spTgt spid="57347"/>
                                        </p:tgtEl>
                                        <p:attrNameLst>
                                          <p:attrName>ppt_x</p:attrName>
                                        </p:attrNameLst>
                                      </p:cBhvr>
                                    </p:anim>
                                    <p:set>
                                      <p:cBhvr>
                                        <p:cTn id="12" dur="770" fill="hold"/>
                                        <p:tgtEl>
                                          <p:spTgt spid="57347"/>
                                        </p:tgtEl>
                                        <p:attrNameLst>
                                          <p:attrName>ppt_y</p:attrName>
                                        </p:attrNameLst>
                                      </p:cBhvr>
                                      <p:to>
                                        <p:strVal val="(#ppt_y+0.4)"/>
                                      </p:to>
                                    </p:set>
                                    <p:anim from="(#ppt_y+0.4)" to="(#ppt_y)" calcmode="lin" valueType="num">
                                      <p:cBhvr>
                                        <p:cTn id="13" dur="1230" accel="100000" fill="hold">
                                          <p:stCondLst>
                                            <p:cond delay="770"/>
                                          </p:stCondLst>
                                        </p:cTn>
                                        <p:tgtEl>
                                          <p:spTgt spid="57347"/>
                                        </p:tgtEl>
                                        <p:attrNameLst>
                                          <p:attrName>ppt_y</p:attrName>
                                        </p:attrNameLst>
                                      </p:cBhvr>
                                    </p:anim>
                                  </p:childTnLst>
                                </p:cTn>
                              </p:par>
                            </p:childTnLst>
                          </p:cTn>
                        </p:par>
                        <p:par>
                          <p:cTn id="14" fill="hold" nodeType="afterGroup">
                            <p:stCondLst>
                              <p:cond delay="2000"/>
                            </p:stCondLst>
                            <p:childTnLst>
                              <p:par>
                                <p:cTn id="15" presetID="2" presetClass="entr" presetSubtype="2" fill="hold" nodeType="afterEffect">
                                  <p:stCondLst>
                                    <p:cond delay="0"/>
                                  </p:stCondLst>
                                  <p:childTnLst>
                                    <p:set>
                                      <p:cBhvr>
                                        <p:cTn id="16" dur="1" fill="hold">
                                          <p:stCondLst>
                                            <p:cond delay="0"/>
                                          </p:stCondLst>
                                        </p:cTn>
                                        <p:tgtEl>
                                          <p:spTgt spid="57346"/>
                                        </p:tgtEl>
                                        <p:attrNameLst>
                                          <p:attrName>style.visibility</p:attrName>
                                        </p:attrNameLst>
                                      </p:cBhvr>
                                      <p:to>
                                        <p:strVal val="visible"/>
                                      </p:to>
                                    </p:set>
                                    <p:anim calcmode="lin" valueType="num">
                                      <p:cBhvr additive="base">
                                        <p:cTn id="17" dur="500" fill="hold"/>
                                        <p:tgtEl>
                                          <p:spTgt spid="57346"/>
                                        </p:tgtEl>
                                        <p:attrNameLst>
                                          <p:attrName>ppt_x</p:attrName>
                                        </p:attrNameLst>
                                      </p:cBhvr>
                                      <p:tavLst>
                                        <p:tav tm="0">
                                          <p:val>
                                            <p:strVal val="1+#ppt_w/2"/>
                                          </p:val>
                                        </p:tav>
                                        <p:tav tm="100000">
                                          <p:val>
                                            <p:strVal val="#ppt_x"/>
                                          </p:val>
                                        </p:tav>
                                      </p:tavLst>
                                    </p:anim>
                                    <p:anim calcmode="lin" valueType="num">
                                      <p:cBhvr additive="base">
                                        <p:cTn id="18" dur="500" fill="hold"/>
                                        <p:tgtEl>
                                          <p:spTgt spid="5734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8">
                                            <p:txEl>
                                              <p:pRg st="0" end="0"/>
                                            </p:txEl>
                                          </p:spTgt>
                                        </p:tgtEl>
                                        <p:attrNameLst>
                                          <p:attrName>style.visibility</p:attrName>
                                        </p:attrNameLst>
                                      </p:cBhvr>
                                      <p:to>
                                        <p:strVal val="visible"/>
                                      </p:to>
                                    </p:set>
                                    <p:anim calcmode="lin" valueType="num">
                                      <p:cBhvr>
                                        <p:cTn id="23" dur="1000" fill="hold"/>
                                        <p:tgtEl>
                                          <p:spTgt spid="57348">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57348">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57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8">
                                            <p:txEl>
                                              <p:pRg st="0" end="0"/>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57348">
                                            <p:txEl>
                                              <p:pRg st="1" end="1"/>
                                            </p:txEl>
                                          </p:spTgt>
                                        </p:tgtEl>
                                        <p:attrNameLst>
                                          <p:attrName>style.visibility</p:attrName>
                                        </p:attrNameLst>
                                      </p:cBhvr>
                                      <p:to>
                                        <p:strVal val="visible"/>
                                      </p:to>
                                    </p:set>
                                    <p:anim calcmode="lin" valueType="num">
                                      <p:cBhvr>
                                        <p:cTn id="29" dur="1000" fill="hold"/>
                                        <p:tgtEl>
                                          <p:spTgt spid="57348">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57348">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57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7348">
                                            <p:txEl>
                                              <p:pRg st="1" end="1"/>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57348">
                                            <p:txEl>
                                              <p:pRg st="2" end="2"/>
                                            </p:txEl>
                                          </p:spTgt>
                                        </p:tgtEl>
                                        <p:attrNameLst>
                                          <p:attrName>style.visibility</p:attrName>
                                        </p:attrNameLst>
                                      </p:cBhvr>
                                      <p:to>
                                        <p:strVal val="visible"/>
                                      </p:to>
                                    </p:set>
                                    <p:anim calcmode="lin" valueType="num">
                                      <p:cBhvr>
                                        <p:cTn id="35" dur="1000" fill="hold"/>
                                        <p:tgtEl>
                                          <p:spTgt spid="57348">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57348">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57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57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
                            </p:stCondLst>
                            <p:childTnLst>
                              <p:par>
                                <p:cTn id="40" presetID="3" presetClass="entr" presetSubtype="10" fill="hold" grpId="0" nodeType="afterEffect">
                                  <p:stCondLst>
                                    <p:cond delay="0"/>
                                  </p:stCondLst>
                                  <p:childTnLst>
                                    <p:set>
                                      <p:cBhvr>
                                        <p:cTn id="41" dur="1" fill="hold">
                                          <p:stCondLst>
                                            <p:cond delay="0"/>
                                          </p:stCondLst>
                                        </p:cTn>
                                        <p:tgtEl>
                                          <p:spTgt spid="57349"/>
                                        </p:tgtEl>
                                        <p:attrNameLst>
                                          <p:attrName>style.visibility</p:attrName>
                                        </p:attrNameLst>
                                      </p:cBhvr>
                                      <p:to>
                                        <p:strVal val="visible"/>
                                      </p:to>
                                    </p:set>
                                    <p:animEffect transition="in" filter="blinds(horizontal)">
                                      <p:cBhvr>
                                        <p:cTn id="42"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P spid="57348" grpId="0" build="p"/>
      <p:bldP spid="5734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2755"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sp>
        <p:nvSpPr>
          <p:cNvPr id="202756"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12A2F81-DF79-4247-BAAB-ED3510E51056}"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7"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1F1733D6-75AF-4B11-B5CD-607E891AB41C}"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sp>
        <p:nvSpPr>
          <p:cNvPr id="202758"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98259A81-9429-43E3-829F-73F079405772}" type="slidenum">
              <a:rPr lang="en-US" altLang="en-US" sz="900">
                <a:solidFill>
                  <a:srgbClr val="808080"/>
                </a:solidFill>
                <a:latin typeface="Arial" pitchFamily="34" charset="0"/>
              </a:rPr>
              <a:pPr/>
              <a:t>39</a:t>
            </a:fld>
            <a:endParaRPr lang="en-US" altLang="en-US" sz="900">
              <a:solidFill>
                <a:srgbClr val="808080"/>
              </a:solidFill>
              <a:latin typeface="Arial" pitchFamily="34" charset="0"/>
            </a:endParaRPr>
          </a:p>
        </p:txBody>
      </p:sp>
      <p:graphicFrame>
        <p:nvGraphicFramePr>
          <p:cNvPr id="202754"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2759"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zh-CN" altLang="en-US" sz="4100">
                <a:solidFill>
                  <a:srgbClr val="FFFFFF"/>
                </a:solidFill>
                <a:ea typeface="SimSun" pitchFamily="2" charset="-122"/>
              </a:rPr>
              <a:t>背景</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662849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ChangeArrowheads="1"/>
          </p:cNvSpPr>
          <p:nvPr>
            <p:ph type="title"/>
          </p:nvPr>
        </p:nvSpPr>
        <p:spPr/>
        <p:txBody>
          <a:bodyPr/>
          <a:lstStyle/>
          <a:p>
            <a:pPr eaLnBrk="1" hangingPunct="1"/>
            <a:r>
              <a:rPr lang="en-US" altLang="en-US" sz="4000">
                <a:solidFill>
                  <a:schemeClr val="bg1"/>
                </a:solidFill>
              </a:rPr>
              <a:t>Author, Place, Date, Purpose</a:t>
            </a:r>
          </a:p>
        </p:txBody>
      </p:sp>
      <p:graphicFrame>
        <p:nvGraphicFramePr>
          <p:cNvPr id="61443" name="Object 2"/>
          <p:cNvGraphicFramePr>
            <a:graphicFrameLocks noGrp="1"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0"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1676400" y="3581400"/>
            <a:ext cx="3663950" cy="838200"/>
          </a:xfrm>
          <a:effectLst>
            <a:outerShdw blurRad="63500" dist="71842" dir="2700000" algn="ctr" rotWithShape="0">
              <a:schemeClr val="tx2">
                <a:alpha val="74998"/>
              </a:schemeClr>
            </a:outerShdw>
          </a:effectLst>
        </p:spPr>
        <p:txBody>
          <a:bodyPr/>
          <a:lstStyle/>
          <a:p>
            <a:pPr eaLnBrk="1" hangingPunct="1">
              <a:buFontTx/>
              <a:buNone/>
            </a:pPr>
            <a:r>
              <a:rPr lang="zh-CN" altLang="en-US" sz="4800" b="1">
                <a:solidFill>
                  <a:schemeClr val="bg1"/>
                </a:solidFill>
                <a:latin typeface="Arial Narrow" pitchFamily="34" charset="0"/>
                <a:ea typeface="SimSun" pitchFamily="2" charset="-122"/>
              </a:rPr>
              <a:t>西门彼得</a:t>
            </a:r>
          </a:p>
        </p:txBody>
      </p:sp>
      <p:sp>
        <p:nvSpPr>
          <p:cNvPr id="61445" name="Text Box 5"/>
          <p:cNvSpPr txBox="1">
            <a:spLocks noChangeArrowheads="1"/>
          </p:cNvSpPr>
          <p:nvPr/>
        </p:nvSpPr>
        <p:spPr bwMode="auto">
          <a:xfrm>
            <a:off x="3124200" y="6491288"/>
            <a:ext cx="5867400" cy="36671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r">
              <a:spcBef>
                <a:spcPct val="50000"/>
              </a:spcBef>
              <a:defRPr/>
            </a:pPr>
            <a:r>
              <a:rPr lang="en-US" sz="1800" b="1">
                <a:solidFill>
                  <a:schemeClr val="bg1"/>
                </a:solidFill>
                <a:latin typeface="Arial" pitchFamily="26" charset="0"/>
                <a:ea typeface="+mn-ea"/>
              </a:rPr>
              <a:t>Encountering the NT CD-ROM study kit</a:t>
            </a:r>
          </a:p>
        </p:txBody>
      </p:sp>
      <p:sp>
        <p:nvSpPr>
          <p:cNvPr id="61446" name="Rectangle 6"/>
          <p:cNvSpPr>
            <a:spLocks noChangeArrowheads="1"/>
          </p:cNvSpPr>
          <p:nvPr/>
        </p:nvSpPr>
        <p:spPr bwMode="auto">
          <a:xfrm>
            <a:off x="1676400" y="4343400"/>
            <a:ext cx="5486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罗马到小亚细亚</a:t>
            </a:r>
            <a:endParaRPr lang="en-US" altLang="en-US" sz="4800" b="1">
              <a:solidFill>
                <a:schemeClr val="bg1"/>
              </a:solidFill>
              <a:latin typeface="Arial Narrow" pitchFamily="34" charset="0"/>
              <a:ea typeface="SimSun" pitchFamily="2" charset="-122"/>
            </a:endParaRPr>
          </a:p>
        </p:txBody>
      </p:sp>
      <p:sp>
        <p:nvSpPr>
          <p:cNvPr id="61447" name="Rectangle 7"/>
          <p:cNvSpPr>
            <a:spLocks noChangeArrowheads="1"/>
          </p:cNvSpPr>
          <p:nvPr/>
        </p:nvSpPr>
        <p:spPr bwMode="auto">
          <a:xfrm>
            <a:off x="1676400" y="5105400"/>
            <a:ext cx="366395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公元</a:t>
            </a:r>
            <a:r>
              <a:rPr lang="en-US" altLang="ja-JP" sz="4800" b="1">
                <a:solidFill>
                  <a:schemeClr val="bg1"/>
                </a:solidFill>
                <a:latin typeface="Arial Narrow" pitchFamily="34" charset="0"/>
                <a:ea typeface="SimSun" pitchFamily="2" charset="-122"/>
              </a:rPr>
              <a:t>60-64</a:t>
            </a:r>
            <a:endParaRPr lang="en-US" altLang="en-US" sz="4800" b="1">
              <a:solidFill>
                <a:schemeClr val="bg1"/>
              </a:solidFill>
              <a:latin typeface="Arial Narrow" pitchFamily="34" charset="0"/>
              <a:ea typeface="SimSun" pitchFamily="2" charset="-122"/>
            </a:endParaRPr>
          </a:p>
        </p:txBody>
      </p:sp>
      <p:sp>
        <p:nvSpPr>
          <p:cNvPr id="61448" name="Rectangle 8"/>
          <p:cNvSpPr>
            <a:spLocks noChangeArrowheads="1"/>
          </p:cNvSpPr>
          <p:nvPr/>
        </p:nvSpPr>
        <p:spPr bwMode="auto">
          <a:xfrm>
            <a:off x="1676400" y="5791200"/>
            <a:ext cx="6629400" cy="838200"/>
          </a:xfrm>
          <a:prstGeom prst="rect">
            <a:avLst/>
          </a:prstGeom>
          <a:noFill/>
          <a:ln w="9525">
            <a:noFill/>
            <a:miter lim="800000"/>
            <a:headEnd/>
            <a:tailEnd/>
          </a:ln>
          <a:effectLst>
            <a:outerShdw blurRad="63500" dist="71842" dir="2700000" algn="ctr" rotWithShape="0">
              <a:schemeClr val="tx2">
                <a:alpha val="74998"/>
              </a:schemeClr>
            </a:outerShdw>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4800" b="1">
                <a:solidFill>
                  <a:schemeClr val="bg1"/>
                </a:solidFill>
                <a:latin typeface="Arial Narrow" pitchFamily="34" charset="0"/>
                <a:ea typeface="SimSun" pitchFamily="2" charset="-122"/>
              </a:rPr>
              <a:t>为鼓励和提醒</a:t>
            </a:r>
            <a:endParaRPr lang="en-US" altLang="en-US" sz="4800" b="1">
              <a:solidFill>
                <a:schemeClr val="bg1"/>
              </a:solidFill>
              <a:latin typeface="Arial Narrow" pitchFamily="34" charset="0"/>
              <a:ea typeface="SimSun" pitchFamily="2" charset="-122"/>
            </a:endParaRPr>
          </a:p>
        </p:txBody>
      </p:sp>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10" name="Text Box 10"/>
          <p:cNvSpPr txBox="1">
            <a:spLocks noChangeArrowheads="1"/>
          </p:cNvSpPr>
          <p:nvPr/>
        </p:nvSpPr>
        <p:spPr bwMode="auto">
          <a:xfrm>
            <a:off x="228600" y="3581400"/>
            <a:ext cx="1828800" cy="301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4800" b="1">
                <a:solidFill>
                  <a:srgbClr val="66FF33"/>
                </a:solidFill>
                <a:ea typeface="SimSun" pitchFamily="2" charset="-122"/>
              </a:rPr>
              <a:t>作者</a:t>
            </a:r>
          </a:p>
          <a:p>
            <a:pPr eaLnBrk="1" hangingPunct="1"/>
            <a:r>
              <a:rPr lang="zh-CN" altLang="en-US" sz="4800" b="1">
                <a:solidFill>
                  <a:srgbClr val="66FF33"/>
                </a:solidFill>
                <a:ea typeface="SimSun" pitchFamily="2" charset="-122"/>
              </a:rPr>
              <a:t>地点</a:t>
            </a:r>
          </a:p>
          <a:p>
            <a:pPr eaLnBrk="1" hangingPunct="1"/>
            <a:r>
              <a:rPr lang="zh-CN" altLang="en-US" sz="4800" b="1">
                <a:solidFill>
                  <a:srgbClr val="66FF33"/>
                </a:solidFill>
                <a:ea typeface="SimSun" pitchFamily="2" charset="-122"/>
              </a:rPr>
              <a:t>时间</a:t>
            </a:r>
          </a:p>
          <a:p>
            <a:pPr eaLnBrk="1" hangingPunct="1"/>
            <a:r>
              <a:rPr lang="zh-CN" altLang="en-US" sz="4800" b="1">
                <a:solidFill>
                  <a:srgbClr val="66FF33"/>
                </a:solidFill>
                <a:ea typeface="SimSun" pitchFamily="2" charset="-122"/>
              </a:rPr>
              <a:t>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1000" fill="hold"/>
                                        <p:tgtEl>
                                          <p:spTgt spid="61443"/>
                                        </p:tgtEl>
                                        <p:attrNameLst>
                                          <p:attrName>ppt_x</p:attrName>
                                        </p:attrNameLst>
                                      </p:cBhvr>
                                      <p:tavLst>
                                        <p:tav tm="0">
                                          <p:val>
                                            <p:strVal val="#ppt_x-.2"/>
                                          </p:val>
                                        </p:tav>
                                        <p:tav tm="100000">
                                          <p:val>
                                            <p:strVal val="#ppt_x"/>
                                          </p:val>
                                        </p:tav>
                                      </p:tavLst>
                                    </p:anim>
                                    <p:anim calcmode="lin" valueType="num">
                                      <p:cBhvr>
                                        <p:cTn id="8" dur="1000" fill="hold"/>
                                        <p:tgtEl>
                                          <p:spTgt spid="614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43"/>
                                        </p:tgtEl>
                                      </p:cBhvr>
                                    </p:animEffect>
                                  </p:childTnLst>
                                </p:cTn>
                              </p:par>
                            </p:childTnLst>
                          </p:cTn>
                        </p:par>
                        <p:par>
                          <p:cTn id="10" fill="hold" nodeType="afterGroup">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61445"/>
                                        </p:tgtEl>
                                        <p:attrNameLst>
                                          <p:attrName>style.visibility</p:attrName>
                                        </p:attrNameLst>
                                      </p:cBhvr>
                                      <p:to>
                                        <p:strVal val="visible"/>
                                      </p:to>
                                    </p:set>
                                    <p:animEffect transition="in" filter="blinds(horizontal)">
                                      <p:cBhvr>
                                        <p:cTn id="13" dur="500"/>
                                        <p:tgtEl>
                                          <p:spTgt spid="6144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0" presetClass="entr" presetSubtype="0" fill="hold" grpId="0" nodeType="click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61446">
                                            <p:txEl>
                                              <p:pRg st="0" end="0"/>
                                            </p:txEl>
                                          </p:spTgt>
                                        </p:tgtEl>
                                        <p:attrNameLst>
                                          <p:attrName>style.visibility</p:attrName>
                                        </p:attrNameLst>
                                      </p:cBhvr>
                                      <p:to>
                                        <p:strVal val="visible"/>
                                      </p:to>
                                    </p:set>
                                    <p:animEffect transition="in" filter="fade">
                                      <p:cBhvr>
                                        <p:cTn id="25" dur="1000"/>
                                        <p:tgtEl>
                                          <p:spTgt spid="61446">
                                            <p:txEl>
                                              <p:pRg st="0" end="0"/>
                                            </p:txEl>
                                          </p:spTgt>
                                        </p:tgtEl>
                                      </p:cBhvr>
                                    </p:animEffect>
                                    <p:anim calcmode="lin" valueType="num">
                                      <p:cBhvr>
                                        <p:cTn id="26"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27" dur="1000" fill="hold"/>
                                        <p:tgtEl>
                                          <p:spTgt spid="61446">
                                            <p:txEl>
                                              <p:pRg st="0" end="0"/>
                                            </p:txEl>
                                          </p:spTgt>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1000"/>
                                  </p:stCondLst>
                                  <p:childTnLst>
                                    <p:set>
                                      <p:cBhvr>
                                        <p:cTn id="29" dur="1" fill="hold">
                                          <p:stCondLst>
                                            <p:cond delay="0"/>
                                          </p:stCondLst>
                                        </p:cTn>
                                        <p:tgtEl>
                                          <p:spTgt spid="61449"/>
                                        </p:tgtEl>
                                        <p:attrNameLst>
                                          <p:attrName>style.visibility</p:attrName>
                                        </p:attrNameLst>
                                      </p:cBhvr>
                                      <p:to>
                                        <p:strVal val="visible"/>
                                      </p:to>
                                    </p:set>
                                    <p:animEffect transition="in" filter="wipe(left)">
                                      <p:cBhvr>
                                        <p:cTn id="30" dur="2000"/>
                                        <p:tgtEl>
                                          <p:spTgt spid="6144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61447">
                                            <p:txEl>
                                              <p:pRg st="0" end="0"/>
                                            </p:txEl>
                                          </p:spTgt>
                                        </p:tgtEl>
                                        <p:attrNameLst>
                                          <p:attrName>style.visibility</p:attrName>
                                        </p:attrNameLst>
                                      </p:cBhvr>
                                      <p:to>
                                        <p:strVal val="visible"/>
                                      </p:to>
                                    </p:set>
                                    <p:animEffect transition="in" filter="fade">
                                      <p:cBhvr>
                                        <p:cTn id="35" dur="1000"/>
                                        <p:tgtEl>
                                          <p:spTgt spid="61447">
                                            <p:txEl>
                                              <p:pRg st="0" end="0"/>
                                            </p:txEl>
                                          </p:spTgt>
                                        </p:tgtEl>
                                      </p:cBhvr>
                                    </p:animEffect>
                                    <p:anim calcmode="lin" valueType="num">
                                      <p:cBhvr>
                                        <p:cTn id="36"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37"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61448">
                                            <p:txEl>
                                              <p:pRg st="0" end="0"/>
                                            </p:txEl>
                                          </p:spTgt>
                                        </p:tgtEl>
                                        <p:attrNameLst>
                                          <p:attrName>style.visibility</p:attrName>
                                        </p:attrNameLst>
                                      </p:cBhvr>
                                      <p:to>
                                        <p:strVal val="visible"/>
                                      </p:to>
                                    </p:set>
                                    <p:animEffect transition="in" filter="fade">
                                      <p:cBhvr>
                                        <p:cTn id="42" dur="1000"/>
                                        <p:tgtEl>
                                          <p:spTgt spid="61448">
                                            <p:txEl>
                                              <p:pRg st="0" end="0"/>
                                            </p:txEl>
                                          </p:spTgt>
                                        </p:tgtEl>
                                      </p:cBhvr>
                                    </p:animEffect>
                                    <p:anim calcmode="lin" valueType="num">
                                      <p:cBhvr>
                                        <p:cTn id="43"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44"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5" grpId="0"/>
      <p:bldP spid="61446" grpId="0" build="p"/>
      <p:bldP spid="61447" grpId="0" build="p"/>
      <p:bldP spid="6144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a:solidFill>
                  <a:srgbClr val="808080"/>
                </a:solidFill>
                <a:latin typeface="Arial" charset="0"/>
                <a:ea typeface="ＭＳ Ｐゴシック" charset="0"/>
              </a:rPr>
              <a:pPr defTabSz="814388" eaLnBrk="0" hangingPunct="0"/>
              <a:t>41</a:t>
            </a:fld>
            <a:endParaRPr lang="en-US" sz="900">
              <a:solidFill>
                <a:srgbClr val="808080"/>
              </a:solidFill>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altLang="zh-CN" sz="2800" dirty="0">
                <a:solidFill>
                  <a:srgbClr val="FFFFFF"/>
                </a:solidFill>
                <a:effectLst>
                  <a:glow rad="101600">
                    <a:schemeClr val="tx1"/>
                  </a:glow>
                </a:effectLst>
                <a:latin typeface="Arial" charset="0"/>
                <a:ea typeface="ＭＳ Ｐゴシック" charset="0"/>
                <a:cs typeface="ＭＳ Ｐゴシック" charset="0"/>
              </a:rPr>
              <a:t>14</a:t>
            </a:r>
            <a:r>
              <a:rPr lang="zh-CN" altLang="en-US" sz="2800" dirty="0">
                <a:solidFill>
                  <a:srgbClr val="FFFFFF"/>
                </a:solidFill>
                <a:effectLst>
                  <a:glow rad="101600">
                    <a:schemeClr val="tx1"/>
                  </a:glow>
                </a:effectLst>
                <a:latin typeface="Arial" charset="0"/>
                <a:ea typeface="ＭＳ Ｐゴシック" charset="0"/>
                <a:cs typeface="ＭＳ Ｐゴシック" charset="0"/>
              </a:rPr>
              <a:t>因为我知道我离世的时候快到了，正如我们的主耶稣基督清楚指示我的。</a:t>
            </a:r>
            <a:r>
              <a:rPr lang="en-US" altLang="zh-CN" sz="2800" dirty="0">
                <a:solidFill>
                  <a:srgbClr val="FFFFFF"/>
                </a:solidFill>
                <a:effectLst>
                  <a:glow rad="101600">
                    <a:schemeClr val="tx1"/>
                  </a:glow>
                </a:effectLst>
                <a:latin typeface="Arial" charset="0"/>
                <a:ea typeface="ＭＳ Ｐゴシック" charset="0"/>
                <a:cs typeface="ＭＳ Ｐゴシック" charset="0"/>
              </a:rPr>
              <a:t>15</a:t>
            </a:r>
            <a:r>
              <a:rPr lang="zh-CN" altLang="en-US" sz="2800" dirty="0">
                <a:solidFill>
                  <a:srgbClr val="FFFFFF"/>
                </a:solidFill>
                <a:effectLst>
                  <a:glow rad="101600">
                    <a:schemeClr val="tx1"/>
                  </a:glow>
                </a:effectLst>
                <a:latin typeface="Arial" charset="0"/>
                <a:ea typeface="ＭＳ Ｐゴシック" charset="0"/>
                <a:cs typeface="ＭＳ Ｐゴシック" charset="0"/>
              </a:rPr>
              <a:t>我也要努力，使你们在我去世以后，还时常追念这些事。</a:t>
            </a:r>
            <a:br>
              <a:rPr lang="en-US" altLang="zh-CN" sz="2800" dirty="0">
                <a:solidFill>
                  <a:srgbClr val="FFFFFF"/>
                </a:solidFill>
                <a:effectLst>
                  <a:glow rad="101600">
                    <a:schemeClr val="tx1"/>
                  </a:glow>
                </a:effectLst>
                <a:latin typeface="Arial" charset="0"/>
                <a:ea typeface="ＭＳ Ｐゴシック" charset="0"/>
                <a:cs typeface="ＭＳ Ｐゴシック" charset="0"/>
              </a:rPr>
            </a:br>
            <a:r>
              <a:rPr lang="en-US" sz="2800" dirty="0">
                <a:solidFill>
                  <a:srgbClr val="FFFFFF"/>
                </a:solidFill>
                <a:effectLst>
                  <a:glow rad="101600">
                    <a:schemeClr val="tx1"/>
                  </a:glow>
                </a:effectLst>
                <a:latin typeface="Arial" charset="0"/>
                <a:ea typeface="ＭＳ Ｐゴシック" charset="0"/>
                <a:cs typeface="ＭＳ Ｐゴシック" charset="0"/>
              </a:rPr>
              <a:t> ( </a:t>
            </a:r>
            <a:r>
              <a:rPr lang="en-US" sz="2800" dirty="0" err="1">
                <a:solidFill>
                  <a:srgbClr val="FFFFFF"/>
                </a:solidFill>
                <a:effectLst>
                  <a:glow rad="101600">
                    <a:schemeClr val="tx1"/>
                  </a:glow>
                </a:effectLst>
                <a:latin typeface="Arial" charset="0"/>
                <a:ea typeface="ＭＳ Ｐゴシック" charset="0"/>
                <a:cs typeface="ＭＳ Ｐゴシック" charset="0"/>
              </a:rPr>
              <a:t>彼得后书</a:t>
            </a:r>
            <a:r>
              <a:rPr lang="en-US" sz="2800" dirty="0">
                <a:solidFill>
                  <a:srgbClr val="FFFFFF"/>
                </a:solidFill>
                <a:effectLst>
                  <a:glow rad="101600">
                    <a:schemeClr val="tx1"/>
                  </a:glow>
                </a:effectLst>
                <a:latin typeface="Arial" charset="0"/>
                <a:ea typeface="ＭＳ Ｐゴシック" charset="0"/>
                <a:cs typeface="ＭＳ Ｐゴシック" charset="0"/>
              </a:rPr>
              <a:t>. 1:14-15 </a:t>
            </a:r>
            <a:r>
              <a:rPr lang="en-US" sz="2800" dirty="0" err="1">
                <a:solidFill>
                  <a:srgbClr val="FFFFFF"/>
                </a:solidFill>
                <a:effectLst>
                  <a:glow rad="101600">
                    <a:schemeClr val="tx1"/>
                  </a:glow>
                </a:effectLst>
                <a:latin typeface="Arial" charset="0"/>
                <a:ea typeface="ＭＳ Ｐゴシック" charset="0"/>
                <a:cs typeface="ＭＳ Ｐゴシック" charset="0"/>
              </a:rPr>
              <a:t>新译本</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zh-CN" altLang="en-US" sz="2800" dirty="0">
                <a:solidFill>
                  <a:srgbClr val="FFFFFF"/>
                </a:solidFill>
                <a:effectLst>
                  <a:glow rad="101600">
                    <a:srgbClr val="000000"/>
                  </a:glow>
                </a:effectLst>
                <a:ea typeface="ＭＳ Ｐゴシック" charset="0"/>
                <a:cs typeface="ＭＳ Ｐゴシック" charset="0"/>
              </a:rPr>
              <a:t>教会传统认为，彼得请求被倒钉十字架。</a:t>
            </a:r>
          </a:p>
        </p:txBody>
      </p:sp>
    </p:spTree>
    <p:extLst>
      <p:ext uri="{BB962C8B-B14F-4D97-AF65-F5344CB8AC3E}">
        <p14:creationId xmlns:p14="http://schemas.microsoft.com/office/powerpoint/2010/main" val="390443236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zh-CN" altLang="en-US" sz="4000">
              <a:solidFill>
                <a:srgbClr val="A50021"/>
              </a:solidFill>
              <a:ea typeface="SimSun" pitchFamily="2" charset="-122"/>
            </a:endParaRPr>
          </a:p>
        </p:txBody>
      </p:sp>
      <p:sp>
        <p:nvSpPr>
          <p:cNvPr id="62471" name="Rectangle 7"/>
          <p:cNvSpPr>
            <a:spLocks noGrp="1" noChangeArrowheads="1"/>
          </p:cNvSpPr>
          <p:nvPr>
            <p:ph type="body" idx="1"/>
          </p:nvPr>
        </p:nvSpPr>
        <p:spPr>
          <a:xfrm>
            <a:off x="1143000" y="1747838"/>
            <a:ext cx="8001000" cy="4424362"/>
          </a:xfrm>
        </p:spPr>
        <p:txBody>
          <a:bodyPr/>
          <a:lstStyle/>
          <a:p>
            <a:pPr eaLnBrk="1" hangingPunct="1">
              <a:lnSpc>
                <a:spcPct val="95000"/>
              </a:lnSpc>
              <a:spcBef>
                <a:spcPct val="25000"/>
              </a:spcBef>
              <a:buFontTx/>
              <a:buNone/>
            </a:pPr>
            <a:r>
              <a:rPr lang="zh-CN" altLang="en-GB" b="1" u="sng">
                <a:ea typeface="SimSun" pitchFamily="2" charset="-122"/>
              </a:rPr>
              <a:t>关于真实性的争论</a:t>
            </a:r>
            <a:r>
              <a:rPr lang="en-US" altLang="zh-CN" b="1">
                <a:ea typeface="SimSun" pitchFamily="2" charset="-122"/>
              </a:rPr>
              <a:t>:</a:t>
            </a:r>
          </a:p>
          <a:p>
            <a:pPr eaLnBrk="1" hangingPunct="1">
              <a:lnSpc>
                <a:spcPct val="95000"/>
              </a:lnSpc>
              <a:spcBef>
                <a:spcPct val="25000"/>
              </a:spcBef>
            </a:pPr>
            <a:r>
              <a:rPr lang="zh-CN" altLang="en-GB" sz="3100" b="1">
                <a:ea typeface="SimSun" pitchFamily="2" charset="-122"/>
              </a:rPr>
              <a:t>是否基于犹大书为源</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希腊化的概念和语言</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反对者所提的较晚的写作时间</a:t>
            </a:r>
            <a:endParaRPr lang="en-US" altLang="zh-CN" sz="3100" b="1">
              <a:ea typeface="SimSun" pitchFamily="2" charset="-122"/>
            </a:endParaRPr>
          </a:p>
          <a:p>
            <a:pPr eaLnBrk="1" hangingPunct="1">
              <a:lnSpc>
                <a:spcPct val="95000"/>
              </a:lnSpc>
              <a:spcBef>
                <a:spcPct val="25000"/>
              </a:spcBef>
            </a:pPr>
            <a:r>
              <a:rPr lang="zh-CN" altLang="en-GB" sz="3100" b="1">
                <a:ea typeface="SimSun" pitchFamily="2" charset="-122"/>
              </a:rPr>
              <a:t>求诸保罗的书信，称之为经</a:t>
            </a:r>
            <a:endParaRPr lang="en-GB" altLang="zh-CN" sz="3100" b="1">
              <a:ea typeface="SimSun" pitchFamily="2" charset="-122"/>
            </a:endParaRPr>
          </a:p>
          <a:p>
            <a:pPr eaLnBrk="1" hangingPunct="1">
              <a:lnSpc>
                <a:spcPct val="95000"/>
              </a:lnSpc>
              <a:spcBef>
                <a:spcPct val="25000"/>
              </a:spcBef>
            </a:pPr>
            <a:r>
              <a:rPr lang="zh-CN" altLang="en-GB" sz="2800" b="1">
                <a:latin typeface="Verdana" pitchFamily="34" charset="0"/>
                <a:ea typeface="SimSun" pitchFamily="2" charset="-122"/>
              </a:rPr>
              <a:t>克莱门特，黑马牧人书和彼得后书间的相似性</a:t>
            </a:r>
            <a:endParaRPr lang="en-GB" altLang="zh-CN" sz="3100" b="1">
              <a:ea typeface="SimSun" pitchFamily="2" charset="-122"/>
            </a:endParaRPr>
          </a:p>
          <a:p>
            <a:pPr eaLnBrk="1" hangingPunct="1">
              <a:lnSpc>
                <a:spcPct val="95000"/>
              </a:lnSpc>
              <a:spcBef>
                <a:spcPct val="25000"/>
              </a:spcBef>
            </a:pPr>
            <a:r>
              <a:rPr lang="zh-CN" altLang="en-GB" sz="3100" b="1">
                <a:ea typeface="SimSun" pitchFamily="2" charset="-122"/>
              </a:rPr>
              <a:t>缺乏外在证明</a:t>
            </a:r>
            <a:endParaRPr lang="en-US" altLang="en-US" sz="3100" b="1">
              <a:ea typeface="SimSun" pitchFamily="2" charset="-122"/>
            </a:endParaRPr>
          </a:p>
        </p:txBody>
      </p:sp>
      <p:pic>
        <p:nvPicPr>
          <p:cNvPr id="62472" name="Picture 8" descr="BD06533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11988" y="838200"/>
            <a:ext cx="2055812" cy="191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33"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285</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eaLnBrk="1" hangingPunct="1">
              <a:buFontTx/>
              <a:buNone/>
              <a:tabLst>
                <a:tab pos="1371600" algn="l"/>
              </a:tabLst>
            </a:pPr>
            <a:r>
              <a:rPr lang="zh-CN" altLang="en-GB" b="1" u="sng">
                <a:latin typeface="Verdana" pitchFamily="34" charset="0"/>
                <a:ea typeface="SimSun" pitchFamily="2" charset="-122"/>
              </a:rPr>
              <a:t>为真实性辩护的论据</a:t>
            </a:r>
            <a:endParaRPr lang="en-US" altLang="zh-CN" sz="2400" b="1">
              <a:latin typeface="Verdana" pitchFamily="34" charset="0"/>
              <a:ea typeface="SimSun" pitchFamily="2" charset="-122"/>
            </a:endParaRPr>
          </a:p>
          <a:p>
            <a:pPr marL="579438" indent="-579438" eaLnBrk="1" hangingPunct="1">
              <a:lnSpc>
                <a:spcPct val="95000"/>
              </a:lnSpc>
              <a:spcBef>
                <a:spcPct val="35000"/>
              </a:spcBef>
              <a:buFontTx/>
              <a:buAutoNum type="alphaUcPeriod"/>
              <a:tabLst>
                <a:tab pos="1371600" algn="l"/>
              </a:tabLst>
            </a:pPr>
            <a:r>
              <a:rPr lang="zh-CN" altLang="en-GB" sz="3000" b="1">
                <a:latin typeface="Verdana" pitchFamily="34" charset="0"/>
                <a:ea typeface="SimSun" pitchFamily="2" charset="-122"/>
              </a:rPr>
              <a:t>内在证据</a:t>
            </a:r>
            <a:endParaRPr lang="en-GB" altLang="zh-CN" sz="2800"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信本身宣称为彼得亲笔所写</a:t>
            </a:r>
            <a:endParaRPr lang="en-US"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登山变相的眼见证人</a:t>
            </a:r>
            <a:endParaRPr lang="en-GB" altLang="zh-CN" b="1">
              <a:latin typeface="Verdana" pitchFamily="34" charset="0"/>
              <a:ea typeface="SimSun" pitchFamily="2" charset="-122"/>
            </a:endParaRP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称保罗为</a:t>
            </a:r>
            <a:r>
              <a:rPr lang="en-GB" altLang="zh-CN" b="1">
                <a:latin typeface="Verdana" pitchFamily="34" charset="0"/>
                <a:ea typeface="SimSun" pitchFamily="2" charset="-122"/>
              </a:rPr>
              <a:t>“</a:t>
            </a:r>
            <a:r>
              <a:rPr lang="zh-CN" altLang="en-GB" b="1">
                <a:latin typeface="Verdana" pitchFamily="34" charset="0"/>
                <a:ea typeface="SimSun" pitchFamily="2" charset="-122"/>
              </a:rPr>
              <a:t>亲爱的弟兄”</a:t>
            </a:r>
          </a:p>
          <a:p>
            <a:pPr marL="1371600" lvl="1" indent="-677863" eaLnBrk="1" hangingPunct="1">
              <a:lnSpc>
                <a:spcPct val="95000"/>
              </a:lnSpc>
              <a:spcBef>
                <a:spcPct val="35000"/>
              </a:spcBef>
              <a:buClr>
                <a:schemeClr val="tx1"/>
              </a:buClr>
              <a:buFont typeface="Wingdings" pitchFamily="2" charset="2"/>
              <a:buChar char="þ"/>
              <a:tabLst>
                <a:tab pos="1371600" algn="l"/>
              </a:tabLst>
            </a:pPr>
            <a:r>
              <a:rPr lang="zh-CN" altLang="en-GB" b="1">
                <a:latin typeface="Verdana" pitchFamily="34" charset="0"/>
                <a:ea typeface="SimSun" pitchFamily="2" charset="-122"/>
              </a:rPr>
              <a:t>声称为所写的第二封信</a:t>
            </a:r>
            <a:endParaRPr lang="en-US" altLang="en-US" sz="2400" b="1">
              <a:latin typeface="Verdana" pitchFamily="34" charset="0"/>
              <a:ea typeface="SimSun" pitchFamily="2" charset="-122"/>
            </a:endParaRPr>
          </a:p>
        </p:txBody>
      </p:sp>
      <p:pic>
        <p:nvPicPr>
          <p:cNvPr id="63496" name="Picture 8" descr="BD04969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572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7"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5"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彼得后书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zh-CN" altLang="en-GB" sz="4000">
                <a:solidFill>
                  <a:srgbClr val="A50021"/>
                </a:solidFill>
                <a:ea typeface="SimSun" pitchFamily="2" charset="-122"/>
              </a:rPr>
              <a:t>彼得后书的真实性</a:t>
            </a:r>
            <a:endParaRPr lang="en-US" altLang="en-US" sz="4000">
              <a:solidFill>
                <a:srgbClr val="A50021"/>
              </a:solidFill>
              <a:ea typeface="SimSun" pitchFamily="2" charset="-122"/>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381000"/>
            <a:ext cx="21336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eaLnBrk="1" hangingPunct="1">
              <a:buFontTx/>
              <a:buNone/>
              <a:tabLst>
                <a:tab pos="625475" algn="l"/>
              </a:tabLst>
            </a:pPr>
            <a:r>
              <a:rPr lang="zh-CN" altLang="en-GB" b="1" u="sng">
                <a:latin typeface="Verdana" pitchFamily="34" charset="0"/>
                <a:ea typeface="SimSun" pitchFamily="2" charset="-122"/>
              </a:rPr>
              <a:t>为真实性辩护的论据</a:t>
            </a:r>
            <a:endParaRPr lang="en-US" altLang="zh-CN" b="1">
              <a:latin typeface="Verdana" pitchFamily="34" charset="0"/>
              <a:ea typeface="SimSun" pitchFamily="2" charset="-122"/>
            </a:endParaRPr>
          </a:p>
          <a:p>
            <a:pPr marL="609600" indent="-609600" eaLnBrk="1" hangingPunct="1">
              <a:buClr>
                <a:schemeClr val="tx1"/>
              </a:buClr>
              <a:buFontTx/>
              <a:buAutoNum type="alphaUcPeriod" startAt="2"/>
              <a:tabLst>
                <a:tab pos="625475" algn="l"/>
              </a:tabLst>
            </a:pPr>
            <a:r>
              <a:rPr lang="zh-CN" altLang="en-GB" sz="3000" b="1">
                <a:latin typeface="Verdana" pitchFamily="34" charset="0"/>
                <a:ea typeface="SimSun" pitchFamily="2" charset="-122"/>
              </a:rPr>
              <a:t>外在证据</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亚历山大的克莱门特的注释</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完全被视为正典</a:t>
            </a:r>
            <a:endParaRPr lang="en-GB"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包括在不同早期的莎草纸文献中</a:t>
            </a: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彼得为商人</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风格不同可能是因为助手不同</a:t>
            </a:r>
            <a:endParaRPr lang="en-US" altLang="zh-CN"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文体小</a:t>
            </a:r>
            <a:endParaRPr lang="zh-CN" altLang="en-US" b="1">
              <a:latin typeface="Verdana" pitchFamily="34" charset="0"/>
              <a:ea typeface="SimSun" pitchFamily="2" charset="-122"/>
            </a:endParaRPr>
          </a:p>
          <a:p>
            <a:pPr marL="1431925" lvl="1" indent="-708025" eaLnBrk="1" hangingPunct="1">
              <a:spcBef>
                <a:spcPct val="15000"/>
              </a:spcBef>
              <a:buClr>
                <a:schemeClr val="tx1"/>
              </a:buClr>
              <a:buFont typeface="Wingdings" pitchFamily="2" charset="2"/>
              <a:buChar char="þ"/>
              <a:tabLst>
                <a:tab pos="625475" algn="l"/>
              </a:tabLst>
            </a:pPr>
            <a:r>
              <a:rPr lang="zh-CN" altLang="en-GB" b="1">
                <a:latin typeface="Verdana" pitchFamily="34" charset="0"/>
                <a:ea typeface="SimSun" pitchFamily="2" charset="-122"/>
              </a:rPr>
              <a:t>受闪族影响的证据</a:t>
            </a:r>
            <a:endParaRPr lang="en-US" altLang="en-US" sz="3200" b="1">
              <a:latin typeface="Verdana" pitchFamily="34" charset="0"/>
            </a:endParaRPr>
          </a:p>
        </p:txBody>
      </p:sp>
      <p:sp>
        <p:nvSpPr>
          <p:cNvPr id="207881"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286</a:t>
            </a:r>
            <a:endParaRPr lang="en-US" altLang="en-US">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517"/>
                                        </p:tgtEl>
                                        <p:attrNameLst>
                                          <p:attrName>style.visibility</p:attrName>
                                        </p:attrNameLst>
                                      </p:cBhvr>
                                      <p:to>
                                        <p:strVal val="visible"/>
                                      </p:to>
                                    </p:set>
                                    <p:anim calcmode="lin" valueType="num">
                                      <p:cBhvr additive="base">
                                        <p:cTn id="7" dur="500" fill="hold"/>
                                        <p:tgtEl>
                                          <p:spTgt spid="64517"/>
                                        </p:tgtEl>
                                        <p:attrNameLst>
                                          <p:attrName>ppt_x</p:attrName>
                                        </p:attrNameLst>
                                      </p:cBhvr>
                                      <p:tavLst>
                                        <p:tav tm="0">
                                          <p:val>
                                            <p:strVal val="0-#ppt_w/2"/>
                                          </p:val>
                                        </p:tav>
                                        <p:tav tm="100000">
                                          <p:val>
                                            <p:strVal val="#ppt_x"/>
                                          </p:val>
                                        </p:tav>
                                      </p:tavLst>
                                    </p:anim>
                                    <p:anim calcmode="lin" valueType="num">
                                      <p:cBhvr additive="base">
                                        <p:cTn id="8" dur="500" fill="hold"/>
                                        <p:tgtEl>
                                          <p:spTgt spid="645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4518"/>
                                        </p:tgtEl>
                                        <p:attrNameLst>
                                          <p:attrName>style.visibility</p:attrName>
                                        </p:attrNameLst>
                                      </p:cBhvr>
                                      <p:to>
                                        <p:strVal val="visible"/>
                                      </p:to>
                                    </p:set>
                                    <p:animEffect transition="in" filter="slide(fromRight)">
                                      <p:cBhvr>
                                        <p:cTn id="12" dur="1000"/>
                                        <p:tgtEl>
                                          <p:spTgt spid="6451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4516"/>
                                        </p:tgtEl>
                                        <p:attrNameLst>
                                          <p:attrName>style.visibility</p:attrName>
                                        </p:attrNameLst>
                                      </p:cBhvr>
                                      <p:to>
                                        <p:strVal val="visible"/>
                                      </p:to>
                                    </p:set>
                                    <p:anim calcmode="lin" valueType="num">
                                      <p:cBhvr additive="base">
                                        <p:cTn id="16" dur="500" fill="hold"/>
                                        <p:tgtEl>
                                          <p:spTgt spid="64516"/>
                                        </p:tgtEl>
                                        <p:attrNameLst>
                                          <p:attrName>ppt_x</p:attrName>
                                        </p:attrNameLst>
                                      </p:cBhvr>
                                      <p:tavLst>
                                        <p:tav tm="0">
                                          <p:val>
                                            <p:strVal val="0-#ppt_w/2"/>
                                          </p:val>
                                        </p:tav>
                                        <p:tav tm="100000">
                                          <p:val>
                                            <p:strVal val="#ppt_x"/>
                                          </p:val>
                                        </p:tav>
                                      </p:tavLst>
                                    </p:anim>
                                    <p:anim calcmode="lin" valueType="num">
                                      <p:cBhvr additive="base">
                                        <p:cTn id="17" dur="500" fill="hold"/>
                                        <p:tgtEl>
                                          <p:spTgt spid="6451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4515"/>
                                        </p:tgtEl>
                                        <p:attrNameLst>
                                          <p:attrName>style.visibility</p:attrName>
                                        </p:attrNameLst>
                                      </p:cBhvr>
                                      <p:to>
                                        <p:strVal val="visible"/>
                                      </p:to>
                                    </p:set>
                                    <p:animEffect transition="in" filter="slide(fromLeft)">
                                      <p:cBhvr>
                                        <p:cTn id="21" dur="1000"/>
                                        <p:tgtEl>
                                          <p:spTgt spid="64515"/>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64514"/>
                                        </p:tgtEl>
                                        <p:attrNameLst>
                                          <p:attrName>style.visibility</p:attrName>
                                        </p:attrNameLst>
                                      </p:cBhvr>
                                      <p:to>
                                        <p:strVal val="visible"/>
                                      </p:to>
                                    </p:set>
                                    <p:anim calcmode="lin" valueType="num">
                                      <p:cBhvr additive="base">
                                        <p:cTn id="25" dur="500" fill="hold"/>
                                        <p:tgtEl>
                                          <p:spTgt spid="64514"/>
                                        </p:tgtEl>
                                        <p:attrNameLst>
                                          <p:attrName>ppt_x</p:attrName>
                                        </p:attrNameLst>
                                      </p:cBhvr>
                                      <p:tavLst>
                                        <p:tav tm="0">
                                          <p:val>
                                            <p:strVal val="1+#ppt_w/2"/>
                                          </p:val>
                                        </p:tav>
                                        <p:tav tm="100000">
                                          <p:val>
                                            <p:strVal val="#ppt_x"/>
                                          </p:val>
                                        </p:tav>
                                      </p:tavLst>
                                    </p:anim>
                                    <p:anim calcmode="lin" valueType="num">
                                      <p:cBhvr additive="base">
                                        <p:cTn id="26"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4520">
                                            <p:txEl>
                                              <p:pRg st="0" end="0"/>
                                            </p:txEl>
                                          </p:spTgt>
                                        </p:tgtEl>
                                        <p:attrNameLst>
                                          <p:attrName>style.visibility</p:attrName>
                                        </p:attrNameLst>
                                      </p:cBhvr>
                                      <p:to>
                                        <p:strVal val="visible"/>
                                      </p:to>
                                    </p:set>
                                    <p:anim calcmode="lin" valueType="num">
                                      <p:cBhvr>
                                        <p:cTn id="31" dur="1000" fill="hold"/>
                                        <p:tgtEl>
                                          <p:spTgt spid="645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45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45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5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4520">
                                            <p:txEl>
                                              <p:pRg st="1" end="1"/>
                                            </p:txEl>
                                          </p:spTgt>
                                        </p:tgtEl>
                                        <p:attrNameLst>
                                          <p:attrName>style.visibility</p:attrName>
                                        </p:attrNameLst>
                                      </p:cBhvr>
                                      <p:to>
                                        <p:strVal val="visible"/>
                                      </p:to>
                                    </p:set>
                                    <p:anim calcmode="lin" valueType="num">
                                      <p:cBhvr>
                                        <p:cTn id="39" dur="1000" fill="hold"/>
                                        <p:tgtEl>
                                          <p:spTgt spid="6452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452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45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45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4519"/>
                                        </p:tgtEl>
                                        <p:attrNameLst>
                                          <p:attrName>style.visibility</p:attrName>
                                        </p:attrNameLst>
                                      </p:cBhvr>
                                      <p:to>
                                        <p:strVal val="visible"/>
                                      </p:to>
                                    </p:set>
                                    <p:animEffect transition="in" filter="fade">
                                      <p:cBhvr>
                                        <p:cTn id="46" dur="2000"/>
                                        <p:tgtEl>
                                          <p:spTgt spid="6451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4520">
                                            <p:txEl>
                                              <p:pRg st="2" end="2"/>
                                            </p:txEl>
                                          </p:spTgt>
                                        </p:tgtEl>
                                        <p:attrNameLst>
                                          <p:attrName>style.visibility</p:attrName>
                                        </p:attrNameLst>
                                      </p:cBhvr>
                                      <p:to>
                                        <p:strVal val="visible"/>
                                      </p:to>
                                    </p:set>
                                    <p:animEffect transition="in" filter="slide(fromBottom)">
                                      <p:cBhvr>
                                        <p:cTn id="51" dur="500"/>
                                        <p:tgtEl>
                                          <p:spTgt spid="64520">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4520">
                                            <p:txEl>
                                              <p:pRg st="3" end="3"/>
                                            </p:txEl>
                                          </p:spTgt>
                                        </p:tgtEl>
                                        <p:attrNameLst>
                                          <p:attrName>style.visibility</p:attrName>
                                        </p:attrNameLst>
                                      </p:cBhvr>
                                      <p:to>
                                        <p:strVal val="visible"/>
                                      </p:to>
                                    </p:set>
                                    <p:animEffect transition="in" filter="slide(fromBottom)">
                                      <p:cBhvr>
                                        <p:cTn id="56" dur="500"/>
                                        <p:tgtEl>
                                          <p:spTgt spid="64520">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4520">
                                            <p:txEl>
                                              <p:pRg st="4" end="4"/>
                                            </p:txEl>
                                          </p:spTgt>
                                        </p:tgtEl>
                                        <p:attrNameLst>
                                          <p:attrName>style.visibility</p:attrName>
                                        </p:attrNameLst>
                                      </p:cBhvr>
                                      <p:to>
                                        <p:strVal val="visible"/>
                                      </p:to>
                                    </p:set>
                                    <p:animEffect transition="in" filter="slide(fromBottom)">
                                      <p:cBhvr>
                                        <p:cTn id="61" dur="500"/>
                                        <p:tgtEl>
                                          <p:spTgt spid="64520">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4520">
                                            <p:txEl>
                                              <p:pRg st="5" end="5"/>
                                            </p:txEl>
                                          </p:spTgt>
                                        </p:tgtEl>
                                        <p:attrNameLst>
                                          <p:attrName>style.visibility</p:attrName>
                                        </p:attrNameLst>
                                      </p:cBhvr>
                                      <p:to>
                                        <p:strVal val="visible"/>
                                      </p:to>
                                    </p:set>
                                    <p:animEffect transition="in" filter="slide(fromBottom)">
                                      <p:cBhvr>
                                        <p:cTn id="66" dur="500"/>
                                        <p:tgtEl>
                                          <p:spTgt spid="64520">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64520">
                                            <p:txEl>
                                              <p:pRg st="6" end="6"/>
                                            </p:txEl>
                                          </p:spTgt>
                                        </p:tgtEl>
                                        <p:attrNameLst>
                                          <p:attrName>style.visibility</p:attrName>
                                        </p:attrNameLst>
                                      </p:cBhvr>
                                      <p:to>
                                        <p:strVal val="visible"/>
                                      </p:to>
                                    </p:set>
                                    <p:animEffect transition="in" filter="slide(fromBottom)">
                                      <p:cBhvr>
                                        <p:cTn id="71" dur="500"/>
                                        <p:tgtEl>
                                          <p:spTgt spid="64520">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2" presetClass="entr" presetSubtype="4" fill="hold" grpId="0" nodeType="clickEffect">
                                  <p:stCondLst>
                                    <p:cond delay="0"/>
                                  </p:stCondLst>
                                  <p:childTnLst>
                                    <p:set>
                                      <p:cBhvr>
                                        <p:cTn id="75" dur="1" fill="hold">
                                          <p:stCondLst>
                                            <p:cond delay="0"/>
                                          </p:stCondLst>
                                        </p:cTn>
                                        <p:tgtEl>
                                          <p:spTgt spid="64520">
                                            <p:txEl>
                                              <p:pRg st="7" end="7"/>
                                            </p:txEl>
                                          </p:spTgt>
                                        </p:tgtEl>
                                        <p:attrNameLst>
                                          <p:attrName>style.visibility</p:attrName>
                                        </p:attrNameLst>
                                      </p:cBhvr>
                                      <p:to>
                                        <p:strVal val="visible"/>
                                      </p:to>
                                    </p:set>
                                    <p:animEffect transition="in" filter="slide(fromBottom)">
                                      <p:cBhvr>
                                        <p:cTn id="76" dur="500"/>
                                        <p:tgtEl>
                                          <p:spTgt spid="64520">
                                            <p:txEl>
                                              <p:pRg st="7" end="7"/>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64520">
                                            <p:txEl>
                                              <p:pRg st="8" end="8"/>
                                            </p:txEl>
                                          </p:spTgt>
                                        </p:tgtEl>
                                        <p:attrNameLst>
                                          <p:attrName>style.visibility</p:attrName>
                                        </p:attrNameLst>
                                      </p:cBhvr>
                                      <p:to>
                                        <p:strVal val="visible"/>
                                      </p:to>
                                    </p:set>
                                    <p:animEffect transition="in" filter="slide(fromBottom)">
                                      <p:cBhvr>
                                        <p:cTn id="81" dur="500"/>
                                        <p:tgtEl>
                                          <p:spTgt spid="645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p:bldP spid="64516" grpId="0" animBg="1"/>
      <p:bldP spid="64517" grpId="0" animBg="1"/>
      <p:bldP spid="64518" grpId="0"/>
      <p:bldP spid="6452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p:txBody>
          <a:bodyPr/>
          <a:lstStyle/>
          <a:p>
            <a:pPr eaLnBrk="1" hangingPunct="1"/>
            <a:r>
              <a:rPr lang="en-US" altLang="en-US"/>
              <a:t>Authorship – External Evidence 1</a:t>
            </a:r>
          </a:p>
        </p:txBody>
      </p:sp>
      <p:sp>
        <p:nvSpPr>
          <p:cNvPr id="38195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195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1957" name="Text Box 7"/>
          <p:cNvSpPr txBox="1">
            <a:spLocks noChangeArrowheads="1"/>
          </p:cNvSpPr>
          <p:nvPr/>
        </p:nvSpPr>
        <p:spPr bwMode="auto">
          <a:xfrm>
            <a:off x="3740150" y="128588"/>
            <a:ext cx="1716088"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著作者身份</a:t>
            </a:r>
          </a:p>
        </p:txBody>
      </p:sp>
      <p:sp>
        <p:nvSpPr>
          <p:cNvPr id="381958" name="Text Box 14"/>
          <p:cNvSpPr txBox="1">
            <a:spLocks noChangeArrowheads="1"/>
          </p:cNvSpPr>
          <p:nvPr/>
        </p:nvSpPr>
        <p:spPr bwMode="auto">
          <a:xfrm>
            <a:off x="304800" y="762000"/>
            <a:ext cx="8458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外在证据</a:t>
            </a:r>
            <a:endParaRPr lang="zh-CN" altLang="en-US" b="1">
              <a:solidFill>
                <a:srgbClr val="FFFFFF"/>
              </a:solidFill>
              <a:latin typeface="Arial" pitchFamily="34" charset="0"/>
              <a:ea typeface="SimSun" pitchFamily="2" charset="-122"/>
            </a:endParaRPr>
          </a:p>
          <a:p>
            <a:pPr algn="ctr" eaLnBrk="1" hangingPunct="1"/>
            <a:r>
              <a:rPr lang="zh-CN" altLang="en-US" b="1">
                <a:solidFill>
                  <a:srgbClr val="FFFFFF"/>
                </a:solidFill>
                <a:latin typeface="Arial" pitchFamily="34" charset="0"/>
                <a:ea typeface="SimSun" pitchFamily="2" charset="-122"/>
              </a:rPr>
              <a:t>早期传统虽然大都认为本信为彼得所写，但仍有分歧。早期教父和正典的观点按世纪总结如下</a:t>
            </a:r>
            <a:endParaRPr lang="en-US" altLang="en-US" sz="2800" b="1">
              <a:solidFill>
                <a:srgbClr val="FFFFFF"/>
              </a:solidFill>
              <a:latin typeface="Arial" pitchFamily="34" charset="0"/>
              <a:ea typeface="SimSun" pitchFamily="2" charset="-122"/>
            </a:endParaRPr>
          </a:p>
        </p:txBody>
      </p:sp>
      <p:grpSp>
        <p:nvGrpSpPr>
          <p:cNvPr id="2" name="Group 19"/>
          <p:cNvGrpSpPr>
            <a:grpSpLocks/>
          </p:cNvGrpSpPr>
          <p:nvPr/>
        </p:nvGrpSpPr>
        <p:grpSpPr bwMode="auto">
          <a:xfrm>
            <a:off x="381000" y="3214688"/>
            <a:ext cx="8458200" cy="3049587"/>
            <a:chOff x="240" y="1881"/>
            <a:chExt cx="5328" cy="1921"/>
          </a:xfrm>
        </p:grpSpPr>
        <p:sp>
          <p:nvSpPr>
            <p:cNvPr id="381962" name="Text Box 16"/>
            <p:cNvSpPr txBox="1">
              <a:spLocks noChangeArrowheads="1"/>
            </p:cNvSpPr>
            <p:nvPr/>
          </p:nvSpPr>
          <p:spPr bwMode="auto">
            <a:xfrm>
              <a:off x="240" y="2364"/>
              <a:ext cx="5328" cy="143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支持彼得后书为真</a:t>
              </a:r>
              <a:r>
                <a:rPr lang="zh-CN" altLang="en-US" b="1">
                  <a:solidFill>
                    <a:srgbClr val="FFFFFF"/>
                  </a:solidFill>
                  <a:latin typeface="Arial" pitchFamily="34" charset="0"/>
                  <a:ea typeface="SimSun" pitchFamily="2" charset="-122"/>
                </a:rPr>
                <a:t>	</a:t>
              </a:r>
              <a:r>
                <a:rPr lang="zh-CN" altLang="en-US" b="1" u="sng">
                  <a:solidFill>
                    <a:srgbClr val="FFFFFF"/>
                  </a:solidFill>
                  <a:latin typeface="Arial" pitchFamily="34" charset="0"/>
                  <a:ea typeface="SimSun" pitchFamily="2" charset="-122"/>
                </a:rPr>
                <a:t>很少提及彼得后书</a:t>
              </a:r>
              <a:endParaRPr lang="en-US" altLang="zh-CN" b="1" u="sng">
                <a:solidFill>
                  <a:srgbClr val="FFFFFF"/>
                </a:solidFill>
                <a:latin typeface="Arial" pitchFamily="34" charset="0"/>
                <a:ea typeface="SimSun" pitchFamily="2" charset="-122"/>
              </a:endParaRPr>
            </a:p>
            <a:p>
              <a:pPr algn="ctr" eaLnBrk="1" hangingPunct="1"/>
              <a:r>
                <a:rPr lang="en-US" altLang="zh-CN" b="1">
                  <a:solidFill>
                    <a:schemeClr val="bg1"/>
                  </a:solidFill>
                  <a:latin typeface="Arial" pitchFamily="34" charset="0"/>
                  <a:ea typeface="SimSun" pitchFamily="2" charset="-122"/>
                </a:rPr>
                <a:t> </a:t>
              </a:r>
            </a:p>
            <a:p>
              <a:pPr algn="ctr" eaLnBrk="1" hangingPunct="1"/>
              <a:r>
                <a:rPr lang="zh-CN" altLang="en-US" b="1">
                  <a:solidFill>
                    <a:schemeClr val="bg1"/>
                  </a:solidFill>
                  <a:latin typeface="Arial" pitchFamily="34" charset="0"/>
                  <a:ea typeface="SimSun" pitchFamily="2" charset="-122"/>
                </a:rPr>
                <a:t>与犹大书类似 </a:t>
              </a:r>
              <a:r>
                <a:rPr lang="en-US" altLang="zh-CN" b="1">
                  <a:solidFill>
                    <a:schemeClr val="bg1"/>
                  </a:solidFill>
                  <a:latin typeface="Arial" pitchFamily="34" charset="0"/>
                  <a:ea typeface="SimSun" pitchFamily="2" charset="-122"/>
                </a:rPr>
                <a:t>(1:5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3; 1:12 </a:t>
              </a:r>
              <a:r>
                <a:rPr lang="zh-CN" altLang="en-US" b="1">
                  <a:solidFill>
                    <a:schemeClr val="bg1"/>
                  </a:solidFill>
                  <a:latin typeface="Arial" pitchFamily="34" charset="0"/>
                  <a:ea typeface="SimSun" pitchFamily="2" charset="-122"/>
                </a:rPr>
                <a:t>与犹大书 </a:t>
              </a:r>
              <a:r>
                <a:rPr lang="en-US" altLang="zh-CN" b="1">
                  <a:solidFill>
                    <a:schemeClr val="bg1"/>
                  </a:solidFill>
                  <a:latin typeface="Arial" pitchFamily="34" charset="0"/>
                  <a:ea typeface="SimSun" pitchFamily="2" charset="-122"/>
                </a:rPr>
                <a:t>5) — </a:t>
              </a:r>
              <a:r>
                <a:rPr lang="zh-CN" altLang="en-US" b="1">
                  <a:solidFill>
                    <a:schemeClr val="bg1"/>
                  </a:solidFill>
                  <a:latin typeface="Arial" pitchFamily="34" charset="0"/>
                  <a:ea typeface="SimSun" pitchFamily="2" charset="-122"/>
                </a:rPr>
                <a:t>根据犹大书的写作时间，可以被用来支持不同的观点。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a:t>
              </a:r>
              <a:r>
                <a:rPr lang="ja-JP" altLang="en-US" b="1">
                  <a:solidFill>
                    <a:schemeClr val="bg1"/>
                  </a:solidFill>
                  <a:ea typeface="ヒラギノ角ゴ Pro W3" charset="-128"/>
                </a:rPr>
                <a:t>克莱</a:t>
              </a:r>
              <a:r>
                <a:rPr lang="ja-JP" altLang="en-US" b="1">
                  <a:solidFill>
                    <a:schemeClr val="bg1"/>
                  </a:solidFill>
                  <a:ea typeface="华文细黑" charset="-122"/>
                </a:rPr>
                <a:t>门</a:t>
              </a:r>
              <a:r>
                <a:rPr lang="ja-JP" altLang="en-US" b="1">
                  <a:solidFill>
                    <a:schemeClr val="bg1"/>
                  </a:solidFill>
                  <a:ea typeface="ヒラギノ角ゴ Pro W3" charset="-128"/>
                </a:rPr>
                <a:t>特</a:t>
              </a:r>
              <a:r>
                <a:rPr lang="en-US" altLang="zh-CN" b="1">
                  <a:solidFill>
                    <a:schemeClr val="bg1"/>
                  </a:solidFill>
                  <a:ea typeface="ヒラギノ角ゴ Pro W3" charset="-128"/>
                </a:rPr>
                <a:t> 1</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95) </a:t>
              </a:r>
              <a:r>
                <a:rPr lang="zh-CN" altLang="en-US" b="1">
                  <a:solidFill>
                    <a:schemeClr val="bg1"/>
                  </a:solidFill>
                  <a:latin typeface="Arial" pitchFamily="34" charset="0"/>
                  <a:ea typeface="SimSun" pitchFamily="2" charset="-122"/>
                </a:rPr>
                <a:t>和</a:t>
              </a:r>
              <a:r>
                <a:rPr lang="ja-JP" altLang="en-US" b="1">
                  <a:solidFill>
                    <a:schemeClr val="bg1"/>
                  </a:solidFill>
                  <a:ea typeface="ヒラギノ角ゴ Pro W3" charset="-128"/>
                </a:rPr>
                <a:t>巴拿巴</a:t>
              </a:r>
              <a:r>
                <a:rPr lang="en-US" altLang="ja-JP" b="1">
                  <a:solidFill>
                    <a:schemeClr val="bg1"/>
                  </a:solidFill>
                  <a:ea typeface="ヒラギノ角ゴ Pro W3" charset="-128"/>
                </a:rPr>
                <a:t> </a:t>
              </a:r>
              <a:r>
                <a:rPr lang="zh-CN" altLang="en-US" b="1">
                  <a:solidFill>
                    <a:schemeClr val="bg1"/>
                  </a:solidFill>
                  <a:ea typeface="SimSun" pitchFamily="2" charset="-122"/>
                </a:rPr>
                <a:t>书信</a:t>
              </a:r>
              <a:r>
                <a:rPr lang="zh-CN" altLang="en-US" b="1">
                  <a:solidFill>
                    <a:schemeClr val="bg1"/>
                  </a:solidFill>
                  <a:latin typeface="Arial" pitchFamily="34" charset="0"/>
                  <a:ea typeface="SimSun" pitchFamily="2" charset="-122"/>
                </a:rPr>
                <a:t> </a:t>
              </a: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pitchFamily="34" charset="0"/>
                  <a:ea typeface="SimSun" pitchFamily="2" charset="-122"/>
                </a:rPr>
                <a:t>70-130) </a:t>
              </a:r>
              <a:r>
                <a:rPr lang="zh-CN" altLang="en-US" b="1">
                  <a:solidFill>
                    <a:schemeClr val="bg1"/>
                  </a:solidFill>
                  <a:latin typeface="Arial" pitchFamily="34" charset="0"/>
                  <a:ea typeface="SimSun" pitchFamily="2" charset="-122"/>
                </a:rPr>
                <a:t>被间接提起。</a:t>
              </a:r>
            </a:p>
          </p:txBody>
        </p:sp>
        <p:sp>
          <p:nvSpPr>
            <p:cNvPr id="381963" name="Text Box 18"/>
            <p:cNvSpPr txBox="1">
              <a:spLocks noChangeArrowheads="1"/>
            </p:cNvSpPr>
            <p:nvPr/>
          </p:nvSpPr>
          <p:spPr bwMode="auto">
            <a:xfrm>
              <a:off x="1864" y="1881"/>
              <a:ext cx="2002" cy="32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外在证据 </a:t>
              </a:r>
              <a:r>
                <a:rPr lang="en-US" altLang="en-US" sz="2800" b="1">
                  <a:solidFill>
                    <a:srgbClr val="FFFFFF"/>
                  </a:solidFill>
                  <a:latin typeface="Arial" pitchFamily="34" charset="0"/>
                  <a:ea typeface="SimSun" pitchFamily="2" charset="-122"/>
                </a:rPr>
                <a:t>–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一世纪</a:t>
              </a:r>
              <a:endParaRPr lang="en-US" altLang="en-US" sz="2800" b="1">
                <a:solidFill>
                  <a:srgbClr val="FFFFFF"/>
                </a:solidFill>
                <a:latin typeface="Arial" pitchFamily="34" charset="0"/>
                <a:cs typeface="Times New Roman" pitchFamily="18" charset="0"/>
              </a:endParaRPr>
            </a:p>
          </p:txBody>
        </p:sp>
      </p:grpSp>
      <p:sp>
        <p:nvSpPr>
          <p:cNvPr id="381960"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1961" name="Picture 21" descr="j021262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2286000"/>
            <a:ext cx="1376363"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1066800" y="1066800"/>
            <a:ext cx="7772400" cy="1143000"/>
          </a:xfrm>
        </p:spPr>
        <p:txBody>
          <a:bodyPr/>
          <a:lstStyle/>
          <a:p>
            <a:pPr eaLnBrk="1" hangingPunct="1"/>
            <a:r>
              <a:rPr lang="en-US" altLang="en-US"/>
              <a:t>Authorship – External Evidence 2</a:t>
            </a:r>
          </a:p>
        </p:txBody>
      </p:sp>
      <p:sp>
        <p:nvSpPr>
          <p:cNvPr id="38400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84004"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4005" name="Text Box 7"/>
          <p:cNvSpPr txBox="1">
            <a:spLocks noChangeArrowheads="1"/>
          </p:cNvSpPr>
          <p:nvPr/>
        </p:nvSpPr>
        <p:spPr bwMode="auto">
          <a:xfrm>
            <a:off x="3627438" y="55563"/>
            <a:ext cx="1970087"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著作者身份</a:t>
            </a:r>
          </a:p>
        </p:txBody>
      </p:sp>
      <p:sp>
        <p:nvSpPr>
          <p:cNvPr id="384006"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r>
              <a:rPr lang="zh-CN" altLang="en-US" b="1">
                <a:solidFill>
                  <a:schemeClr val="bg1"/>
                </a:solidFill>
                <a:ea typeface="SimSun" pitchFamily="2" charset="-122"/>
              </a:rPr>
              <a:t>	</a:t>
            </a:r>
            <a:endParaRPr lang="en-US" altLang="zh-CN" b="1" u="sng">
              <a:solidFill>
                <a:schemeClr val="bg1"/>
              </a:solidFill>
              <a:latin typeface="Arial Narrow" pitchFamily="34" charset="0"/>
              <a:ea typeface="SimSun" pitchFamily="2" charset="-122"/>
            </a:endParaRPr>
          </a:p>
          <a:p>
            <a:pPr algn="just" eaLnBrk="1" hangingPunct="1"/>
            <a:r>
              <a:rPr lang="zh-CN" altLang="en-US" b="1">
                <a:solidFill>
                  <a:schemeClr val="bg1"/>
                </a:solidFill>
                <a:latin typeface="Arial Narrow" pitchFamily="34" charset="0"/>
                <a:ea typeface="SimSun" pitchFamily="2" charset="-122"/>
              </a:rPr>
              <a:t>间接提到</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a:solidFill>
                  <a:schemeClr val="bg1"/>
                </a:solidFill>
                <a:ea typeface="SimSun" pitchFamily="2" charset="-122"/>
              </a:rPr>
              <a:t>依纳爵</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公元 </a:t>
            </a:r>
            <a:r>
              <a:rPr lang="en-US" altLang="zh-CN" b="1">
                <a:solidFill>
                  <a:schemeClr val="bg1"/>
                </a:solidFill>
                <a:latin typeface="Arial Narrow" pitchFamily="34" charset="0"/>
                <a:ea typeface="SimSun" pitchFamily="2" charset="-122"/>
              </a:rPr>
              <a:t>110)</a:t>
            </a:r>
          </a:p>
          <a:p>
            <a:pPr algn="just" eaLnBrk="1" hangingPunct="1">
              <a:buFontTx/>
              <a:buChar char="•"/>
            </a:pPr>
            <a:r>
              <a:rPr lang="zh-CN" altLang="en-US" b="1">
                <a:solidFill>
                  <a:schemeClr val="bg1"/>
                </a:solidFill>
                <a:ea typeface="SimSun" pitchFamily="2" charset="-122"/>
              </a:rPr>
              <a:t>坡旅甲</a:t>
            </a:r>
            <a:r>
              <a:rPr lang="en-US" altLang="zh-CN" b="1">
                <a:solidFill>
                  <a:schemeClr val="bg1"/>
                </a:solidFill>
                <a:latin typeface="Arial Narrow"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110-150)</a:t>
            </a:r>
          </a:p>
          <a:p>
            <a:pPr algn="just" eaLnBrk="1" hangingPunct="1">
              <a:buFontTx/>
              <a:buChar char="•"/>
            </a:pPr>
            <a:r>
              <a:rPr lang="zh-CN" altLang="en-US" b="1">
                <a:solidFill>
                  <a:schemeClr val="bg1"/>
                </a:solidFill>
                <a:ea typeface="SimSun" pitchFamily="2" charset="-122"/>
              </a:rPr>
              <a:t>游斯丁</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150-155)</a:t>
            </a:r>
          </a:p>
          <a:p>
            <a:pPr algn="just" eaLnBrk="1" hangingPunct="1">
              <a:buFontTx/>
              <a:buChar char="•"/>
            </a:pPr>
            <a:r>
              <a:rPr lang="zh-CN" altLang="en-US" b="1">
                <a:solidFill>
                  <a:schemeClr val="bg1"/>
                </a:solidFill>
                <a:ea typeface="SimSun" pitchFamily="2" charset="-122"/>
              </a:rPr>
              <a:t>爱任纽</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i="1">
                <a:solidFill>
                  <a:schemeClr val="bg1"/>
                </a:solidFill>
                <a:latin typeface="Arial Narrow" pitchFamily="34" charset="0"/>
                <a:ea typeface="SimSun" pitchFamily="2" charset="-122"/>
              </a:rPr>
              <a:t>约</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185)</a:t>
            </a:r>
          </a:p>
          <a:p>
            <a:pPr algn="just" eaLnBrk="1" hangingPunct="1"/>
            <a:r>
              <a:rPr lang="en-US" altLang="zh-CN" b="1">
                <a:solidFill>
                  <a:schemeClr val="bg1"/>
                </a:solidFill>
                <a:latin typeface="Arial Narrow" pitchFamily="34" charset="0"/>
                <a:ea typeface="SimSun" pitchFamily="2" charset="-122"/>
              </a:rPr>
              <a:t> </a:t>
            </a:r>
          </a:p>
          <a:p>
            <a:pPr algn="just" eaLnBrk="1" hangingPunct="1"/>
            <a:r>
              <a:rPr lang="zh-CN" altLang="en-US" b="1">
                <a:solidFill>
                  <a:schemeClr val="bg1"/>
                </a:solidFill>
                <a:latin typeface="Arial Narrow" pitchFamily="34" charset="0"/>
                <a:ea typeface="SimSun" pitchFamily="2" charset="-122"/>
              </a:rPr>
              <a:t>可能间接提及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引用</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latin typeface="Arial Narrow" pitchFamily="34" charset="0"/>
                <a:ea typeface="SimSun" pitchFamily="2" charset="-122"/>
              </a:rPr>
              <a:t>真理的福音</a:t>
            </a:r>
            <a:r>
              <a:rPr lang="zh-CN" altLang="en-US" b="1">
                <a:solidFill>
                  <a:schemeClr val="bg1"/>
                </a:solidFill>
                <a:latin typeface="Arial Narrow" pitchFamily="34" charset="0"/>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约翰密传</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诺斯替派</a:t>
            </a:r>
            <a:r>
              <a:rPr lang="en-US" altLang="zh-CN" b="1">
                <a:solidFill>
                  <a:schemeClr val="bg1"/>
                </a:solidFill>
                <a:latin typeface="Arial Narrow" pitchFamily="34" charset="0"/>
                <a:ea typeface="SimSun" pitchFamily="2" charset="-122"/>
              </a:rPr>
              <a:t>)</a:t>
            </a:r>
          </a:p>
          <a:p>
            <a:pPr algn="just" eaLnBrk="1" hangingPunct="1">
              <a:buFontTx/>
              <a:buChar char="•"/>
            </a:pPr>
            <a:r>
              <a:rPr lang="zh-CN" altLang="en-US" b="1" i="1">
                <a:solidFill>
                  <a:schemeClr val="bg1"/>
                </a:solidFill>
                <a:ea typeface="SimSun" pitchFamily="2" charset="-122"/>
              </a:rPr>
              <a:t>彼得启示录</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伪造的</a:t>
            </a:r>
            <a:r>
              <a:rPr lang="en-US" altLang="zh-CN" b="1">
                <a:solidFill>
                  <a:schemeClr val="bg1"/>
                </a:solidFill>
                <a:latin typeface="Arial Narrow" pitchFamily="34" charset="0"/>
                <a:ea typeface="SimSun" pitchFamily="2" charset="-122"/>
              </a:rPr>
              <a:t>) </a:t>
            </a: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幕拉多拉正典</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sz="2200" b="1">
                <a:solidFill>
                  <a:schemeClr val="bg1"/>
                </a:solidFill>
                <a:latin typeface="Arial" pitchFamily="34" charset="0"/>
                <a:ea typeface="SimSun" pitchFamily="2" charset="-122"/>
              </a:rPr>
              <a:t>旧拉丁版 </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170)</a:t>
            </a:r>
          </a:p>
          <a:p>
            <a:pPr algn="ctr" eaLnBrk="1" hangingPunct="1">
              <a:buFont typeface="Wingdings" pitchFamily="2" charset="2"/>
              <a:buChar char="§"/>
            </a:pPr>
            <a:r>
              <a:rPr lang="zh-CN" altLang="en-US" b="1">
                <a:solidFill>
                  <a:schemeClr val="bg1"/>
                </a:solidFill>
                <a:ea typeface="SimSun" pitchFamily="2" charset="-122"/>
              </a:rPr>
              <a:t>旧叙利亚版</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pitchFamily="34" charset="0"/>
                <a:ea typeface="SimSun" pitchFamily="2" charset="-122"/>
              </a:rPr>
              <a:t>(</a:t>
            </a:r>
            <a:r>
              <a:rPr lang="zh-CN" altLang="en-US" b="1" i="1">
                <a:solidFill>
                  <a:schemeClr val="bg1"/>
                </a:solidFill>
                <a:ea typeface="SimSun" pitchFamily="2" charset="-122"/>
              </a:rPr>
              <a:t>约</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200) </a:t>
            </a:r>
          </a:p>
        </p:txBody>
      </p:sp>
      <p:sp>
        <p:nvSpPr>
          <p:cNvPr id="384008" name="Text Box 12"/>
          <p:cNvSpPr txBox="1">
            <a:spLocks noChangeArrowheads="1"/>
          </p:cNvSpPr>
          <p:nvPr/>
        </p:nvSpPr>
        <p:spPr bwMode="auto">
          <a:xfrm>
            <a:off x="2860675" y="817563"/>
            <a:ext cx="3548063"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二世纪</a:t>
            </a:r>
            <a:endParaRPr lang="en-US" altLang="en-US" sz="3200" b="1">
              <a:solidFill>
                <a:srgbClr val="FFFFFF"/>
              </a:solidFill>
              <a:ea typeface="SimSun" pitchFamily="2" charset="-122"/>
            </a:endParaRPr>
          </a:p>
        </p:txBody>
      </p:sp>
      <p:sp>
        <p:nvSpPr>
          <p:cNvPr id="384009"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84010" name="Picture 18" descr="j025443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914400"/>
            <a:ext cx="10572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p:txBody>
          <a:bodyPr/>
          <a:lstStyle/>
          <a:p>
            <a:pPr eaLnBrk="1" hangingPunct="1"/>
            <a:r>
              <a:rPr lang="en-US" altLang="en-US">
                <a:solidFill>
                  <a:schemeClr val="bg1"/>
                </a:solidFill>
              </a:rPr>
              <a:t>Authorship – External Evidence 3</a:t>
            </a:r>
          </a:p>
        </p:txBody>
      </p:sp>
      <p:sp>
        <p:nvSpPr>
          <p:cNvPr id="386051"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605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285</a:t>
            </a:r>
          </a:p>
        </p:txBody>
      </p:sp>
      <p:sp>
        <p:nvSpPr>
          <p:cNvPr id="386053"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著作者身份</a:t>
            </a:r>
            <a:endParaRPr lang="en-US" altLang="en-US" sz="3200" b="1">
              <a:solidFill>
                <a:schemeClr val="bg1"/>
              </a:solidFill>
              <a:ea typeface="SimSun" pitchFamily="2" charset="-122"/>
            </a:endParaRPr>
          </a:p>
        </p:txBody>
      </p:sp>
      <p:sp>
        <p:nvSpPr>
          <p:cNvPr id="386054"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b="1" u="sng">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宝母草纸手抄本</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en-US" altLang="zh-CN" b="1" i="1">
                <a:solidFill>
                  <a:schemeClr val="bg1"/>
                </a:solidFill>
                <a:latin typeface="Arial Narrow" pitchFamily="34" charset="0"/>
                <a:ea typeface="SimSun" pitchFamily="2" charset="-122"/>
              </a:rPr>
              <a:t>p</a:t>
            </a:r>
            <a:r>
              <a:rPr lang="en-US" altLang="zh-CN" b="1">
                <a:solidFill>
                  <a:schemeClr val="bg1"/>
                </a:solidFill>
                <a:latin typeface="Arial Narrow" pitchFamily="34" charset="0"/>
                <a:ea typeface="SimSun" pitchFamily="2" charset="-122"/>
              </a:rPr>
              <a:t> 72)</a:t>
            </a:r>
          </a:p>
          <a:p>
            <a:pPr algn="ctr" eaLnBrk="1" hangingPunct="1">
              <a:buFontTx/>
              <a:buChar char="•"/>
            </a:pPr>
            <a:r>
              <a:rPr lang="zh-CN" altLang="en-US" b="1">
                <a:solidFill>
                  <a:schemeClr val="bg1"/>
                </a:solidFill>
                <a:latin typeface="Arial Narrow" pitchFamily="34" charset="0"/>
                <a:ea typeface="SimSun" pitchFamily="2" charset="-122"/>
              </a:rPr>
              <a:t>傅米兰</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该撒利亚</a:t>
            </a:r>
            <a:r>
              <a:rPr lang="zh-CN" altLang="en-US" b="1">
                <a:solidFill>
                  <a:schemeClr val="bg1"/>
                </a:solidFill>
                <a:latin typeface="Arial Narrow" pitchFamily="34" charset="0"/>
                <a:ea typeface="SimSun" pitchFamily="2" charset="-122"/>
              </a:rPr>
              <a:t>主教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256)</a:t>
            </a:r>
          </a:p>
          <a:p>
            <a:pPr algn="ctr" eaLnBrk="1" hangingPunct="1">
              <a:buFontTx/>
              <a:buChar char="•"/>
            </a:pPr>
            <a:r>
              <a:rPr lang="zh-CN" altLang="en-US" b="1">
                <a:solidFill>
                  <a:schemeClr val="bg1"/>
                </a:solidFill>
                <a:ea typeface="SimSun" pitchFamily="2" charset="-122"/>
              </a:rPr>
              <a:t>梅多巨</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里希思的</a:t>
            </a:r>
            <a:r>
              <a:rPr lang="zh-CN" altLang="en-US" b="1">
                <a:solidFill>
                  <a:schemeClr val="bg1"/>
                </a:solidFill>
                <a:ea typeface="SimSun" pitchFamily="2" charset="-122"/>
              </a:rPr>
              <a:t>主教</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引用 </a:t>
            </a:r>
            <a:r>
              <a:rPr lang="en-US" altLang="zh-CN" b="1">
                <a:solidFill>
                  <a:schemeClr val="bg1"/>
                </a:solidFill>
                <a:latin typeface="Arial Narrow" pitchFamily="34" charset="0"/>
                <a:ea typeface="SimSun" pitchFamily="2" charset="-122"/>
              </a:rPr>
              <a:t>3:8)</a:t>
            </a:r>
          </a:p>
          <a:p>
            <a:pPr eaLnBrk="1" hangingPunct="1"/>
            <a:endParaRPr lang="en-US" altLang="zh-CN" b="1">
              <a:solidFill>
                <a:schemeClr val="bg1"/>
              </a:solidFill>
              <a:latin typeface="Arial Narrow" pitchFamily="34" charset="0"/>
              <a:ea typeface="SimSun" pitchFamily="2" charset="-122"/>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很少提及彼得后书</a:t>
            </a:r>
            <a:endParaRPr lang="en-US" altLang="zh-CN"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俄利根</a:t>
            </a:r>
            <a:r>
              <a:rPr lang="zh-CN" altLang="en-US">
                <a:solidFill>
                  <a:schemeClr val="bg1"/>
                </a:solidFill>
                <a:ea typeface="SimSun" pitchFamily="2" charset="-122"/>
              </a:rPr>
              <a:t> </a:t>
            </a:r>
            <a:r>
              <a:rPr lang="en-US" altLang="zh-CN" sz="2200" b="1">
                <a:solidFill>
                  <a:schemeClr val="bg1"/>
                </a:solidFill>
                <a:latin typeface="Arial" pitchFamily="34" charset="0"/>
                <a:ea typeface="SimSun" pitchFamily="2" charset="-122"/>
              </a:rPr>
              <a:t> (</a:t>
            </a:r>
            <a:r>
              <a:rPr lang="zh-CN" altLang="en-US" b="1">
                <a:solidFill>
                  <a:schemeClr val="bg1"/>
                </a:solidFill>
                <a:ea typeface="SimSun" pitchFamily="2" charset="-122"/>
              </a:rPr>
              <a:t>公元</a:t>
            </a:r>
            <a:r>
              <a:rPr lang="en-US" altLang="zh-CN" sz="2200" b="1">
                <a:solidFill>
                  <a:schemeClr val="bg1"/>
                </a:solidFill>
                <a:latin typeface="Arial" pitchFamily="34" charset="0"/>
                <a:ea typeface="SimSun" pitchFamily="2" charset="-122"/>
              </a:rPr>
              <a:t>185-253)</a:t>
            </a:r>
          </a:p>
          <a:p>
            <a:pPr algn="ctr" eaLnBrk="1" hangingPunct="1">
              <a:buFont typeface="Wingdings" pitchFamily="2" charset="2"/>
              <a:buNone/>
            </a:pPr>
            <a:r>
              <a:rPr lang="en-US" altLang="zh-CN" sz="2200" b="1">
                <a:solidFill>
                  <a:schemeClr val="bg1"/>
                </a:solidFill>
                <a:latin typeface="Arial" pitchFamily="34" charset="0"/>
                <a:ea typeface="SimSun" pitchFamily="2" charset="-122"/>
              </a:rPr>
              <a:t>- </a:t>
            </a:r>
            <a:r>
              <a:rPr lang="zh-CN" altLang="en-US" sz="2200" b="1">
                <a:solidFill>
                  <a:schemeClr val="bg1"/>
                </a:solidFill>
                <a:latin typeface="Arial" pitchFamily="34" charset="0"/>
                <a:ea typeface="SimSun" pitchFamily="2" charset="-122"/>
              </a:rPr>
              <a:t>争议</a:t>
            </a:r>
          </a:p>
          <a:p>
            <a:pPr algn="ctr" eaLnBrk="1" hangingPunct="1">
              <a:buFont typeface="Wingdings" pitchFamily="2" charset="2"/>
              <a:buChar char="§"/>
            </a:pPr>
            <a:r>
              <a:rPr lang="zh-CN" altLang="en-US" b="1">
                <a:solidFill>
                  <a:schemeClr val="bg1"/>
                </a:solidFill>
                <a:ea typeface="SimSun" pitchFamily="2" charset="-122"/>
              </a:rPr>
              <a:t>特土良</a:t>
            </a:r>
            <a:r>
              <a:rPr lang="zh-CN" altLang="en-US">
                <a:solidFill>
                  <a:schemeClr val="bg1"/>
                </a:solidFill>
                <a:ea typeface="SimSun" pitchFamily="2" charset="-122"/>
              </a:rPr>
              <a:t> </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西彼廉</a:t>
            </a:r>
            <a:endParaRPr lang="en-US" altLang="zh-CN" sz="2200" b="1">
              <a:solidFill>
                <a:schemeClr val="bg1"/>
              </a:solidFill>
              <a:latin typeface="Arial"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亚历山大的狄尼修</a:t>
            </a:r>
            <a:r>
              <a:rPr lang="zh-CN" altLang="en-US">
                <a:solidFill>
                  <a:schemeClr val="bg1"/>
                </a:solidFill>
                <a:ea typeface="SimSun" pitchFamily="2" charset="-122"/>
              </a:rPr>
              <a:t> </a:t>
            </a:r>
            <a:endParaRPr lang="en-US" altLang="zh-CN">
              <a:solidFill>
                <a:schemeClr val="bg1"/>
              </a:solidFill>
              <a:ea typeface="SimSun" pitchFamily="2" charset="-122"/>
            </a:endParaRPr>
          </a:p>
        </p:txBody>
      </p:sp>
      <p:sp>
        <p:nvSpPr>
          <p:cNvPr id="386056" name="Text Box 10"/>
          <p:cNvSpPr txBox="1">
            <a:spLocks noChangeArrowheads="1"/>
          </p:cNvSpPr>
          <p:nvPr/>
        </p:nvSpPr>
        <p:spPr bwMode="auto">
          <a:xfrm>
            <a:off x="2860675" y="730250"/>
            <a:ext cx="3548063"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chemeClr val="bg1"/>
                </a:solidFill>
                <a:ea typeface="SimSun" pitchFamily="2" charset="-122"/>
              </a:rPr>
              <a:t>外在证据 </a:t>
            </a:r>
            <a:r>
              <a:rPr lang="en-US" altLang="en-US" sz="3200" b="1">
                <a:solidFill>
                  <a:schemeClr val="bg1"/>
                </a:solidFill>
                <a:ea typeface="SimSun" pitchFamily="2" charset="-122"/>
              </a:rPr>
              <a:t>– </a:t>
            </a:r>
            <a:r>
              <a:rPr lang="en-US" altLang="zh-CN" sz="3200" b="1">
                <a:solidFill>
                  <a:schemeClr val="bg1"/>
                </a:solidFill>
                <a:ea typeface="SimSun" pitchFamily="2" charset="-122"/>
              </a:rPr>
              <a:t> </a:t>
            </a:r>
            <a:r>
              <a:rPr lang="zh-CN" altLang="en-US" sz="3200" b="1">
                <a:solidFill>
                  <a:schemeClr val="bg1"/>
                </a:solidFill>
                <a:ea typeface="SimSun" pitchFamily="2" charset="-122"/>
              </a:rPr>
              <a:t>三世纪</a:t>
            </a:r>
            <a:endParaRPr lang="en-US" altLang="en-US" sz="3200" b="1">
              <a:solidFill>
                <a:schemeClr val="bg1"/>
              </a:solidFill>
              <a:ea typeface="SimSun" pitchFamily="2" charset="-122"/>
            </a:endParaRPr>
          </a:p>
        </p:txBody>
      </p:sp>
      <p:sp>
        <p:nvSpPr>
          <p:cNvPr id="386057"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880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8810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88101" name="Text Box 7"/>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zh-CN" altLang="en-US" sz="3600" b="1">
              <a:solidFill>
                <a:srgbClr val="FFFFFF"/>
              </a:solidFill>
              <a:latin typeface="Arial" pitchFamily="34" charset="0"/>
              <a:ea typeface="SimSun" pitchFamily="2" charset="-122"/>
            </a:endParaRPr>
          </a:p>
        </p:txBody>
      </p:sp>
      <p:sp>
        <p:nvSpPr>
          <p:cNvPr id="388102"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Narrow" pitchFamily="34" charset="0"/>
                <a:ea typeface="SimSun" pitchFamily="2" charset="-122"/>
              </a:rPr>
              <a:t>支持彼得后书为真</a:t>
            </a:r>
          </a:p>
          <a:p>
            <a:pPr algn="ctr" eaLnBrk="1" hangingPunct="1">
              <a:buFontTx/>
              <a:buChar char="•"/>
            </a:pPr>
            <a:r>
              <a:rPr lang="zh-CN" altLang="en-US" b="1">
                <a:solidFill>
                  <a:schemeClr val="bg1"/>
                </a:solidFill>
                <a:latin typeface="Arial Narrow" pitchFamily="34" charset="0"/>
                <a:ea typeface="SimSun" pitchFamily="2" charset="-122"/>
              </a:rPr>
              <a:t>亚历山大的</a:t>
            </a:r>
            <a:r>
              <a:rPr lang="zh-CN" altLang="en-US" b="1">
                <a:solidFill>
                  <a:schemeClr val="bg1"/>
                </a:solidFill>
                <a:ea typeface="SimSun" pitchFamily="2" charset="-122"/>
              </a:rPr>
              <a:t>阿他那修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367)</a:t>
            </a:r>
          </a:p>
          <a:p>
            <a:pPr algn="ctr" eaLnBrk="1" hangingPunct="1">
              <a:buFontTx/>
              <a:buChar char="•"/>
            </a:pPr>
            <a:r>
              <a:rPr lang="zh-CN" altLang="en-US" b="1">
                <a:solidFill>
                  <a:schemeClr val="bg1"/>
                </a:solidFill>
                <a:ea typeface="SimSun" pitchFamily="2" charset="-122"/>
              </a:rPr>
              <a:t>大圣巴西略</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塞浦路斯主教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安布鲁斯</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 </a:t>
            </a:r>
            <a:r>
              <a:rPr lang="zh-CN" altLang="en-US" b="1">
                <a:solidFill>
                  <a:schemeClr val="bg1"/>
                </a:solidFill>
                <a:latin typeface="Arial Narrow" pitchFamily="34" charset="0"/>
                <a:ea typeface="SimSun" pitchFamily="2" charset="-122"/>
              </a:rPr>
              <a:t>米兰</a:t>
            </a:r>
            <a:r>
              <a:rPr lang="zh-CN" altLang="en-US" b="1">
                <a:solidFill>
                  <a:schemeClr val="bg1"/>
                </a:solidFill>
                <a:ea typeface="SimSun" pitchFamily="2" charset="-122"/>
              </a:rPr>
              <a:t>主教</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耶路撒冷的西里尔</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高卢派第斯的希拉里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ea typeface="SimSun" pitchFamily="2" charset="-122"/>
              </a:rPr>
              <a:t>拉增朱斯的格里高里</a:t>
            </a:r>
            <a:endParaRPr lang="en-US" altLang="zh-CN" b="1">
              <a:solidFill>
                <a:schemeClr val="bg1"/>
              </a:solidFill>
              <a:latin typeface="Arial Narrow" pitchFamily="34" charset="0"/>
              <a:ea typeface="SimSun" pitchFamily="2" charset="-122"/>
            </a:endParaRPr>
          </a:p>
          <a:p>
            <a:pPr algn="ctr" eaLnBrk="1" hangingPunct="1">
              <a:buFontTx/>
              <a:buChar char="•"/>
            </a:pPr>
            <a:r>
              <a:rPr lang="zh-CN" altLang="en-US" b="1">
                <a:solidFill>
                  <a:schemeClr val="bg1"/>
                </a:solidFill>
                <a:latin typeface="Arial Narrow" pitchFamily="34" charset="0"/>
                <a:ea typeface="SimSun" pitchFamily="2" charset="-122"/>
              </a:rPr>
              <a:t>奥古斯丁</a:t>
            </a:r>
          </a:p>
          <a:p>
            <a:pPr algn="ctr" eaLnBrk="1" hangingPunct="1">
              <a:buFontTx/>
              <a:buChar char="•"/>
            </a:pPr>
            <a:r>
              <a:rPr lang="zh-CN" altLang="en-US" b="1">
                <a:solidFill>
                  <a:schemeClr val="bg1"/>
                </a:solidFill>
                <a:ea typeface="SimSun" pitchFamily="2" charset="-122"/>
              </a:rPr>
              <a:t>老底嘉大公会议</a:t>
            </a:r>
            <a:r>
              <a:rPr lang="zh-CN" altLang="en-US">
                <a:solidFill>
                  <a:schemeClr val="bg1"/>
                </a:solidFill>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363)</a:t>
            </a:r>
          </a:p>
          <a:p>
            <a:pPr algn="ctr" eaLnBrk="1" hangingPunct="1">
              <a:buFontTx/>
              <a:buChar char="•"/>
            </a:pPr>
            <a:r>
              <a:rPr lang="zh-CN" altLang="en-US" b="1">
                <a:solidFill>
                  <a:schemeClr val="bg1"/>
                </a:solidFill>
                <a:latin typeface="Arial Narrow" pitchFamily="34" charset="0"/>
                <a:ea typeface="SimSun" pitchFamily="2" charset="-122"/>
              </a:rPr>
              <a:t>第三次</a:t>
            </a:r>
            <a:r>
              <a:rPr lang="zh-CN" altLang="en-US" b="1">
                <a:solidFill>
                  <a:schemeClr val="bg1"/>
                </a:solidFill>
                <a:ea typeface="SimSun" pitchFamily="2" charset="-122"/>
              </a:rPr>
              <a:t>迦太基会议</a:t>
            </a:r>
            <a:r>
              <a:rPr lang="zh-CN" altLang="en-US">
                <a:solidFill>
                  <a:schemeClr val="bg1"/>
                </a:solidFill>
                <a:ea typeface="SimSun" pitchFamily="2" charset="-122"/>
              </a:rPr>
              <a:t> </a:t>
            </a:r>
            <a:br>
              <a:rPr lang="en-US" altLang="zh-CN" b="1">
                <a:solidFill>
                  <a:schemeClr val="bg1"/>
                </a:solidFill>
                <a:latin typeface="Arial Narrow" pitchFamily="34" charset="0"/>
                <a:ea typeface="SimSun" pitchFamily="2" charset="-122"/>
              </a:rPr>
            </a:br>
            <a:r>
              <a:rPr lang="en-US" altLang="zh-CN" b="1">
                <a:solidFill>
                  <a:schemeClr val="bg1"/>
                </a:solidFill>
                <a:latin typeface="Arial Narrow" pitchFamily="34" charset="0"/>
                <a:ea typeface="SimSun" pitchFamily="2" charset="-122"/>
              </a:rPr>
              <a:t>(</a:t>
            </a:r>
            <a:r>
              <a:rPr lang="zh-CN" altLang="en-US" b="1">
                <a:solidFill>
                  <a:schemeClr val="bg1"/>
                </a:solidFill>
                <a:ea typeface="SimSun" pitchFamily="2" charset="-122"/>
              </a:rPr>
              <a:t>公元</a:t>
            </a:r>
            <a:r>
              <a:rPr lang="en-US" altLang="zh-CN" b="1">
                <a:solidFill>
                  <a:schemeClr val="bg1"/>
                </a:solidFill>
                <a:latin typeface="Arial Narrow" pitchFamily="34" charset="0"/>
                <a:ea typeface="SimSun" pitchFamily="2" charset="-122"/>
              </a:rPr>
              <a:t>397)</a:t>
            </a:r>
          </a:p>
          <a:p>
            <a:pPr algn="ctr" eaLnBrk="1" hangingPunct="1">
              <a:buFontTx/>
              <a:buChar char="•"/>
            </a:pPr>
            <a:r>
              <a:rPr lang="zh-CN" altLang="en-US" b="1">
                <a:solidFill>
                  <a:schemeClr val="bg1"/>
                </a:solidFill>
                <a:ea typeface="SimSun" pitchFamily="2" charset="-122"/>
              </a:rPr>
              <a:t>耶柔米的武加大</a:t>
            </a:r>
            <a:r>
              <a:rPr lang="en-US" altLang="zh-CN">
                <a:ea typeface="SimSun" pitchFamily="2" charset="-122"/>
              </a:rPr>
              <a:t> </a:t>
            </a:r>
            <a:r>
              <a:rPr lang="en-US" altLang="zh-CN" b="1">
                <a:solidFill>
                  <a:schemeClr val="bg1"/>
                </a:solidFill>
                <a:latin typeface="Arial Narrow" pitchFamily="34" charset="0"/>
                <a:ea typeface="SimSun" pitchFamily="2" charset="-122"/>
              </a:rPr>
              <a:t>(</a:t>
            </a:r>
            <a:r>
              <a:rPr lang="zh-CN" altLang="en-US" b="1">
                <a:solidFill>
                  <a:schemeClr val="bg1"/>
                </a:solidFill>
                <a:latin typeface="Arial Narrow" pitchFamily="34" charset="0"/>
                <a:ea typeface="SimSun" pitchFamily="2" charset="-122"/>
              </a:rPr>
              <a:t>因风格而有疑问</a:t>
            </a:r>
            <a:r>
              <a:rPr lang="en-US" altLang="zh-CN" b="1">
                <a:solidFill>
                  <a:schemeClr val="bg1"/>
                </a:solidFill>
                <a:latin typeface="Arial Narrow" pitchFamily="34" charset="0"/>
                <a:ea typeface="SimSun" pitchFamily="2" charset="-122"/>
              </a:rPr>
              <a:t>) </a:t>
            </a: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ea typeface="SimSun" pitchFamily="2" charset="-122"/>
              </a:rPr>
              <a:t>很少提及彼得后书</a:t>
            </a:r>
            <a:endParaRPr lang="en-US" altLang="zh-CN" b="1">
              <a:solidFill>
                <a:schemeClr val="bg1"/>
              </a:solidFill>
              <a:latin typeface="Arial Narrow" pitchFamily="34" charset="0"/>
              <a:ea typeface="SimSun" pitchFamily="2" charset="-122"/>
            </a:endParaRPr>
          </a:p>
          <a:p>
            <a:pPr algn="ctr" eaLnBrk="1" hangingPunct="1">
              <a:buFont typeface="Wingdings" pitchFamily="2" charset="2"/>
              <a:buNone/>
            </a:pPr>
            <a:r>
              <a:rPr lang="zh-CN" altLang="en-US" b="1">
                <a:solidFill>
                  <a:schemeClr val="bg1"/>
                </a:solidFill>
                <a:ea typeface="SimSun" pitchFamily="2" charset="-122"/>
              </a:rPr>
              <a:t>优西比乌将书放在被广泛接受但有争议的书一类</a:t>
            </a:r>
            <a:r>
              <a:rPr lang="en-US" altLang="zh-CN" b="1">
                <a:solidFill>
                  <a:schemeClr val="bg1"/>
                </a:solidFill>
                <a:ea typeface="SimSun" pitchFamily="2" charset="-122"/>
              </a:rPr>
              <a:t>, </a:t>
            </a:r>
            <a:r>
              <a:rPr lang="zh-CN" altLang="en-US" b="1">
                <a:solidFill>
                  <a:schemeClr val="bg1"/>
                </a:solidFill>
                <a:ea typeface="SimSun" pitchFamily="2" charset="-122"/>
              </a:rPr>
              <a:t>因为</a:t>
            </a:r>
            <a:r>
              <a:rPr lang="zh-CN" altLang="en-US">
                <a:solidFill>
                  <a:schemeClr val="bg1"/>
                </a:solidFill>
                <a:ea typeface="SimSun" pitchFamily="2" charset="-122"/>
              </a:rPr>
              <a:t> </a:t>
            </a:r>
            <a:r>
              <a:rPr lang="zh-CN" altLang="en-US" sz="2200" b="1">
                <a:solidFill>
                  <a:schemeClr val="bg1"/>
                </a:solidFill>
                <a:latin typeface="Arial Narrow" pitchFamily="34" charset="0"/>
                <a:ea typeface="SimSun" pitchFamily="2" charset="-122"/>
              </a:rPr>
              <a:t> </a:t>
            </a:r>
            <a:r>
              <a:rPr lang="en-US" altLang="zh-CN" sz="2200" b="1">
                <a:solidFill>
                  <a:schemeClr val="bg1"/>
                </a:solidFill>
                <a:latin typeface="Arial Narrow" pitchFamily="34" charset="0"/>
                <a:ea typeface="SimSun" pitchFamily="2" charset="-122"/>
              </a:rPr>
              <a:t>:</a:t>
            </a:r>
          </a:p>
          <a:p>
            <a:pPr algn="ctr" eaLnBrk="1" hangingPunct="1">
              <a:buFont typeface="Arial" pitchFamily="34" charset="0"/>
              <a:buAutoNum type="arabicPeriod"/>
            </a:pPr>
            <a:r>
              <a:rPr lang="en-US" altLang="zh-CN" sz="2200" b="1">
                <a:solidFill>
                  <a:schemeClr val="bg1"/>
                </a:solidFill>
                <a:latin typeface="Arial Narrow" pitchFamily="34" charset="0"/>
                <a:ea typeface="SimSun" pitchFamily="2" charset="-122"/>
              </a:rPr>
              <a:t> </a:t>
            </a:r>
            <a:r>
              <a:rPr lang="zh-CN" altLang="en-US" sz="2200" b="1">
                <a:solidFill>
                  <a:schemeClr val="bg1"/>
                </a:solidFill>
                <a:latin typeface="Arial Narrow" pitchFamily="34" charset="0"/>
                <a:ea typeface="SimSun" pitchFamily="2" charset="-122"/>
              </a:rPr>
              <a:t>他所尊敬的作家认为它不是正典</a:t>
            </a:r>
          </a:p>
          <a:p>
            <a:pPr algn="ctr" eaLnBrk="1" hangingPunct="1">
              <a:buFont typeface="Arial" pitchFamily="34" charset="0"/>
              <a:buAutoNum type="arabicPeriod"/>
            </a:pPr>
            <a:endParaRPr lang="en-US" altLang="zh-CN" sz="2200" b="1">
              <a:solidFill>
                <a:schemeClr val="bg1"/>
              </a:solidFill>
              <a:latin typeface="Arial Narrow" pitchFamily="34" charset="0"/>
              <a:ea typeface="SimSun" pitchFamily="2" charset="-122"/>
            </a:endParaRPr>
          </a:p>
          <a:p>
            <a:pPr algn="ctr" eaLnBrk="1" hangingPunct="1">
              <a:buFont typeface="Arial" pitchFamily="34" charset="0"/>
              <a:buAutoNum type="arabicPeriod"/>
            </a:pPr>
            <a:r>
              <a:rPr lang="zh-CN" altLang="en-US" sz="2200" b="1">
                <a:solidFill>
                  <a:schemeClr val="bg1"/>
                </a:solidFill>
                <a:latin typeface="Arial Narrow" pitchFamily="34" charset="0"/>
                <a:ea typeface="SimSun" pitchFamily="2" charset="-122"/>
              </a:rPr>
              <a:t>很少有早期文献引用</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None/>
            </a:pP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但他不称为伪造</a:t>
            </a:r>
            <a:r>
              <a:rPr lang="en-US" altLang="zh-CN" sz="2200" b="1">
                <a:solidFill>
                  <a:schemeClr val="bg1"/>
                </a:solidFill>
                <a:latin typeface="Arial Narrow" pitchFamily="34" charset="0"/>
                <a:ea typeface="SimSun" pitchFamily="2" charset="-122"/>
              </a:rPr>
              <a:t>)</a:t>
            </a:r>
          </a:p>
          <a:p>
            <a:pPr algn="ctr" eaLnBrk="1" hangingPunct="1">
              <a:buFont typeface="Wingdings" pitchFamily="2" charset="2"/>
              <a:buNone/>
            </a:pP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克里索斯通</a:t>
            </a:r>
            <a:r>
              <a:rPr lang="zh-CN" altLang="en-US">
                <a:solidFill>
                  <a:schemeClr val="bg1"/>
                </a:solidFill>
                <a:ea typeface="SimSun" pitchFamily="2" charset="-122"/>
              </a:rPr>
              <a:t> </a:t>
            </a:r>
            <a:endParaRPr lang="en-US" altLang="zh-CN" sz="2200" b="1">
              <a:solidFill>
                <a:schemeClr val="bg1"/>
              </a:solidFill>
              <a:latin typeface="Arial Narrow" pitchFamily="34" charset="0"/>
              <a:ea typeface="SimSun" pitchFamily="2" charset="-122"/>
            </a:endParaRPr>
          </a:p>
          <a:p>
            <a:pPr algn="ctr" eaLnBrk="1" hangingPunct="1">
              <a:buFont typeface="Wingdings" pitchFamily="2" charset="2"/>
              <a:buChar char="§"/>
            </a:pPr>
            <a:r>
              <a:rPr lang="zh-CN" altLang="en-US" b="1">
                <a:solidFill>
                  <a:schemeClr val="bg1"/>
                </a:solidFill>
                <a:ea typeface="SimSun" pitchFamily="2" charset="-122"/>
              </a:rPr>
              <a:t>摩普绥提亚的狄奥多</a:t>
            </a:r>
            <a:r>
              <a:rPr lang="zh-CN" altLang="en-US">
                <a:solidFill>
                  <a:schemeClr val="bg1"/>
                </a:solidFill>
                <a:ea typeface="SimSun" pitchFamily="2" charset="-122"/>
              </a:rPr>
              <a:t> </a:t>
            </a:r>
            <a:br>
              <a:rPr lang="en-US" altLang="zh-CN" sz="2200" b="1">
                <a:solidFill>
                  <a:schemeClr val="bg1"/>
                </a:solidFill>
                <a:latin typeface="Arial Narrow" pitchFamily="34" charset="0"/>
                <a:ea typeface="SimSun" pitchFamily="2" charset="-122"/>
              </a:rPr>
            </a:br>
            <a:r>
              <a:rPr lang="en-US" altLang="zh-CN" sz="2200" b="1">
                <a:solidFill>
                  <a:schemeClr val="bg1"/>
                </a:solidFill>
                <a:latin typeface="Arial Narrow" pitchFamily="34" charset="0"/>
                <a:ea typeface="SimSun" pitchFamily="2" charset="-122"/>
              </a:rPr>
              <a:t>(</a:t>
            </a:r>
            <a:r>
              <a:rPr lang="zh-CN" altLang="en-US" sz="2200" b="1">
                <a:solidFill>
                  <a:schemeClr val="bg1"/>
                </a:solidFill>
                <a:latin typeface="Arial Narrow" pitchFamily="34" charset="0"/>
                <a:ea typeface="SimSun" pitchFamily="2" charset="-122"/>
              </a:rPr>
              <a:t>反对</a:t>
            </a:r>
            <a:r>
              <a:rPr lang="en-US" altLang="zh-CN" sz="2200" b="1">
                <a:solidFill>
                  <a:schemeClr val="bg1"/>
                </a:solidFill>
                <a:latin typeface="Arial Narrow" pitchFamily="34" charset="0"/>
                <a:ea typeface="SimSun" pitchFamily="2" charset="-122"/>
              </a:rPr>
              <a:t>)</a:t>
            </a:r>
          </a:p>
        </p:txBody>
      </p:sp>
      <p:sp>
        <p:nvSpPr>
          <p:cNvPr id="388104" name="Text Box 10"/>
          <p:cNvSpPr txBox="1">
            <a:spLocks noChangeArrowheads="1"/>
          </p:cNvSpPr>
          <p:nvPr/>
        </p:nvSpPr>
        <p:spPr bwMode="auto">
          <a:xfrm>
            <a:off x="3135313" y="684213"/>
            <a:ext cx="3008312"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Narrow" pitchFamily="34" charset="0"/>
                <a:ea typeface="SimSun" pitchFamily="2" charset="-122"/>
              </a:rPr>
              <a:t>外在证据 </a:t>
            </a:r>
            <a:r>
              <a:rPr lang="en-US" altLang="en-US" sz="2800" b="1">
                <a:solidFill>
                  <a:srgbClr val="FFFFFF"/>
                </a:solidFill>
                <a:latin typeface="Arial Narrow" pitchFamily="34" charset="0"/>
                <a:ea typeface="SimSun" pitchFamily="2" charset="-122"/>
              </a:rPr>
              <a:t>– </a:t>
            </a:r>
            <a:r>
              <a:rPr lang="zh-CN" altLang="en-US" sz="2800" b="1">
                <a:solidFill>
                  <a:srgbClr val="FFFFFF"/>
                </a:solidFill>
                <a:latin typeface="Arial Narrow" pitchFamily="34" charset="0"/>
                <a:ea typeface="SimSun" pitchFamily="2" charset="-122"/>
              </a:rPr>
              <a:t>四世纪</a:t>
            </a: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latin typeface="Arial Narrow" pitchFamily="34" charset="0"/>
                <a:ea typeface="SimSun" pitchFamily="2" charset="-122"/>
              </a:rPr>
              <a:t>注意尽管有提出反对，彼得后书在四世纪被议会接受</a:t>
            </a:r>
            <a:r>
              <a:rPr lang="en-US" altLang="zh-CN" b="1">
                <a:solidFill>
                  <a:srgbClr val="FFFFFF"/>
                </a:solidFill>
                <a:latin typeface="Arial Narrow" pitchFamily="34" charset="0"/>
                <a:ea typeface="SimSun" pitchFamily="2" charset="-122"/>
              </a:rPr>
              <a:t>. </a:t>
            </a:r>
            <a:endParaRPr lang="en-US" altLang="en-US" b="1">
              <a:solidFill>
                <a:srgbClr val="FFFFFF"/>
              </a:solidFill>
              <a:latin typeface="Arial Narrow" pitchFamily="34" charset="0"/>
              <a:ea typeface="SimSun" pitchFamily="2" charset="-122"/>
            </a:endParaRPr>
          </a:p>
        </p:txBody>
      </p:sp>
      <p:sp>
        <p:nvSpPr>
          <p:cNvPr id="3881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idx="4294967295"/>
          </p:nvPr>
        </p:nvSpPr>
        <p:spPr/>
        <p:txBody>
          <a:bodyPr/>
          <a:lstStyle/>
          <a:p>
            <a:pPr eaLnBrk="1" hangingPunct="1"/>
            <a:r>
              <a:rPr lang="en-US" altLang="en-US"/>
              <a:t>NT Canon during 1</a:t>
            </a:r>
            <a:r>
              <a:rPr lang="en-US" altLang="en-US" baseline="30000"/>
              <a:t>st</a:t>
            </a:r>
            <a:r>
              <a:rPr lang="en-US" altLang="en-US"/>
              <a:t> 4C</a:t>
            </a:r>
          </a:p>
        </p:txBody>
      </p:sp>
      <p:sp>
        <p:nvSpPr>
          <p:cNvPr id="39014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p>
        </p:txBody>
      </p:sp>
      <p:sp>
        <p:nvSpPr>
          <p:cNvPr id="390148"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36</a:t>
            </a:r>
          </a:p>
        </p:txBody>
      </p:sp>
      <p:sp>
        <p:nvSpPr>
          <p:cNvPr id="390149" name="Text Box 7"/>
          <p:cNvSpPr txBox="1">
            <a:spLocks noChangeArrowheads="1"/>
          </p:cNvSpPr>
          <p:nvPr/>
        </p:nvSpPr>
        <p:spPr bwMode="auto">
          <a:xfrm>
            <a:off x="533400" y="1206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前四世纪的新约正典</a:t>
            </a:r>
            <a:endParaRPr lang="en-US" altLang="zh-CN" sz="2800" b="1">
              <a:solidFill>
                <a:schemeClr val="bg1"/>
              </a:solidFill>
              <a:latin typeface="Arial" pitchFamily="34" charset="0"/>
              <a:ea typeface="SimSun" pitchFamily="2" charset="-122"/>
            </a:endParaRPr>
          </a:p>
          <a:p>
            <a:pPr algn="ctr" eaLnBrk="1" hangingPunct="1"/>
            <a:r>
              <a:rPr lang="en-US" altLang="zh-CN" sz="1800">
                <a:solidFill>
                  <a:schemeClr val="bg1"/>
                </a:solidFill>
                <a:latin typeface="Arial" pitchFamily="34" charset="0"/>
                <a:ea typeface="SimSun" pitchFamily="2" charset="-122"/>
              </a:rPr>
              <a:t>H. Wayne House, </a:t>
            </a:r>
            <a:r>
              <a:rPr lang="en-US" altLang="zh-CN" sz="1800" i="1">
                <a:solidFill>
                  <a:schemeClr val="bg1"/>
                </a:solidFill>
                <a:latin typeface="Arial" pitchFamily="34" charset="0"/>
                <a:ea typeface="SimSun" pitchFamily="2" charset="-122"/>
              </a:rPr>
              <a:t>Chronological &amp; Background Charts to the NT</a:t>
            </a:r>
            <a:endParaRPr lang="en-US" altLang="en-US" sz="1800">
              <a:solidFill>
                <a:schemeClr val="bg1"/>
              </a:solidFill>
              <a:latin typeface="Arial" pitchFamily="34" charset="0"/>
              <a:ea typeface="SimSun" pitchFamily="2" charset="-122"/>
            </a:endParaRPr>
          </a:p>
        </p:txBody>
      </p:sp>
      <p:pic>
        <p:nvPicPr>
          <p:cNvPr id="390150" name="Picture 1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925513"/>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620000" cy="76200"/>
          </a:xfrm>
          <a:prstGeom prst="rect">
            <a:avLst/>
          </a:prstGeom>
          <a:noFill/>
          <a:ln w="9525">
            <a:solidFill>
              <a:srgbClr val="9E063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0152"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SimSun"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Microsoft YaHei UI" panose="020B0503020204020204" pitchFamily="34" charset="-122"/>
              <a:ea typeface="Microsoft YaHei UI" panose="020B0503020204020204" pitchFamily="34" charset="-122"/>
              <a:cs typeface="+mn-cs"/>
            </a:endParaRPr>
          </a:p>
        </p:txBody>
      </p:sp>
      <p:sp>
        <p:nvSpPr>
          <p:cNvPr id="444421" name="Text Box 5"/>
          <p:cNvSpPr txBox="1">
            <a:spLocks noChangeArrowheads="1"/>
          </p:cNvSpPr>
          <p:nvPr/>
        </p:nvSpPr>
        <p:spPr bwMode="auto">
          <a:xfrm>
            <a:off x="8135433" y="228600"/>
            <a:ext cx="72808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284</a:t>
            </a:r>
          </a:p>
        </p:txBody>
      </p:sp>
      <p:sp>
        <p:nvSpPr>
          <p:cNvPr id="444422" name="Text Box 6"/>
          <p:cNvSpPr txBox="1">
            <a:spLocks noChangeArrowheads="1"/>
          </p:cNvSpPr>
          <p:nvPr/>
        </p:nvSpPr>
        <p:spPr bwMode="auto">
          <a:xfrm>
            <a:off x="3810703" y="76200"/>
            <a:ext cx="162736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36875" name="Text Box 11"/>
          <p:cNvSpPr txBox="1">
            <a:spLocks noChangeArrowheads="1"/>
          </p:cNvSpPr>
          <p:nvPr/>
        </p:nvSpPr>
        <p:spPr bwMode="auto">
          <a:xfrm>
            <a:off x="381000" y="1752600"/>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彼得提醒北小亚细亚的信徒有关假教师的特点及其将来的毁灭的知识， 以及耶稣基督的恩典知识，这知识可以用来抵挡</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错误教导</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并激励信徒在敬虔中</a:t>
            </a:r>
            <a:r>
              <a:rPr kumimoji="0" lang="zh-CN" altLang="en-US" sz="3200" b="1" i="1" u="none" strike="noStrike" kern="1200" cap="none" spc="0" normalizeH="0" baseline="0" noProof="0" dirty="0">
                <a:ln>
                  <a:noFill/>
                </a:ln>
                <a:solidFill>
                  <a:srgbClr val="FF0066"/>
                </a:solidFill>
                <a:effectLst/>
                <a:uLnTx/>
                <a:uFillTx/>
                <a:latin typeface="Microsoft YaHei UI" panose="020B0503020204020204" pitchFamily="34" charset="-122"/>
                <a:ea typeface="Microsoft YaHei UI" panose="020B0503020204020204" pitchFamily="34" charset="-122"/>
                <a:cs typeface="SimSun" charset="0"/>
              </a:rPr>
              <a:t>属灵的增长</a:t>
            </a:r>
            <a:r>
              <a:rPr kumimoji="0" lang="zh-CN" altLang="en-US"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endParaRPr kumimoji="0" lang="en-US" altLang="zh-CN" sz="3200" b="1" i="1"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Microsoft YaHei UI" panose="020B0503020204020204" pitchFamily="34" charset="-122"/>
                <a:ea typeface="Microsoft YaHei UI" panose="020B0503020204020204" pitchFamily="34" charset="-122"/>
                <a:cs typeface="Impact"/>
              </a:rPr>
              <a:t>彼得后书</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3819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idx="4294967295"/>
          </p:nvPr>
        </p:nvSpPr>
        <p:spPr/>
        <p:txBody>
          <a:bodyPr/>
          <a:lstStyle/>
          <a:p>
            <a:pPr eaLnBrk="1" hangingPunct="1"/>
            <a:r>
              <a:rPr lang="en-US" altLang="en-US"/>
              <a:t>Authorship – External Evidence 4</a:t>
            </a:r>
          </a:p>
        </p:txBody>
      </p:sp>
      <p:sp>
        <p:nvSpPr>
          <p:cNvPr id="392195"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2196"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a:t>
            </a:r>
          </a:p>
        </p:txBody>
      </p:sp>
      <p:sp>
        <p:nvSpPr>
          <p:cNvPr id="392197"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2198"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支持彼得后书为真</a:t>
            </a:r>
            <a:endParaRPr lang="en-US" altLang="zh-CN" sz="2800" b="1" u="sng">
              <a:solidFill>
                <a:schemeClr val="bg1"/>
              </a:solidFill>
              <a:latin typeface="Arial" pitchFamily="34" charset="0"/>
              <a:ea typeface="SimSun" pitchFamily="2" charset="-122"/>
            </a:endParaRPr>
          </a:p>
          <a:p>
            <a:pPr algn="ctr" eaLnBrk="1" hangingPunct="1">
              <a:buFontTx/>
              <a:buChar char="•"/>
            </a:pPr>
            <a:r>
              <a:rPr lang="zh-CN" altLang="en-US" sz="2800" b="1">
                <a:solidFill>
                  <a:schemeClr val="bg1"/>
                </a:solidFill>
                <a:latin typeface="Arial" pitchFamily="34" charset="0"/>
                <a:ea typeface="SimSun" pitchFamily="2" charset="-122"/>
              </a:rPr>
              <a:t>叙利亚教会</a:t>
            </a:r>
          </a:p>
        </p:txBody>
      </p:sp>
      <p:sp>
        <p:nvSpPr>
          <p:cNvPr id="392199" name="Text Box 10"/>
          <p:cNvSpPr txBox="1">
            <a:spLocks noChangeArrowheads="1"/>
          </p:cNvSpPr>
          <p:nvPr/>
        </p:nvSpPr>
        <p:spPr bwMode="auto">
          <a:xfrm>
            <a:off x="2860675" y="642938"/>
            <a:ext cx="3548063"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外在证据 </a:t>
            </a:r>
            <a:r>
              <a:rPr lang="en-US" altLang="en-US" sz="3200" b="1">
                <a:solidFill>
                  <a:srgbClr val="FFFFFF"/>
                </a:solidFill>
                <a:ea typeface="SimSun" pitchFamily="2" charset="-122"/>
              </a:rPr>
              <a:t>– </a:t>
            </a:r>
            <a:r>
              <a:rPr lang="en-US" altLang="zh-CN" sz="3200" b="1">
                <a:solidFill>
                  <a:srgbClr val="FFFFFF"/>
                </a:solidFill>
                <a:ea typeface="SimSun" pitchFamily="2" charset="-122"/>
              </a:rPr>
              <a:t> </a:t>
            </a:r>
            <a:r>
              <a:rPr lang="zh-CN" altLang="en-US" sz="3200" b="1">
                <a:solidFill>
                  <a:srgbClr val="FFFFFF"/>
                </a:solidFill>
                <a:ea typeface="SimSun" pitchFamily="2" charset="-122"/>
              </a:rPr>
              <a:t>六世纪</a:t>
            </a:r>
            <a:endParaRPr lang="en-US" altLang="en-US" sz="3200" b="1">
              <a:solidFill>
                <a:srgbClr val="FFFFFF"/>
              </a:solidFill>
              <a:ea typeface="SimSun" pitchFamily="2" charset="-122"/>
            </a:endParaRPr>
          </a:p>
        </p:txBody>
      </p:sp>
      <p:sp>
        <p:nvSpPr>
          <p:cNvPr id="392200"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92201" name="Picture 13" descr="j023641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1771650" cy="156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6"/>
          <p:cNvSpPr>
            <a:spLocks noGrp="1" noChangeArrowheads="1"/>
          </p:cNvSpPr>
          <p:nvPr>
            <p:ph type="title" idx="4294967295"/>
          </p:nvPr>
        </p:nvSpPr>
        <p:spPr/>
        <p:txBody>
          <a:bodyPr/>
          <a:lstStyle/>
          <a:p>
            <a:pPr eaLnBrk="1" hangingPunct="1"/>
            <a:r>
              <a:rPr lang="en-US" altLang="en-US"/>
              <a:t>Authorship – Internal Evidence 1</a:t>
            </a:r>
          </a:p>
        </p:txBody>
      </p:sp>
      <p:sp>
        <p:nvSpPr>
          <p:cNvPr id="394243"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4244" name="Text Box 6"/>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4245" name="Text Box 7"/>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4246" name="Text Box 11"/>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ea typeface="SimSun" pitchFamily="2" charset="-122"/>
            </a:endParaRPr>
          </a:p>
          <a:p>
            <a:pPr eaLnBrk="1" hangingPunct="1"/>
            <a:r>
              <a:rPr lang="en-US" altLang="zh-CN" b="1">
                <a:solidFill>
                  <a:srgbClr val="FFFFFF"/>
                </a:solidFill>
                <a:ea typeface="SimSun" pitchFamily="2" charset="-122"/>
              </a:rPr>
              <a:t>	 </a:t>
            </a:r>
            <a:r>
              <a:rPr lang="zh-CN" altLang="en-US" b="1">
                <a:solidFill>
                  <a:srgbClr val="FFFFFF"/>
                </a:solidFill>
                <a:ea typeface="SimSun" pitchFamily="2" charset="-122"/>
              </a:rPr>
              <a:t>自由派学者凯梅尔否认彼得为作者，但坦白承认</a:t>
            </a:r>
            <a:r>
              <a:rPr lang="en-US" altLang="zh-CN" b="1">
                <a:solidFill>
                  <a:srgbClr val="FFFFFF"/>
                </a:solidFill>
                <a:ea typeface="SimSun" pitchFamily="2" charset="-122"/>
              </a:rPr>
              <a:t>, “</a:t>
            </a:r>
            <a:r>
              <a:rPr lang="zh-CN" altLang="en-US" b="1">
                <a:solidFill>
                  <a:srgbClr val="FFFFFF"/>
                </a:solidFill>
                <a:ea typeface="SimSun" pitchFamily="2" charset="-122"/>
              </a:rPr>
              <a:t>信本身清楚无疑地宣称为彼得所写</a:t>
            </a:r>
            <a:r>
              <a:rPr lang="en-US" altLang="zh-CN" b="1">
                <a:solidFill>
                  <a:srgbClr val="FFFFFF"/>
                </a:solidFill>
                <a:ea typeface="SimSun" pitchFamily="2" charset="-122"/>
              </a:rPr>
              <a:t>.” </a:t>
            </a:r>
            <a:r>
              <a:rPr lang="zh-CN" altLang="en-US" b="1">
                <a:solidFill>
                  <a:srgbClr val="FFFFFF"/>
                </a:solidFill>
                <a:ea typeface="SimSun" pitchFamily="2" charset="-122"/>
              </a:rPr>
              <a:t>他引用以下证据表明彼得为作者</a:t>
            </a:r>
            <a:r>
              <a:rPr lang="en-US" altLang="zh-CN" b="1">
                <a:solidFill>
                  <a:srgbClr val="FFFFFF"/>
                </a:solidFill>
                <a:ea typeface="SimSun" pitchFamily="2" charset="-122"/>
              </a:rPr>
              <a:t>:</a:t>
            </a:r>
            <a:r>
              <a:rPr lang="en-US" altLang="zh-CN">
                <a:ea typeface="SimSun" pitchFamily="2" charset="-122"/>
              </a:rPr>
              <a:t> </a:t>
            </a:r>
            <a:endParaRPr lang="en-US" altLang="en-US">
              <a:ea typeface="SimSun" pitchFamily="2" charset="-122"/>
            </a:endParaRPr>
          </a:p>
        </p:txBody>
      </p:sp>
      <p:sp>
        <p:nvSpPr>
          <p:cNvPr id="21517" name="Text Box 13"/>
          <p:cNvSpPr txBox="1">
            <a:spLocks noChangeArrowheads="1"/>
          </p:cNvSpPr>
          <p:nvPr/>
        </p:nvSpPr>
        <p:spPr bwMode="auto">
          <a:xfrm>
            <a:off x="381000" y="31242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	1. </a:t>
            </a:r>
            <a:r>
              <a:rPr lang="zh-CN" altLang="en-US" b="1" dirty="0">
                <a:solidFill>
                  <a:srgbClr val="000000"/>
                </a:solidFill>
                <a:latin typeface="Arial" pitchFamily="34" charset="0"/>
                <a:ea typeface="SimSun" pitchFamily="2" charset="-122"/>
              </a:rPr>
              <a:t>信称彼得为作者</a:t>
            </a:r>
            <a:r>
              <a:rPr lang="en-US" altLang="zh-CN" b="1" dirty="0">
                <a:solidFill>
                  <a:srgbClr val="000000"/>
                </a:solidFill>
                <a:latin typeface="Arial" pitchFamily="34" charset="0"/>
                <a:ea typeface="SimSun" pitchFamily="2" charset="-122"/>
              </a:rPr>
              <a:t>: “</a:t>
            </a:r>
            <a:r>
              <a:rPr lang="zh-CN" altLang="en-US" b="1" dirty="0">
                <a:solidFill>
                  <a:srgbClr val="000000"/>
                </a:solidFill>
                <a:ea typeface="SimSun" pitchFamily="2" charset="-122"/>
              </a:rPr>
              <a:t>作 耶 稣 基 督 仆 人 和 使 徒 的 西 门 彼 得 写 信</a:t>
            </a:r>
            <a:r>
              <a:rPr lang="zh-CN" altLang="en-US" dirty="0">
                <a:ea typeface="SimSun" pitchFamily="2" charset="-122"/>
              </a:rPr>
              <a:t> </a:t>
            </a:r>
            <a:r>
              <a:rPr lang="en-US" altLang="zh-CN" b="1" dirty="0">
                <a:solidFill>
                  <a:srgbClr val="000000"/>
                </a:solidFill>
                <a:latin typeface="Arial" pitchFamily="34" charset="0"/>
                <a:ea typeface="SimSun" pitchFamily="2" charset="-122"/>
              </a:rPr>
              <a:t>” (1:1).</a:t>
            </a:r>
          </a:p>
        </p:txBody>
      </p:sp>
      <p:sp>
        <p:nvSpPr>
          <p:cNvPr id="21518" name="Text Box 14"/>
          <p:cNvSpPr txBox="1">
            <a:spLocks noChangeArrowheads="1"/>
          </p:cNvSpPr>
          <p:nvPr/>
        </p:nvSpPr>
        <p:spPr bwMode="auto">
          <a:xfrm>
            <a:off x="381000" y="4283075"/>
            <a:ext cx="838200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2. </a:t>
            </a:r>
            <a:r>
              <a:rPr lang="zh-CN" altLang="en-US" b="1">
                <a:solidFill>
                  <a:srgbClr val="000000"/>
                </a:solidFill>
                <a:latin typeface="Arial" pitchFamily="34" charset="0"/>
                <a:ea typeface="SimSun" pitchFamily="2" charset="-122"/>
              </a:rPr>
              <a:t>作者申称为登山变相的见证人</a:t>
            </a:r>
            <a:r>
              <a:rPr lang="en-US" altLang="zh-CN" b="1">
                <a:solidFill>
                  <a:srgbClr val="000000"/>
                </a:solidFill>
                <a:latin typeface="Arial" pitchFamily="34" charset="0"/>
                <a:ea typeface="SimSun" pitchFamily="2" charset="-122"/>
              </a:rPr>
              <a:t> (1:16f.).</a:t>
            </a:r>
          </a:p>
        </p:txBody>
      </p:sp>
      <p:sp>
        <p:nvSpPr>
          <p:cNvPr id="21519" name="Text Box 15"/>
          <p:cNvSpPr txBox="1">
            <a:spLocks noChangeArrowheads="1"/>
          </p:cNvSpPr>
          <p:nvPr/>
        </p:nvSpPr>
        <p:spPr bwMode="auto">
          <a:xfrm>
            <a:off x="381000" y="5426075"/>
            <a:ext cx="838200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3. </a:t>
            </a:r>
            <a:r>
              <a:rPr lang="zh-CN" altLang="en-US" b="1">
                <a:solidFill>
                  <a:srgbClr val="000000"/>
                </a:solidFill>
                <a:latin typeface="Arial" pitchFamily="34" charset="0"/>
                <a:ea typeface="SimSun" pitchFamily="2" charset="-122"/>
              </a:rPr>
              <a:t>他引用耶稣说彼得殉道的话</a:t>
            </a:r>
            <a:r>
              <a:rPr lang="en-US" altLang="zh-CN" b="1">
                <a:solidFill>
                  <a:srgbClr val="000000"/>
                </a:solidFill>
                <a:latin typeface="Arial" pitchFamily="34" charset="0"/>
                <a:ea typeface="SimSun" pitchFamily="2" charset="-122"/>
              </a:rPr>
              <a:t> (1:14). </a:t>
            </a:r>
          </a:p>
        </p:txBody>
      </p:sp>
      <p:sp>
        <p:nvSpPr>
          <p:cNvPr id="394250"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2"/>
          <p:cNvSpPr>
            <a:spLocks noGrp="1" noChangeArrowheads="1"/>
          </p:cNvSpPr>
          <p:nvPr>
            <p:ph type="title" idx="4294967295"/>
          </p:nvPr>
        </p:nvSpPr>
        <p:spPr/>
        <p:txBody>
          <a:bodyPr/>
          <a:lstStyle/>
          <a:p>
            <a:pPr eaLnBrk="1" hangingPunct="1"/>
            <a:r>
              <a:rPr lang="en-US" altLang="en-US"/>
              <a:t>Authorship – Internal Evidence 2</a:t>
            </a:r>
          </a:p>
        </p:txBody>
      </p:sp>
      <p:sp>
        <p:nvSpPr>
          <p:cNvPr id="39629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6292" name="Text Box 5"/>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285-286</a:t>
            </a:r>
          </a:p>
        </p:txBody>
      </p:sp>
      <p:sp>
        <p:nvSpPr>
          <p:cNvPr id="396293"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6294"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自由派学者凯梅尔否认彼得为作者，但坦白承认</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信本身清楚无疑地宣称为彼得所写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他引用以下证据表明彼得为作者</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22537" name="Text Box 9"/>
          <p:cNvSpPr txBox="1">
            <a:spLocks noChangeArrowheads="1"/>
          </p:cNvSpPr>
          <p:nvPr/>
        </p:nvSpPr>
        <p:spPr bwMode="auto">
          <a:xfrm>
            <a:off x="381000" y="29718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dirty="0">
                <a:solidFill>
                  <a:srgbClr val="000000"/>
                </a:solidFill>
                <a:latin typeface="Arial" pitchFamily="34" charset="0"/>
                <a:ea typeface="SimSun" pitchFamily="2" charset="-122"/>
              </a:rPr>
              <a:t>4. </a:t>
            </a:r>
            <a:r>
              <a:rPr lang="zh-CN" altLang="en-US" b="1" dirty="0">
                <a:solidFill>
                  <a:srgbClr val="000000"/>
                </a:solidFill>
                <a:latin typeface="Arial" pitchFamily="34" charset="0"/>
                <a:ea typeface="SimSun" pitchFamily="2" charset="-122"/>
              </a:rPr>
              <a:t>称保罗为 “</a:t>
            </a:r>
            <a:r>
              <a:rPr lang="zh-CN" altLang="en-US" b="1" dirty="0">
                <a:solidFill>
                  <a:srgbClr val="000000"/>
                </a:solidFill>
                <a:ea typeface="SimSun" pitchFamily="2" charset="-122"/>
              </a:rPr>
              <a:t>亲 爱 的 兄 弟 保 罗</a:t>
            </a:r>
            <a:r>
              <a:rPr lang="zh-CN" altLang="en-US" dirty="0">
                <a:ea typeface="SimSun" pitchFamily="2" charset="-122"/>
              </a:rPr>
              <a:t> </a:t>
            </a:r>
            <a:r>
              <a:rPr lang="en-US" altLang="zh-CN" b="1" dirty="0">
                <a:solidFill>
                  <a:srgbClr val="000000"/>
                </a:solidFill>
                <a:latin typeface="Arial" pitchFamily="34" charset="0"/>
                <a:ea typeface="SimSun" pitchFamily="2" charset="-122"/>
              </a:rPr>
              <a:t>” </a:t>
            </a:r>
            <a:r>
              <a:rPr lang="zh-CN" altLang="en-US" b="1" dirty="0">
                <a:solidFill>
                  <a:srgbClr val="000000"/>
                </a:solidFill>
                <a:latin typeface="Arial" pitchFamily="34" charset="0"/>
                <a:ea typeface="SimSun" pitchFamily="2" charset="-122"/>
              </a:rPr>
              <a:t>显明作者有与保罗相当的使徒权威地位</a:t>
            </a:r>
            <a:r>
              <a:rPr lang="en-US" altLang="zh-CN" b="1" dirty="0">
                <a:solidFill>
                  <a:srgbClr val="000000"/>
                </a:solidFill>
                <a:latin typeface="Arial" pitchFamily="34" charset="0"/>
                <a:ea typeface="SimSun" pitchFamily="2" charset="-122"/>
              </a:rPr>
              <a:t> (3:15f.). </a:t>
            </a:r>
          </a:p>
        </p:txBody>
      </p:sp>
      <p:sp>
        <p:nvSpPr>
          <p:cNvPr id="22538" name="Text Box 10"/>
          <p:cNvSpPr txBox="1">
            <a:spLocks noChangeArrowheads="1"/>
          </p:cNvSpPr>
          <p:nvPr/>
        </p:nvSpPr>
        <p:spPr bwMode="auto">
          <a:xfrm>
            <a:off x="381000" y="4343400"/>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5. </a:t>
            </a:r>
            <a:r>
              <a:rPr lang="zh-CN" altLang="en-US" b="1">
                <a:solidFill>
                  <a:srgbClr val="000000"/>
                </a:solidFill>
                <a:latin typeface="Arial" pitchFamily="34" charset="0"/>
                <a:ea typeface="SimSun" pitchFamily="2" charset="-122"/>
              </a:rPr>
              <a:t>彼得后书清楚地引用彼得前书</a:t>
            </a:r>
            <a:r>
              <a:rPr lang="en-US" altLang="zh-CN" b="1">
                <a:solidFill>
                  <a:srgbClr val="000000"/>
                </a:solidFill>
                <a:latin typeface="Arial" pitchFamily="34" charset="0"/>
                <a:ea typeface="SimSun" pitchFamily="2" charset="-122"/>
              </a:rPr>
              <a:t>: “</a:t>
            </a:r>
            <a:r>
              <a:rPr lang="zh-CN" altLang="en-US" b="1">
                <a:solidFill>
                  <a:srgbClr val="000000"/>
                </a:solidFill>
                <a:ea typeface="SimSun" pitchFamily="2" charset="-122"/>
              </a:rPr>
              <a:t>我 现 在 写 给 你 们 的 是 第 二 封 信</a:t>
            </a:r>
            <a:r>
              <a:rPr lang="zh-CN" altLang="en-US">
                <a:ea typeface="SimSun" pitchFamily="2" charset="-122"/>
              </a:rPr>
              <a:t> </a:t>
            </a:r>
            <a:r>
              <a:rPr lang="en-US" altLang="zh-CN" b="1">
                <a:solidFill>
                  <a:srgbClr val="000000"/>
                </a:solidFill>
                <a:latin typeface="Arial" pitchFamily="34" charset="0"/>
                <a:ea typeface="SimSun" pitchFamily="2" charset="-122"/>
              </a:rPr>
              <a:t>” (3:1). </a:t>
            </a:r>
          </a:p>
        </p:txBody>
      </p:sp>
      <p:sp>
        <p:nvSpPr>
          <p:cNvPr id="22539" name="Text Box 11"/>
          <p:cNvSpPr txBox="1">
            <a:spLocks noChangeArrowheads="1"/>
          </p:cNvSpPr>
          <p:nvPr/>
        </p:nvSpPr>
        <p:spPr bwMode="auto">
          <a:xfrm>
            <a:off x="381000" y="5807075"/>
            <a:ext cx="8382000" cy="82232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6. “</a:t>
            </a:r>
            <a:r>
              <a:rPr lang="zh-CN" altLang="en-US" b="1">
                <a:solidFill>
                  <a:srgbClr val="000000"/>
                </a:solidFill>
                <a:latin typeface="Arial" pitchFamily="34" charset="0"/>
                <a:ea typeface="SimSun" pitchFamily="2" charset="-122"/>
              </a:rPr>
              <a:t>因为彼得认为他的死已经临近 </a:t>
            </a:r>
            <a:r>
              <a:rPr lang="en-US" altLang="zh-CN" b="1">
                <a:solidFill>
                  <a:srgbClr val="000000"/>
                </a:solidFill>
                <a:latin typeface="Arial" pitchFamily="34" charset="0"/>
                <a:ea typeface="SimSun" pitchFamily="2" charset="-122"/>
              </a:rPr>
              <a:t>(1:13ff), </a:t>
            </a:r>
            <a:r>
              <a:rPr lang="zh-CN" altLang="en-US" b="1">
                <a:solidFill>
                  <a:srgbClr val="000000"/>
                </a:solidFill>
                <a:latin typeface="Arial" pitchFamily="34" charset="0"/>
                <a:ea typeface="SimSun" pitchFamily="2" charset="-122"/>
              </a:rPr>
              <a:t>彼得后书的形势如彼得的遗言</a:t>
            </a:r>
            <a:r>
              <a:rPr lang="en-US" altLang="zh-CN" b="1">
                <a:solidFill>
                  <a:srgbClr val="000000"/>
                </a:solidFill>
                <a:latin typeface="Arial" pitchFamily="34" charset="0"/>
                <a:ea typeface="SimSun" pitchFamily="2" charset="-122"/>
              </a:rPr>
              <a:t>.” </a:t>
            </a:r>
          </a:p>
        </p:txBody>
      </p:sp>
      <p:sp>
        <p:nvSpPr>
          <p:cNvPr id="396298"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16"/>
          <p:cNvSpPr>
            <a:spLocks noGrp="1" noChangeArrowheads="1"/>
          </p:cNvSpPr>
          <p:nvPr>
            <p:ph type="title" idx="4294967295"/>
          </p:nvPr>
        </p:nvSpPr>
        <p:spPr/>
        <p:txBody>
          <a:bodyPr/>
          <a:lstStyle/>
          <a:p>
            <a:pPr eaLnBrk="1" hangingPunct="1"/>
            <a:r>
              <a:rPr lang="en-US" altLang="en-US"/>
              <a:t>Authorship – Internal Evidence 4</a:t>
            </a:r>
          </a:p>
        </p:txBody>
      </p:sp>
      <p:sp>
        <p:nvSpPr>
          <p:cNvPr id="398339"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398340"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398341" name="Text Box 6"/>
          <p:cNvSpPr txBox="1">
            <a:spLocks noChangeArrowheads="1"/>
          </p:cNvSpPr>
          <p:nvPr/>
        </p:nvSpPr>
        <p:spPr bwMode="auto">
          <a:xfrm>
            <a:off x="3495675" y="3175"/>
            <a:ext cx="2224088" cy="5794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endParaRPr lang="en-US" altLang="en-US" sz="3200" b="1">
              <a:solidFill>
                <a:srgbClr val="FFFFFF"/>
              </a:solidFill>
              <a:ea typeface="SimSun" pitchFamily="2" charset="-122"/>
            </a:endParaRPr>
          </a:p>
        </p:txBody>
      </p:sp>
      <p:sp>
        <p:nvSpPr>
          <p:cNvPr id="398342" name="Text Box 8"/>
          <p:cNvSpPr txBox="1">
            <a:spLocks noChangeArrowheads="1"/>
          </p:cNvSpPr>
          <p:nvPr/>
        </p:nvSpPr>
        <p:spPr bwMode="auto">
          <a:xfrm>
            <a:off x="304800" y="762000"/>
            <a:ext cx="8458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FFFFFF"/>
                </a:solidFill>
                <a:ea typeface="SimSun" pitchFamily="2" charset="-122"/>
              </a:rPr>
              <a:t>内在证据</a:t>
            </a:r>
            <a:endParaRPr lang="en-US" altLang="zh-CN" b="1">
              <a:solidFill>
                <a:srgbClr val="FFFFFF"/>
              </a:solidFill>
              <a:latin typeface="Arial" pitchFamily="34" charset="0"/>
              <a:ea typeface="SimSun" pitchFamily="2" charset="-122"/>
            </a:endParaRPr>
          </a:p>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在呈现了彼得为作者的不可辩驳的内在证据后，</a:t>
            </a:r>
            <a:r>
              <a:rPr lang="zh-CN" altLang="en-US" b="1">
                <a:solidFill>
                  <a:schemeClr val="bg1"/>
                </a:solidFill>
                <a:ea typeface="SimSun" pitchFamily="2" charset="-122"/>
              </a:rPr>
              <a:t>凯梅尔的进而否认这些证据，说</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此信非彼得所写</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下面引用他的六个反对意见</a:t>
            </a:r>
            <a:r>
              <a:rPr lang="en-US" altLang="zh-CN" b="1">
                <a:solidFill>
                  <a:srgbClr val="FFFFFF"/>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rgbClr val="FFFFFF"/>
                </a:solidFill>
                <a:latin typeface="Arial" pitchFamily="34" charset="0"/>
                <a:ea typeface="SimSun" pitchFamily="2" charset="-122"/>
              </a:rPr>
              <a:t>, 430-33) </a:t>
            </a:r>
            <a:r>
              <a:rPr lang="zh-CN" altLang="en-US" b="1">
                <a:solidFill>
                  <a:srgbClr val="FFFFFF"/>
                </a:solidFill>
                <a:latin typeface="Arial" pitchFamily="34" charset="0"/>
                <a:ea typeface="SimSun" pitchFamily="2" charset="-122"/>
              </a:rPr>
              <a:t>并反驳如下</a:t>
            </a:r>
            <a:r>
              <a:rPr lang="en-US" altLang="zh-CN" b="1">
                <a:solidFill>
                  <a:srgbClr val="FFFFFF"/>
                </a:solidFill>
                <a:latin typeface="Arial" pitchFamily="34" charset="0"/>
                <a:ea typeface="SimSun" pitchFamily="2" charset="-122"/>
              </a:rPr>
              <a:t>:</a:t>
            </a:r>
            <a:endParaRPr lang="en-US" altLang="en-US" b="1">
              <a:solidFill>
                <a:srgbClr val="FFFFFF"/>
              </a:solidFill>
              <a:latin typeface="Arial" pitchFamily="34" charset="0"/>
              <a:ea typeface="SimSun" pitchFamily="2" charset="-122"/>
            </a:endParaRPr>
          </a:p>
        </p:txBody>
      </p:sp>
      <p:sp>
        <p:nvSpPr>
          <p:cNvPr id="23564" name="Text Box 12"/>
          <p:cNvSpPr txBox="1">
            <a:spLocks noChangeArrowheads="1"/>
          </p:cNvSpPr>
          <p:nvPr/>
        </p:nvSpPr>
        <p:spPr bwMode="auto">
          <a:xfrm>
            <a:off x="304800" y="4419600"/>
            <a:ext cx="83820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1.</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文学上基于犹大书使这种可能性被排除</a:t>
            </a:r>
            <a:r>
              <a:rPr lang="en-US" altLang="zh-CN" b="1">
                <a:solidFill>
                  <a:schemeClr val="bg1"/>
                </a:solidFill>
                <a:latin typeface="Arial" pitchFamily="34" charset="0"/>
                <a:ea typeface="SimSun" pitchFamily="2" charset="-122"/>
              </a:rPr>
              <a:t>.</a:t>
            </a:r>
          </a:p>
        </p:txBody>
      </p:sp>
      <p:sp>
        <p:nvSpPr>
          <p:cNvPr id="23567" name="Text Box 15"/>
          <p:cNvSpPr txBox="1">
            <a:spLocks noChangeArrowheads="1"/>
          </p:cNvSpPr>
          <p:nvPr/>
        </p:nvSpPr>
        <p:spPr bwMode="auto">
          <a:xfrm rot="300000">
            <a:off x="15875" y="4038600"/>
            <a:ext cx="8839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rgbClr val="FFFFFF"/>
                </a:solidFill>
                <a:latin typeface="Arial" pitchFamily="34" charset="0"/>
                <a:ea typeface="SimSun" pitchFamily="2" charset="-122"/>
              </a:rPr>
              <a:t>回应</a:t>
            </a:r>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未经证明的假设认为犹大书写于使徒时代后，而彼得后书引用犹大书。但实际上是彼得后书写于前（公元</a:t>
            </a:r>
            <a:r>
              <a:rPr lang="en-US" altLang="zh-CN" b="1">
                <a:solidFill>
                  <a:srgbClr val="FFFFFF"/>
                </a:solidFill>
                <a:latin typeface="Arial" pitchFamily="34" charset="0"/>
                <a:ea typeface="SimSun" pitchFamily="2" charset="-122"/>
              </a:rPr>
              <a:t>64</a:t>
            </a:r>
            <a:r>
              <a:rPr lang="zh-CN" altLang="en-US" b="1">
                <a:solidFill>
                  <a:srgbClr val="FFFFFF"/>
                </a:solidFill>
                <a:latin typeface="Arial" pitchFamily="34" charset="0"/>
                <a:ea typeface="SimSun" pitchFamily="2" charset="-122"/>
              </a:rPr>
              <a:t>），而犹大书写于后（公元</a:t>
            </a:r>
            <a:r>
              <a:rPr lang="en-US" altLang="zh-CN" b="1">
                <a:solidFill>
                  <a:srgbClr val="FFFFFF"/>
                </a:solidFill>
                <a:latin typeface="Arial" pitchFamily="34" charset="0"/>
                <a:ea typeface="SimSun" pitchFamily="2" charset="-122"/>
              </a:rPr>
              <a:t>70-80</a:t>
            </a:r>
            <a:r>
              <a:rPr lang="zh-CN" altLang="en-US" b="1">
                <a:solidFill>
                  <a:srgbClr val="FFFFFF"/>
                </a:solidFill>
                <a:latin typeface="Arial" pitchFamily="34" charset="0"/>
                <a:ea typeface="SimSun" pitchFamily="2" charset="-122"/>
              </a:rPr>
              <a:t>）。犹大书</a:t>
            </a:r>
            <a:r>
              <a:rPr lang="en-US" altLang="zh-CN" b="1">
                <a:solidFill>
                  <a:srgbClr val="FFFFFF"/>
                </a:solidFill>
                <a:latin typeface="Arial" pitchFamily="34" charset="0"/>
                <a:ea typeface="SimSun" pitchFamily="2" charset="-122"/>
              </a:rPr>
              <a:t>17-18</a:t>
            </a:r>
            <a:r>
              <a:rPr lang="zh-CN" altLang="en-US" b="1">
                <a:solidFill>
                  <a:srgbClr val="FFFFFF"/>
                </a:solidFill>
                <a:latin typeface="Arial" pitchFamily="34" charset="0"/>
                <a:ea typeface="SimSun" pitchFamily="2" charset="-122"/>
              </a:rPr>
              <a:t>引用彼得后书</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a:t>
            </a:r>
            <a:r>
              <a:rPr lang="en-US" altLang="zh-CN" b="1">
                <a:solidFill>
                  <a:srgbClr val="FFFFFF"/>
                </a:solidFill>
                <a:latin typeface="Arial" pitchFamily="34" charset="0"/>
                <a:ea typeface="SimSun" pitchFamily="2" charset="-122"/>
              </a:rPr>
              <a:t>3</a:t>
            </a:r>
            <a:r>
              <a:rPr lang="zh-CN" altLang="en-US" b="1">
                <a:solidFill>
                  <a:srgbClr val="FFFFFF"/>
                </a:solidFill>
                <a:latin typeface="Arial" pitchFamily="34" charset="0"/>
                <a:ea typeface="SimSun" pitchFamily="2" charset="-122"/>
              </a:rPr>
              <a:t>，因为其为使徒所写</a:t>
            </a:r>
            <a:r>
              <a:rPr lang="en-US" altLang="zh-CN" b="1">
                <a:solidFill>
                  <a:srgbClr val="FFFFFF"/>
                </a:solidFill>
                <a:latin typeface="Arial" pitchFamily="34" charset="0"/>
                <a:ea typeface="SimSun" pitchFamily="2" charset="-122"/>
              </a:rPr>
              <a:t>. </a:t>
            </a:r>
            <a:endParaRPr lang="en-US" altLang="en-US" b="1">
              <a:solidFill>
                <a:srgbClr val="FFFFFF"/>
              </a:solidFill>
              <a:latin typeface="Arial" pitchFamily="34" charset="0"/>
              <a:ea typeface="SimSun" pitchFamily="2" charset="-122"/>
            </a:endParaRPr>
          </a:p>
        </p:txBody>
      </p:sp>
      <p:sp>
        <p:nvSpPr>
          <p:cNvPr id="3983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3"/>
          <p:cNvSpPr>
            <a:spLocks noGrp="1" noChangeArrowheads="1"/>
          </p:cNvSpPr>
          <p:nvPr>
            <p:ph type="title" idx="4294967295"/>
          </p:nvPr>
        </p:nvSpPr>
        <p:spPr/>
        <p:txBody>
          <a:bodyPr/>
          <a:lstStyle/>
          <a:p>
            <a:pPr eaLnBrk="1" hangingPunct="1"/>
            <a:r>
              <a:rPr lang="en-US" altLang="en-US"/>
              <a:t>Authorship – Internal Evidence 6</a:t>
            </a:r>
          </a:p>
        </p:txBody>
      </p:sp>
      <p:sp>
        <p:nvSpPr>
          <p:cNvPr id="400387"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038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0389"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0390" name="Text Box 9"/>
          <p:cNvSpPr txBox="1">
            <a:spLocks noChangeArrowheads="1"/>
          </p:cNvSpPr>
          <p:nvPr/>
        </p:nvSpPr>
        <p:spPr bwMode="auto">
          <a:xfrm>
            <a:off x="381000" y="7620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2. </a:t>
            </a:r>
            <a:r>
              <a:rPr lang="zh-CN" altLang="en-US" b="1">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语言和风格都有希腊风格。所以彼得及其门徒都不可能是作者</a:t>
            </a:r>
            <a:r>
              <a:rPr lang="en-US" altLang="zh-CN" b="1">
                <a:solidFill>
                  <a:schemeClr val="bg1"/>
                </a:solidFill>
                <a:latin typeface="Arial" pitchFamily="34" charset="0"/>
                <a:ea typeface="SimSun" pitchFamily="2" charset="-122"/>
              </a:rPr>
              <a:t>.</a:t>
            </a:r>
          </a:p>
        </p:txBody>
      </p:sp>
      <p:sp>
        <p:nvSpPr>
          <p:cNvPr id="24586" name="Text Box 10"/>
          <p:cNvSpPr txBox="1">
            <a:spLocks noChangeArrowheads="1"/>
          </p:cNvSpPr>
          <p:nvPr/>
        </p:nvSpPr>
        <p:spPr bwMode="auto">
          <a:xfrm>
            <a:off x="381000" y="4470400"/>
            <a:ext cx="83820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3.</a:t>
            </a:r>
            <a:r>
              <a:rPr lang="zh-CN" altLang="en-US" b="1">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諾斯替教否认基督的再来</a:t>
            </a:r>
            <a:r>
              <a:rPr lang="en-US" altLang="zh-CN">
                <a:solidFill>
                  <a:schemeClr val="bg1"/>
                </a:solidFill>
                <a:ea typeface="SimSun" pitchFamily="2" charset="-122"/>
              </a:rPr>
              <a:t> </a:t>
            </a:r>
            <a:r>
              <a:rPr lang="en-US" altLang="zh-CN" b="1">
                <a:solidFill>
                  <a:schemeClr val="bg1"/>
                </a:solidFill>
                <a:latin typeface="Arial" pitchFamily="34" charset="0"/>
                <a:ea typeface="SimSun" pitchFamily="2" charset="-122"/>
              </a:rPr>
              <a:t>(1:12f; 3:3).</a:t>
            </a:r>
          </a:p>
        </p:txBody>
      </p:sp>
      <p:sp>
        <p:nvSpPr>
          <p:cNvPr id="24587" name="Text Box 11"/>
          <p:cNvSpPr txBox="1">
            <a:spLocks noChangeArrowheads="1"/>
          </p:cNvSpPr>
          <p:nvPr/>
        </p:nvSpPr>
        <p:spPr bwMode="auto">
          <a:xfrm rot="300000">
            <a:off x="184150" y="1055688"/>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西拉</a:t>
            </a:r>
            <a:r>
              <a:rPr lang="zh-CN" altLang="en-US" b="1">
                <a:solidFill>
                  <a:schemeClr val="bg1"/>
                </a:solidFill>
                <a:latin typeface="Arial" pitchFamily="34" charset="0"/>
                <a:ea typeface="SimSun" pitchFamily="2" charset="-122"/>
              </a:rPr>
              <a:t>帮助彼得写前书</a:t>
            </a:r>
            <a:r>
              <a:rPr lang="en-US" altLang="zh-CN" b="1">
                <a:solidFill>
                  <a:schemeClr val="bg1"/>
                </a:solidFill>
                <a:ea typeface="SimSun" pitchFamily="2" charset="-122"/>
              </a:rPr>
              <a:t>(5:12)</a:t>
            </a:r>
            <a:r>
              <a:rPr lang="en-US" altLang="zh-CN">
                <a:ea typeface="SimSun" pitchFamily="2" charset="-122"/>
              </a:rPr>
              <a:t> </a:t>
            </a:r>
            <a:r>
              <a:rPr lang="zh-CN" altLang="en-US" b="1">
                <a:solidFill>
                  <a:schemeClr val="bg1"/>
                </a:solidFill>
                <a:latin typeface="Arial" pitchFamily="34" charset="0"/>
                <a:ea typeface="SimSun" pitchFamily="2" charset="-122"/>
              </a:rPr>
              <a:t>，而后书由彼得亲笔所写可以解释</a:t>
            </a:r>
            <a:r>
              <a:rPr lang="zh-CN" altLang="en-US" b="1">
                <a:solidFill>
                  <a:schemeClr val="bg1"/>
                </a:solidFill>
                <a:ea typeface="SimSun" pitchFamily="2" charset="-122"/>
              </a:rPr>
              <a:t>彼得前书和后书间不同的写作风格</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此外，两信处理不同的主题，所以词汇有所不同</a:t>
            </a:r>
            <a:r>
              <a:rPr lang="en-US" altLang="zh-CN" b="1">
                <a:solidFill>
                  <a:schemeClr val="bg1"/>
                </a:solidFill>
                <a:latin typeface="Arial" pitchFamily="34" charset="0"/>
                <a:ea typeface="SimSun" pitchFamily="2" charset="-122"/>
              </a:rPr>
              <a:t>. </a:t>
            </a:r>
          </a:p>
        </p:txBody>
      </p:sp>
      <p:sp>
        <p:nvSpPr>
          <p:cNvPr id="24588" name="Text Box 12"/>
          <p:cNvSpPr txBox="1">
            <a:spLocks noChangeArrowheads="1"/>
          </p:cNvSpPr>
          <p:nvPr/>
        </p:nvSpPr>
        <p:spPr bwMode="auto">
          <a:xfrm rot="300000">
            <a:off x="0" y="4114800"/>
            <a:ext cx="88392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有未经证明的假设说此信写于二世纪为回应</a:t>
            </a:r>
            <a:r>
              <a:rPr lang="zh-CN" altLang="en-US" b="1">
                <a:solidFill>
                  <a:schemeClr val="bg1"/>
                </a:solidFill>
                <a:ea typeface="SimSun" pitchFamily="2" charset="-122"/>
              </a:rPr>
              <a:t>諾斯替教徒</a:t>
            </a:r>
            <a:r>
              <a:rPr lang="zh-CN" altLang="en-US">
                <a:solidFill>
                  <a:schemeClr val="bg1"/>
                </a:solidFill>
                <a:ea typeface="SimSun" pitchFamily="2" charset="-122"/>
              </a:rPr>
              <a:t>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没有理由说彼得在公元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年没有面对这样的怀疑者</a:t>
            </a:r>
            <a:r>
              <a:rPr lang="en-US" altLang="zh-CN" b="1">
                <a:solidFill>
                  <a:schemeClr val="bg1"/>
                </a:solidFill>
                <a:latin typeface="Arial" pitchFamily="34" charset="0"/>
                <a:ea typeface="SimSun" pitchFamily="2" charset="-122"/>
              </a:rPr>
              <a:t>.</a:t>
            </a:r>
          </a:p>
        </p:txBody>
      </p:sp>
      <p:sp>
        <p:nvSpPr>
          <p:cNvPr id="400394"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5"/>
          <p:cNvSpPr>
            <a:spLocks noGrp="1" noChangeArrowheads="1"/>
          </p:cNvSpPr>
          <p:nvPr>
            <p:ph type="title" idx="4294967295"/>
          </p:nvPr>
        </p:nvSpPr>
        <p:spPr/>
        <p:txBody>
          <a:bodyPr/>
          <a:lstStyle/>
          <a:p>
            <a:pPr eaLnBrk="1" hangingPunct="1"/>
            <a:r>
              <a:rPr lang="en-US" altLang="en-US"/>
              <a:t>Authorship – Internal Evidence 7</a:t>
            </a:r>
          </a:p>
        </p:txBody>
      </p:sp>
      <p:sp>
        <p:nvSpPr>
          <p:cNvPr id="40243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243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2437"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2438" name="Text Box 7"/>
          <p:cNvSpPr txBox="1">
            <a:spLocks noChangeArrowheads="1"/>
          </p:cNvSpPr>
          <p:nvPr/>
        </p:nvSpPr>
        <p:spPr bwMode="auto">
          <a:xfrm>
            <a:off x="381000" y="685800"/>
            <a:ext cx="8382000" cy="155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4.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作者指保罗的一系列书信为经</a:t>
            </a:r>
            <a:r>
              <a:rPr lang="en-US" altLang="zh-CN" b="1">
                <a:solidFill>
                  <a:schemeClr val="bg1"/>
                </a:solidFill>
                <a:latin typeface="Arial" pitchFamily="34" charset="0"/>
                <a:ea typeface="SimSun" pitchFamily="2" charset="-122"/>
              </a:rPr>
              <a:t> (3:16), </a:t>
            </a:r>
            <a:r>
              <a:rPr lang="zh-CN" altLang="en-US" b="1">
                <a:solidFill>
                  <a:schemeClr val="bg1"/>
                </a:solidFill>
                <a:latin typeface="Arial" pitchFamily="34" charset="0"/>
                <a:ea typeface="SimSun" pitchFamily="2" charset="-122"/>
              </a:rPr>
              <a:t>其解说权属于教会的解经机构</a:t>
            </a:r>
            <a:r>
              <a:rPr lang="en-US" altLang="zh-CN" b="1">
                <a:solidFill>
                  <a:schemeClr val="bg1"/>
                </a:solidFill>
                <a:latin typeface="Arial" pitchFamily="34" charset="0"/>
                <a:ea typeface="SimSun" pitchFamily="2" charset="-122"/>
              </a:rPr>
              <a:t> (1:20f.).  </a:t>
            </a:r>
            <a:r>
              <a:rPr lang="zh-CN" altLang="en-US" b="1">
                <a:solidFill>
                  <a:schemeClr val="bg1"/>
                </a:solidFill>
                <a:latin typeface="Arial" pitchFamily="34" charset="0"/>
                <a:ea typeface="SimSun" pitchFamily="2" charset="-122"/>
              </a:rPr>
              <a:t>这使得此信的写作时间远晚于彼得的时代，而在天主教初期</a:t>
            </a:r>
            <a:br>
              <a:rPr lang="en-US" altLang="zh-CN" b="1">
                <a:solidFill>
                  <a:schemeClr val="bg1"/>
                </a:solidFill>
                <a:latin typeface="Arial" pitchFamily="34" charset="0"/>
                <a:ea typeface="SimSun" pitchFamily="2" charset="-122"/>
              </a:rPr>
            </a:br>
            <a:r>
              <a:rPr lang="en-US" altLang="zh-CN" b="1">
                <a:solidFill>
                  <a:schemeClr val="bg1"/>
                </a:solidFill>
                <a:latin typeface="Arial" pitchFamily="34" charset="0"/>
                <a:ea typeface="SimSun" pitchFamily="2" charset="-122"/>
              </a:rPr>
              <a:t>(</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432).</a:t>
            </a:r>
          </a:p>
        </p:txBody>
      </p:sp>
      <p:sp>
        <p:nvSpPr>
          <p:cNvPr id="25610" name="Text Box 10"/>
          <p:cNvSpPr txBox="1">
            <a:spLocks noChangeArrowheads="1"/>
          </p:cNvSpPr>
          <p:nvPr/>
        </p:nvSpPr>
        <p:spPr bwMode="auto">
          <a:xfrm rot="300000">
            <a:off x="152400" y="992188"/>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回应</a:t>
            </a:r>
            <a:r>
              <a:rPr lang="en-US" altLang="zh-CN" b="1">
                <a:solidFill>
                  <a:schemeClr val="bg1"/>
                </a:solidFill>
                <a:latin typeface="Arial" pitchFamily="34" charset="0"/>
                <a:ea typeface="SimSun" pitchFamily="2" charset="-122"/>
              </a:rPr>
              <a:t>: 1:20</a:t>
            </a:r>
            <a:r>
              <a:rPr lang="zh-CN" altLang="en-US" b="1">
                <a:solidFill>
                  <a:schemeClr val="bg1"/>
                </a:solidFill>
                <a:latin typeface="Arial" pitchFamily="34" charset="0"/>
                <a:ea typeface="SimSun" pitchFamily="2" charset="-122"/>
              </a:rPr>
              <a:t>中的“解说”指的不是教会中的 解说机构，而指预言不是来自先知的解说。此外，保罗的书信被引用作为圣经表明证明这些信很早被认为是有权威性的</a:t>
            </a:r>
            <a:r>
              <a:rPr lang="en-US" altLang="zh-CN" b="1">
                <a:solidFill>
                  <a:schemeClr val="bg1"/>
                </a:solidFill>
                <a:latin typeface="Arial" pitchFamily="34" charset="0"/>
                <a:ea typeface="SimSun" pitchFamily="2" charset="-122"/>
              </a:rPr>
              <a:t>.</a:t>
            </a:r>
          </a:p>
        </p:txBody>
      </p:sp>
      <p:sp>
        <p:nvSpPr>
          <p:cNvPr id="25611" name="Text Box 11"/>
          <p:cNvSpPr txBox="1">
            <a:spLocks noChangeArrowheads="1"/>
          </p:cNvSpPr>
          <p:nvPr/>
        </p:nvSpPr>
        <p:spPr bwMode="auto">
          <a:xfrm>
            <a:off x="533400" y="33528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5.</a:t>
            </a:r>
            <a:r>
              <a:rPr lang="zh-CN" altLang="en-US" b="1" u="sng">
                <a:solidFill>
                  <a:schemeClr val="bg1"/>
                </a:solidFill>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彼得后书的假象作者 纵观全文一致强调彼得为写作人</a:t>
            </a:r>
            <a:r>
              <a:rPr lang="en-US" altLang="zh-CN" b="1">
                <a:solidFill>
                  <a:schemeClr val="bg1"/>
                </a:solidFill>
                <a:latin typeface="Arial" pitchFamily="34" charset="0"/>
                <a:ea typeface="SimSun" pitchFamily="2" charset="-122"/>
              </a:rPr>
              <a:t>” (</a:t>
            </a:r>
            <a:r>
              <a:rPr lang="zh-CN" altLang="en-US" b="1">
                <a:solidFill>
                  <a:schemeClr val="bg1"/>
                </a:solidFill>
                <a:ea typeface="SimSun" pitchFamily="2" charset="-122"/>
              </a:rPr>
              <a:t>凯梅尔</a:t>
            </a:r>
            <a:r>
              <a:rPr lang="en-US" altLang="zh-CN" b="1">
                <a:solidFill>
                  <a:schemeClr val="bg1"/>
                </a:solidFill>
                <a:latin typeface="Arial" pitchFamily="34" charset="0"/>
                <a:ea typeface="SimSun" pitchFamily="2" charset="-122"/>
              </a:rPr>
              <a:t>, 433). </a:t>
            </a:r>
          </a:p>
        </p:txBody>
      </p:sp>
      <p:sp>
        <p:nvSpPr>
          <p:cNvPr id="25612" name="Text Box 12"/>
          <p:cNvSpPr txBox="1">
            <a:spLocks noChangeArrowheads="1"/>
          </p:cNvSpPr>
          <p:nvPr/>
        </p:nvSpPr>
        <p:spPr bwMode="auto">
          <a:xfrm rot="300000">
            <a:off x="15875" y="3200400"/>
            <a:ext cx="8839200" cy="1187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在典型的自由学派中，</a:t>
            </a:r>
            <a:r>
              <a:rPr lang="zh-CN" altLang="en-US" b="1">
                <a:solidFill>
                  <a:schemeClr val="bg1"/>
                </a:solidFill>
                <a:ea typeface="SimSun" pitchFamily="2" charset="-122"/>
              </a:rPr>
              <a:t>凯梅尔否认此证据</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如果信没有强调彼得为作者，这就是说明是假造的。即使它强调了，也是可以怀疑的。这一逻辑提高了对文本真实性的预先猜想</a:t>
            </a:r>
            <a:r>
              <a:rPr lang="en-US" altLang="zh-CN" b="1">
                <a:solidFill>
                  <a:schemeClr val="bg1"/>
                </a:solidFill>
                <a:latin typeface="Arial" pitchFamily="34" charset="0"/>
                <a:ea typeface="SimSun" pitchFamily="2" charset="-122"/>
              </a:rPr>
              <a:t>. </a:t>
            </a:r>
          </a:p>
        </p:txBody>
      </p:sp>
      <p:sp>
        <p:nvSpPr>
          <p:cNvPr id="25613" name="Text Box 13"/>
          <p:cNvSpPr txBox="1">
            <a:spLocks noChangeArrowheads="1"/>
          </p:cNvSpPr>
          <p:nvPr/>
        </p:nvSpPr>
        <p:spPr bwMode="auto">
          <a:xfrm>
            <a:off x="304800" y="5257800"/>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6.</a:t>
            </a:r>
            <a:r>
              <a:rPr lang="en-US" altLang="zh-CN" b="1" u="sng">
                <a:solidFill>
                  <a:schemeClr val="bg1"/>
                </a:solidFill>
                <a:latin typeface="Arial" pitchFamily="34" charset="0"/>
                <a:ea typeface="SimSun" pitchFamily="2" charset="-122"/>
              </a:rPr>
              <a:t> </a:t>
            </a:r>
            <a:r>
              <a:rPr lang="zh-CN" altLang="en-US" b="1" u="sng">
                <a:solidFill>
                  <a:schemeClr val="bg1"/>
                </a:solidFill>
                <a:latin typeface="Arial" pitchFamily="34" charset="0"/>
                <a:ea typeface="SimSun" pitchFamily="2" charset="-122"/>
              </a:rPr>
              <a:t>反对</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彼得后书没有在二世纪被提起，尽管彼得为著作人被强调</a:t>
            </a:r>
            <a:r>
              <a:rPr lang="en-US" altLang="zh-CN" b="1">
                <a:solidFill>
                  <a:schemeClr val="bg1"/>
                </a:solidFill>
                <a:latin typeface="Arial" pitchFamily="34" charset="0"/>
                <a:ea typeface="SimSun" pitchFamily="2" charset="-122"/>
              </a:rPr>
              <a:t>.</a:t>
            </a:r>
          </a:p>
        </p:txBody>
      </p:sp>
      <p:sp>
        <p:nvSpPr>
          <p:cNvPr id="25614" name="Text Box 14"/>
          <p:cNvSpPr txBox="1">
            <a:spLocks noChangeArrowheads="1"/>
          </p:cNvSpPr>
          <p:nvPr/>
        </p:nvSpPr>
        <p:spPr bwMode="auto">
          <a:xfrm rot="300000">
            <a:off x="31750" y="5030788"/>
            <a:ext cx="8839200" cy="8223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ea typeface="SimSun" pitchFamily="2" charset="-122"/>
              </a:rPr>
              <a:t>回应</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早期个人，议会，正典证明大多人接受，少许人有争议。此信从未被拒绝</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内在证据应受更多重视</a:t>
            </a:r>
            <a:r>
              <a:rPr lang="en-US" altLang="zh-CN" b="1">
                <a:solidFill>
                  <a:schemeClr val="bg1"/>
                </a:solidFill>
                <a:latin typeface="Arial" pitchFamily="34" charset="0"/>
                <a:ea typeface="SimSun" pitchFamily="2" charset="-122"/>
              </a:rPr>
              <a:t>. </a:t>
            </a:r>
          </a:p>
        </p:txBody>
      </p:sp>
      <p:sp>
        <p:nvSpPr>
          <p:cNvPr id="40244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5611"/>
                                        </p:tgtEl>
                                        <p:attrNameLst>
                                          <p:attrName>style.visibility</p:attrName>
                                        </p:attrNameLst>
                                      </p:cBhvr>
                                      <p:to>
                                        <p:strVal val="visible"/>
                                      </p:to>
                                    </p:set>
                                    <p:animEffect transition="in" filter="checkerboard(across)">
                                      <p:cBhvr>
                                        <p:cTn id="13" dur="500"/>
                                        <p:tgtEl>
                                          <p:spTgt spid="256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5612"/>
                                        </p:tgtEl>
                                        <p:attrNameLst>
                                          <p:attrName>style.visibility</p:attrName>
                                        </p:attrNameLst>
                                      </p:cBhvr>
                                      <p:to>
                                        <p:strVal val="visible"/>
                                      </p:to>
                                    </p:set>
                                    <p:anim calcmode="lin" valueType="num">
                                      <p:cBhvr>
                                        <p:cTn id="18" dur="500" fill="hold"/>
                                        <p:tgtEl>
                                          <p:spTgt spid="25612"/>
                                        </p:tgtEl>
                                        <p:attrNameLst>
                                          <p:attrName>ppt_w</p:attrName>
                                        </p:attrNameLst>
                                      </p:cBhvr>
                                      <p:tavLst>
                                        <p:tav tm="0">
                                          <p:val>
                                            <p:fltVal val="0"/>
                                          </p:val>
                                        </p:tav>
                                        <p:tav tm="100000">
                                          <p:val>
                                            <p:strVal val="#ppt_w"/>
                                          </p:val>
                                        </p:tav>
                                      </p:tavLst>
                                    </p:anim>
                                    <p:anim calcmode="lin" valueType="num">
                                      <p:cBhvr>
                                        <p:cTn id="19" dur="500" fill="hold"/>
                                        <p:tgtEl>
                                          <p:spTgt spid="2561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5613"/>
                                        </p:tgtEl>
                                        <p:attrNameLst>
                                          <p:attrName>style.visibility</p:attrName>
                                        </p:attrNameLst>
                                      </p:cBhvr>
                                      <p:to>
                                        <p:strVal val="visible"/>
                                      </p:to>
                                    </p:set>
                                    <p:animEffect transition="in" filter="checkerboard(across)">
                                      <p:cBhvr>
                                        <p:cTn id="24" dur="500"/>
                                        <p:tgtEl>
                                          <p:spTgt spid="256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5614"/>
                                        </p:tgtEl>
                                        <p:attrNameLst>
                                          <p:attrName>style.visibility</p:attrName>
                                        </p:attrNameLst>
                                      </p:cBhvr>
                                      <p:to>
                                        <p:strVal val="visible"/>
                                      </p:to>
                                    </p:set>
                                    <p:anim calcmode="lin" valueType="num">
                                      <p:cBhvr>
                                        <p:cTn id="29" dur="500" fill="hold"/>
                                        <p:tgtEl>
                                          <p:spTgt spid="25614"/>
                                        </p:tgtEl>
                                        <p:attrNameLst>
                                          <p:attrName>ppt_w</p:attrName>
                                        </p:attrNameLst>
                                      </p:cBhvr>
                                      <p:tavLst>
                                        <p:tav tm="0">
                                          <p:val>
                                            <p:fltVal val="0"/>
                                          </p:val>
                                        </p:tav>
                                        <p:tav tm="100000">
                                          <p:val>
                                            <p:strVal val="#ppt_w"/>
                                          </p:val>
                                        </p:tav>
                                      </p:tavLst>
                                    </p:anim>
                                    <p:anim calcmode="lin" valueType="num">
                                      <p:cBhvr>
                                        <p:cTn id="30"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P spid="25611" grpId="0" animBg="1" autoUpdateAnimBg="0"/>
      <p:bldP spid="25612" grpId="0" animBg="1" autoUpdateAnimBg="0"/>
      <p:bldP spid="25613" grpId="0" animBg="1" autoUpdateAnimBg="0"/>
      <p:bldP spid="25614"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3"/>
          <p:cNvSpPr>
            <a:spLocks noGrp="1" noChangeArrowheads="1"/>
          </p:cNvSpPr>
          <p:nvPr>
            <p:ph type="title" idx="4294967295"/>
          </p:nvPr>
        </p:nvSpPr>
        <p:spPr/>
        <p:txBody>
          <a:bodyPr/>
          <a:lstStyle/>
          <a:p>
            <a:pPr eaLnBrk="1" hangingPunct="1"/>
            <a:r>
              <a:rPr lang="en-US" altLang="en-US"/>
              <a:t>Authorship - Conclusion</a:t>
            </a:r>
          </a:p>
        </p:txBody>
      </p:sp>
      <p:sp>
        <p:nvSpPr>
          <p:cNvPr id="40448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448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286</a:t>
            </a:r>
          </a:p>
        </p:txBody>
      </p:sp>
      <p:sp>
        <p:nvSpPr>
          <p:cNvPr id="404485" name="Text Box 6"/>
          <p:cNvSpPr txBox="1">
            <a:spLocks noChangeArrowheads="1"/>
          </p:cNvSpPr>
          <p:nvPr/>
        </p:nvSpPr>
        <p:spPr bwMode="auto">
          <a:xfrm>
            <a:off x="3497263" y="23813"/>
            <a:ext cx="2224087" cy="579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ea typeface="SimSun" pitchFamily="2" charset="-122"/>
              </a:rPr>
              <a:t>著作者身份</a:t>
            </a:r>
          </a:p>
        </p:txBody>
      </p:sp>
      <p:sp>
        <p:nvSpPr>
          <p:cNvPr id="404486" name="Text Box 7"/>
          <p:cNvSpPr txBox="1">
            <a:spLocks noChangeArrowheads="1"/>
          </p:cNvSpPr>
          <p:nvPr/>
        </p:nvSpPr>
        <p:spPr bwMode="auto">
          <a:xfrm>
            <a:off x="381000" y="1752600"/>
            <a:ext cx="8382000" cy="22828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结束</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虽然有人争议彼得后书的真实性。证据（尤其内在证据）显示彼得的确写了这封署他名的信。本书显然超越那些冒名彼得所写的书 </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彼得福音，彼得的传道，彼得行传，彼得启示录。</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本信的真实性也可从其文字和彼得在使徒行传中的讲演相似证明。</a:t>
            </a:r>
            <a:endParaRPr lang="en-US" altLang="zh-CN" b="1">
              <a:solidFill>
                <a:schemeClr val="bg1"/>
              </a:solidFill>
              <a:latin typeface="Arial" pitchFamily="34" charset="0"/>
              <a:ea typeface="SimSun" pitchFamily="2" charset="-122"/>
            </a:endParaRPr>
          </a:p>
        </p:txBody>
      </p:sp>
      <p:sp>
        <p:nvSpPr>
          <p:cNvPr id="40448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04488" name="Picture 15" descr="j02363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57200"/>
            <a:ext cx="129540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13"/>
          <p:cNvSpPr>
            <a:spLocks noGrp="1" noChangeArrowheads="1"/>
          </p:cNvSpPr>
          <p:nvPr>
            <p:ph type="title" idx="4294967295"/>
          </p:nvPr>
        </p:nvSpPr>
        <p:spPr/>
        <p:txBody>
          <a:bodyPr/>
          <a:lstStyle/>
          <a:p>
            <a:pPr eaLnBrk="1" hangingPunct="1"/>
            <a:r>
              <a:rPr lang="en-US" altLang="en-US"/>
              <a:t>Circumstances 1</a:t>
            </a:r>
          </a:p>
        </p:txBody>
      </p:sp>
      <p:sp>
        <p:nvSpPr>
          <p:cNvPr id="40653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06532"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6533" name="Text Box 6"/>
          <p:cNvSpPr txBox="1">
            <a:spLocks noChangeArrowheads="1"/>
          </p:cNvSpPr>
          <p:nvPr/>
        </p:nvSpPr>
        <p:spPr bwMode="auto">
          <a:xfrm>
            <a:off x="4168775"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状况</a:t>
            </a:r>
          </a:p>
        </p:txBody>
      </p:sp>
      <p:sp>
        <p:nvSpPr>
          <p:cNvPr id="406534" name="Text Box 10"/>
          <p:cNvSpPr txBox="1">
            <a:spLocks noChangeArrowheads="1"/>
          </p:cNvSpPr>
          <p:nvPr/>
        </p:nvSpPr>
        <p:spPr bwMode="auto">
          <a:xfrm rot="-1200000">
            <a:off x="166688" y="1289050"/>
            <a:ext cx="5121275" cy="1562100"/>
          </a:xfrm>
          <a:prstGeom prst="rect">
            <a:avLst/>
          </a:prstGeom>
          <a:solidFill>
            <a:srgbClr val="00008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时间</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彼得于公元</a:t>
            </a:r>
            <a:r>
              <a:rPr lang="en-US" altLang="zh-CN" b="1">
                <a:solidFill>
                  <a:schemeClr val="bg1"/>
                </a:solidFill>
                <a:latin typeface="Arial" pitchFamily="34" charset="0"/>
                <a:ea typeface="SimSun" pitchFamily="2" charset="-122"/>
              </a:rPr>
              <a:t>64</a:t>
            </a:r>
            <a:r>
              <a:rPr lang="zh-CN" altLang="en-US" b="1">
                <a:solidFill>
                  <a:schemeClr val="bg1"/>
                </a:solidFill>
                <a:latin typeface="Arial" pitchFamily="34" charset="0"/>
                <a:ea typeface="SimSun" pitchFamily="2" charset="-122"/>
              </a:rPr>
              <a:t>年殉道。彼得后书可能写于同年春天临死前</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1:13-15).</a:t>
            </a:r>
          </a:p>
        </p:txBody>
      </p:sp>
      <p:sp>
        <p:nvSpPr>
          <p:cNvPr id="27659" name="Text Box 11"/>
          <p:cNvSpPr txBox="1">
            <a:spLocks noChangeArrowheads="1"/>
          </p:cNvSpPr>
          <p:nvPr/>
        </p:nvSpPr>
        <p:spPr bwMode="auto">
          <a:xfrm rot="1200000">
            <a:off x="3994150" y="1593850"/>
            <a:ext cx="4914900" cy="119697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地点</a:t>
            </a:r>
            <a:endParaRPr lang="en-US" altLang="zh-CN"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保守派和批评派都同意证据显示彼得前书写于罗马。彼得后书同样。</a:t>
            </a:r>
            <a:endParaRPr lang="en-US" altLang="zh-CN" b="1">
              <a:solidFill>
                <a:schemeClr val="bg1"/>
              </a:solidFill>
              <a:latin typeface="Arial" pitchFamily="34" charset="0"/>
              <a:ea typeface="SimSun" pitchFamily="2" charset="-122"/>
            </a:endParaRPr>
          </a:p>
        </p:txBody>
      </p:sp>
      <p:sp>
        <p:nvSpPr>
          <p:cNvPr id="27660" name="Text Box 12"/>
          <p:cNvSpPr txBox="1">
            <a:spLocks noChangeArrowheads="1"/>
          </p:cNvSpPr>
          <p:nvPr/>
        </p:nvSpPr>
        <p:spPr bwMode="auto">
          <a:xfrm>
            <a:off x="0" y="3621088"/>
            <a:ext cx="9144000" cy="1927225"/>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u="sng">
                <a:solidFill>
                  <a:schemeClr val="bg1"/>
                </a:solidFill>
                <a:latin typeface="Arial" pitchFamily="34" charset="0"/>
                <a:ea typeface="SimSun" pitchFamily="2" charset="-122"/>
              </a:rPr>
              <a:t>收信人</a:t>
            </a:r>
            <a:endParaRPr lang="zh-CN" altLang="en-US" b="1">
              <a:solidFill>
                <a:schemeClr val="bg1"/>
              </a:solidFill>
              <a:latin typeface="Arial" pitchFamily="34" charset="0"/>
              <a:ea typeface="SimSun" pitchFamily="2" charset="-122"/>
            </a:endParaRPr>
          </a:p>
          <a:p>
            <a:pPr algn="ctr" eaLnBrk="1" hangingPunct="1"/>
            <a:r>
              <a:rPr lang="zh-CN" altLang="en-US" b="1">
                <a:solidFill>
                  <a:schemeClr val="bg1"/>
                </a:solidFill>
                <a:latin typeface="Arial" pitchFamily="34" charset="0"/>
                <a:ea typeface="SimSun" pitchFamily="2" charset="-122"/>
              </a:rPr>
              <a:t>在彼得前书中，使徒致信：“</a:t>
            </a:r>
            <a:r>
              <a:rPr lang="zh-CN" altLang="en-US" b="1">
                <a:solidFill>
                  <a:schemeClr val="bg1"/>
                </a:solidFill>
                <a:ea typeface="SimSun" pitchFamily="2" charset="-122"/>
              </a:rPr>
              <a:t>那分散在本都、加拉太、加帕多家、亚西亚、庇推尼寄居的，就是照父神的先见被拣选</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彼得前书 </a:t>
            </a:r>
            <a:r>
              <a:rPr lang="en-US" altLang="zh-CN" b="1">
                <a:solidFill>
                  <a:schemeClr val="bg1"/>
                </a:solidFill>
                <a:latin typeface="Arial" pitchFamily="34" charset="0"/>
                <a:ea typeface="SimSun" pitchFamily="2" charset="-122"/>
              </a:rPr>
              <a:t>1:1b).  </a:t>
            </a:r>
            <a:r>
              <a:rPr lang="zh-CN" altLang="en-US" b="1">
                <a:solidFill>
                  <a:schemeClr val="bg1"/>
                </a:solidFill>
                <a:latin typeface="Arial" pitchFamily="34" charset="0"/>
                <a:ea typeface="SimSun" pitchFamily="2" charset="-122"/>
              </a:rPr>
              <a:t>读者可能是彼得教导过的，既有犹太人（少数）也有外邦人（多数）。在彼得后书，彼得应致信同组人</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彼得后书 </a:t>
            </a:r>
            <a:r>
              <a:rPr lang="en-US" altLang="zh-CN" b="1">
                <a:solidFill>
                  <a:schemeClr val="bg1"/>
                </a:solidFill>
                <a:latin typeface="Arial" pitchFamily="34" charset="0"/>
                <a:ea typeface="SimSun" pitchFamily="2" charset="-122"/>
              </a:rPr>
              <a:t>3:1). </a:t>
            </a:r>
            <a:endParaRPr lang="en-US" altLang="en-US" b="1">
              <a:solidFill>
                <a:schemeClr val="bg1"/>
              </a:solidFill>
              <a:latin typeface="Arial" pitchFamily="34" charset="0"/>
              <a:ea typeface="SimSun" pitchFamily="2" charset="-122"/>
            </a:endParaRPr>
          </a:p>
        </p:txBody>
      </p:sp>
      <p:sp>
        <p:nvSpPr>
          <p:cNvPr id="406537"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dirty="0">
                <a:solidFill>
                  <a:srgbClr val="FFFFFF"/>
                </a:solidFill>
                <a:ea typeface="SimSun" pitchFamily="2" charset="-122"/>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10"/>
          <p:cNvSpPr>
            <a:spLocks noGrp="1" noChangeArrowheads="1"/>
          </p:cNvSpPr>
          <p:nvPr>
            <p:ph type="title"/>
          </p:nvPr>
        </p:nvSpPr>
        <p:spPr/>
        <p:txBody>
          <a:bodyPr/>
          <a:lstStyle/>
          <a:p>
            <a:pPr eaLnBrk="1" hangingPunct="1"/>
            <a:r>
              <a:rPr lang="en-US" altLang="en-US"/>
              <a:t>Occasion</a:t>
            </a:r>
          </a:p>
        </p:txBody>
      </p:sp>
      <p:sp>
        <p:nvSpPr>
          <p:cNvPr id="40960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09604" name="Text Box 6"/>
          <p:cNvSpPr txBox="1">
            <a:spLocks noChangeArrowheads="1"/>
          </p:cNvSpPr>
          <p:nvPr/>
        </p:nvSpPr>
        <p:spPr bwMode="auto">
          <a:xfrm>
            <a:off x="416718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场合</a:t>
            </a:r>
          </a:p>
        </p:txBody>
      </p:sp>
      <p:sp>
        <p:nvSpPr>
          <p:cNvPr id="28681" name="Text Box 9"/>
          <p:cNvSpPr txBox="1">
            <a:spLocks noChangeArrowheads="1"/>
          </p:cNvSpPr>
          <p:nvPr/>
        </p:nvSpPr>
        <p:spPr bwMode="auto">
          <a:xfrm>
            <a:off x="0" y="990600"/>
            <a:ext cx="9144000" cy="3846513"/>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sz="2200" b="1">
                <a:solidFill>
                  <a:schemeClr val="bg1"/>
                </a:solidFill>
                <a:latin typeface="Arial" pitchFamily="34" charset="0"/>
                <a:ea typeface="SimSun" pitchFamily="2" charset="-122"/>
              </a:rPr>
              <a:t>彼得提醒这世界并不是我们的家 </a:t>
            </a:r>
            <a:r>
              <a:rPr lang="en-US" altLang="zh-CN" sz="2200" b="1">
                <a:solidFill>
                  <a:schemeClr val="bg1"/>
                </a:solidFill>
                <a:latin typeface="Arial" pitchFamily="34" charset="0"/>
                <a:ea typeface="SimSun" pitchFamily="2" charset="-122"/>
              </a:rPr>
              <a:t>(1:7).</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他没有提及他的被囚。但他预计他会受逼迫致死。之后，如此发生了。</a:t>
            </a:r>
            <a:endParaRPr lang="en-US" altLang="zh-CN"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在写这信后几个月，罗马被焚</a:t>
            </a:r>
            <a:r>
              <a:rPr lang="en-US" altLang="zh-CN" b="1">
                <a:solidFill>
                  <a:schemeClr val="bg1"/>
                </a:solidFill>
                <a:ea typeface="SimSun" pitchFamily="2" charset="-122"/>
              </a:rPr>
              <a:t>(</a:t>
            </a:r>
            <a:r>
              <a:rPr lang="zh-CN" altLang="en-US" b="1">
                <a:solidFill>
                  <a:schemeClr val="bg1"/>
                </a:solidFill>
                <a:ea typeface="SimSun" pitchFamily="2" charset="-122"/>
              </a:rPr>
              <a:t>公元</a:t>
            </a:r>
            <a:r>
              <a:rPr lang="en-US" altLang="zh-CN" b="1">
                <a:solidFill>
                  <a:schemeClr val="bg1"/>
                </a:solidFill>
                <a:ea typeface="SimSun" pitchFamily="2" charset="-122"/>
              </a:rPr>
              <a:t>64 </a:t>
            </a:r>
            <a:r>
              <a:rPr lang="zh-CN" altLang="en-US" b="1">
                <a:solidFill>
                  <a:schemeClr val="bg1"/>
                </a:solidFill>
                <a:ea typeface="SimSun" pitchFamily="2" charset="-122"/>
              </a:rPr>
              <a:t>七月</a:t>
            </a:r>
            <a:r>
              <a:rPr lang="en-US" altLang="zh-CN" b="1">
                <a:solidFill>
                  <a:schemeClr val="bg1"/>
                </a:solidFill>
                <a:ea typeface="SimSun" pitchFamily="2" charset="-122"/>
              </a:rPr>
              <a:t>16 )</a:t>
            </a:r>
            <a:r>
              <a:rPr lang="en-US" altLang="zh-CN">
                <a:ea typeface="SimSun" pitchFamily="2" charset="-122"/>
              </a:rPr>
              <a:t> </a:t>
            </a:r>
            <a:r>
              <a:rPr lang="zh-CN" altLang="en-US" sz="2200" b="1">
                <a:solidFill>
                  <a:schemeClr val="bg1"/>
                </a:solidFill>
                <a:latin typeface="Arial" pitchFamily="34" charset="0"/>
                <a:ea typeface="SimSun" pitchFamily="2" charset="-122"/>
              </a:rPr>
              <a:t>，尼禄用基督徒为代罪羔羊</a:t>
            </a:r>
            <a:r>
              <a:rPr lang="en-US" altLang="zh-CN" sz="2200" b="1">
                <a:solidFill>
                  <a:schemeClr val="bg1"/>
                </a:solidFill>
                <a:latin typeface="Arial" pitchFamily="34" charset="0"/>
                <a:ea typeface="SimSun" pitchFamily="2" charset="-122"/>
              </a:rPr>
              <a:t>. </a:t>
            </a: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在他临死前，彼得提醒其读者他们已经知道的真理</a:t>
            </a:r>
            <a:r>
              <a:rPr lang="en-US" altLang="zh-CN" sz="2200" b="1">
                <a:solidFill>
                  <a:schemeClr val="bg1"/>
                </a:solidFill>
                <a:latin typeface="Arial" pitchFamily="34" charset="0"/>
                <a:ea typeface="SimSun" pitchFamily="2" charset="-122"/>
              </a:rPr>
              <a:t> (1:12, 15b; 3:17a) </a:t>
            </a:r>
            <a:r>
              <a:rPr lang="zh-CN" altLang="en-US" sz="2200" b="1">
                <a:solidFill>
                  <a:schemeClr val="bg1"/>
                </a:solidFill>
                <a:latin typeface="Arial" pitchFamily="34" charset="0"/>
                <a:ea typeface="SimSun" pitchFamily="2" charset="-122"/>
              </a:rPr>
              <a:t>，激励他们做关于谬误</a:t>
            </a:r>
            <a:r>
              <a:rPr lang="en-US" altLang="zh-CN" b="1">
                <a:solidFill>
                  <a:schemeClr val="bg1"/>
                </a:solidFill>
                <a:ea typeface="SimSun" pitchFamily="2" charset="-122"/>
              </a:rPr>
              <a:t>(3:17)</a:t>
            </a:r>
            <a:r>
              <a:rPr lang="zh-CN" altLang="en-US" sz="2200" b="1">
                <a:solidFill>
                  <a:schemeClr val="bg1"/>
                </a:solidFill>
                <a:latin typeface="Arial" pitchFamily="34" charset="0"/>
                <a:ea typeface="SimSun" pitchFamily="2" charset="-122"/>
              </a:rPr>
              <a:t>和真理</a:t>
            </a:r>
            <a:r>
              <a:rPr lang="en-US" altLang="zh-CN" b="1">
                <a:solidFill>
                  <a:schemeClr val="bg1"/>
                </a:solidFill>
                <a:ea typeface="SimSun" pitchFamily="2" charset="-122"/>
              </a:rPr>
              <a:t>(3:18)</a:t>
            </a:r>
            <a:r>
              <a:rPr lang="zh-CN" altLang="en-US" sz="2200" b="1">
                <a:solidFill>
                  <a:schemeClr val="bg1"/>
                </a:solidFill>
                <a:latin typeface="Arial" pitchFamily="34" charset="0"/>
                <a:ea typeface="SimSun" pitchFamily="2" charset="-122"/>
              </a:rPr>
              <a:t>的全面的思考</a:t>
            </a:r>
            <a:r>
              <a:rPr lang="en-US" altLang="zh-CN" sz="2200" b="1">
                <a:solidFill>
                  <a:schemeClr val="bg1"/>
                </a:solidFill>
                <a:latin typeface="Arial" pitchFamily="34" charset="0"/>
                <a:ea typeface="SimSun" pitchFamily="2" charset="-122"/>
              </a:rPr>
              <a:t> (3:1b).</a:t>
            </a:r>
            <a:endParaRPr lang="zh-CN" altLang="en-US" sz="2200" b="1">
              <a:solidFill>
                <a:schemeClr val="bg1"/>
              </a:solidFill>
              <a:latin typeface="Arial" pitchFamily="34" charset="0"/>
              <a:ea typeface="SimSun" pitchFamily="2" charset="-122"/>
            </a:endParaRPr>
          </a:p>
          <a:p>
            <a:pPr algn="ctr" eaLnBrk="1" hangingPunct="1">
              <a:buFontTx/>
              <a:buChar char="•"/>
            </a:pPr>
            <a:endParaRPr lang="en-US" altLang="zh-CN" sz="2200" b="1">
              <a:solidFill>
                <a:schemeClr val="bg1"/>
              </a:solidFill>
              <a:latin typeface="Arial" pitchFamily="34" charset="0"/>
              <a:ea typeface="SimSun" pitchFamily="2" charset="-122"/>
            </a:endParaRPr>
          </a:p>
          <a:p>
            <a:pPr algn="ctr" eaLnBrk="1" hangingPunct="1">
              <a:buFontTx/>
              <a:buChar char="•"/>
            </a:pPr>
            <a:r>
              <a:rPr lang="zh-CN" altLang="en-US" sz="2200" b="1">
                <a:solidFill>
                  <a:schemeClr val="bg1"/>
                </a:solidFill>
                <a:latin typeface="Arial" pitchFamily="34" charset="0"/>
                <a:ea typeface="SimSun" pitchFamily="2" charset="-122"/>
              </a:rPr>
              <a:t>有意思的是，他所关心的是如何在受难中保持正统正教</a:t>
            </a:r>
            <a:r>
              <a:rPr lang="en-US" altLang="zh-CN" sz="2200" b="1">
                <a:solidFill>
                  <a:schemeClr val="bg1"/>
                </a:solidFill>
                <a:latin typeface="Arial" pitchFamily="34" charset="0"/>
                <a:ea typeface="SimSun" pitchFamily="2" charset="-122"/>
              </a:rPr>
              <a:t>. </a:t>
            </a:r>
            <a:endParaRPr lang="en-US" altLang="en-US" sz="2200" b="1">
              <a:solidFill>
                <a:schemeClr val="bg1"/>
              </a:solidFill>
              <a:latin typeface="Arial" pitchFamily="34" charset="0"/>
              <a:ea typeface="SimSun" pitchFamily="2" charset="-122"/>
            </a:endParaRPr>
          </a:p>
        </p:txBody>
      </p:sp>
      <p:sp>
        <p:nvSpPr>
          <p:cNvPr id="409606"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81">
                                            <p:txEl>
                                              <p:pRg st="4" end="4"/>
                                            </p:txEl>
                                          </p:spTgt>
                                        </p:tgtEl>
                                        <p:attrNameLst>
                                          <p:attrName>style.visibility</p:attrName>
                                        </p:attrNameLst>
                                      </p:cBhvr>
                                      <p:to>
                                        <p:strVal val="visible"/>
                                      </p:to>
                                    </p:set>
                                    <p:anim calcmode="lin" valueType="num">
                                      <p:cBhvr additive="base">
                                        <p:cTn id="19" dur="500" fill="hold"/>
                                        <p:tgtEl>
                                          <p:spTgt spid="286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81">
                                            <p:txEl>
                                              <p:pRg st="6" end="6"/>
                                            </p:txEl>
                                          </p:spTgt>
                                        </p:tgtEl>
                                        <p:attrNameLst>
                                          <p:attrName>style.visibility</p:attrName>
                                        </p:attrNameLst>
                                      </p:cBhvr>
                                      <p:to>
                                        <p:strVal val="visible"/>
                                      </p:to>
                                    </p:set>
                                    <p:anim calcmode="lin" valueType="num">
                                      <p:cBhvr additive="base">
                                        <p:cTn id="25"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81">
                                            <p:txEl>
                                              <p:pRg st="8" end="8"/>
                                            </p:txEl>
                                          </p:spTgt>
                                        </p:tgtEl>
                                        <p:attrNameLst>
                                          <p:attrName>style.visibility</p:attrName>
                                        </p:attrNameLst>
                                      </p:cBhvr>
                                      <p:to>
                                        <p:strVal val="visible"/>
                                      </p:to>
                                    </p:set>
                                    <p:anim calcmode="lin" valueType="num">
                                      <p:cBhvr additive="base">
                                        <p:cTn id="31"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8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忠实的信徒必被奖赏：</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“这样、必叫你们丰丰富富的、得以进入我们主救主耶稣基督永远的国。”</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(1:11)。</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246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30755" name="Text Box 35"/>
          <p:cNvSpPr txBox="1">
            <a:spLocks noChangeArrowheads="1"/>
          </p:cNvSpPr>
          <p:nvPr/>
        </p:nvSpPr>
        <p:spPr bwMode="auto">
          <a:xfrm>
            <a:off x="0" y="762000"/>
            <a:ext cx="9144000" cy="3387725"/>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914400" indent="-457200"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Tx/>
              <a:buChar char="•"/>
            </a:pPr>
            <a:r>
              <a:rPr lang="zh-CN" altLang="en-US" b="1">
                <a:solidFill>
                  <a:schemeClr val="bg1"/>
                </a:solidFill>
                <a:latin typeface="Arial" pitchFamily="34" charset="0"/>
                <a:ea typeface="SimSun" pitchFamily="2" charset="-122"/>
              </a:rPr>
              <a:t>彼得后书强调知识，因为知识出现了</a:t>
            </a:r>
            <a:r>
              <a:rPr lang="en-US" altLang="zh-CN" b="1">
                <a:solidFill>
                  <a:schemeClr val="bg1"/>
                </a:solidFill>
                <a:latin typeface="Arial" pitchFamily="34" charset="0"/>
                <a:ea typeface="SimSun" pitchFamily="2" charset="-122"/>
              </a:rPr>
              <a:t>16</a:t>
            </a:r>
            <a:r>
              <a:rPr lang="zh-CN" altLang="en-US" b="1">
                <a:solidFill>
                  <a:schemeClr val="bg1"/>
                </a:solidFill>
                <a:latin typeface="Arial" pitchFamily="34" charset="0"/>
                <a:ea typeface="SimSun" pitchFamily="2" charset="-122"/>
              </a:rPr>
              <a:t>次</a:t>
            </a:r>
            <a:endParaRPr lang="en-US" altLang="zh-CN" b="1">
              <a:solidFill>
                <a:schemeClr val="bg1"/>
              </a:solidFill>
              <a:latin typeface="Arial" pitchFamily="34" charset="0"/>
              <a:ea typeface="SimSun" pitchFamily="2" charset="-122"/>
            </a:endParaRPr>
          </a:p>
          <a:p>
            <a:pPr algn="ctr" eaLnBrk="1" hangingPunct="1"/>
            <a:endParaRPr lang="en-US" altLang="zh-CN" b="1">
              <a:solidFill>
                <a:schemeClr val="bg1"/>
              </a:solidFill>
              <a:latin typeface="Arial" pitchFamily="34" charset="0"/>
              <a:ea typeface="SimSun" pitchFamily="2" charset="-122"/>
            </a:endParaRPr>
          </a:p>
          <a:p>
            <a:pPr algn="ctr" eaLnBrk="1" hangingPunct="1">
              <a:buFontTx/>
              <a:buChar char="•"/>
            </a:pPr>
            <a:r>
              <a:rPr lang="zh-CN" altLang="en-US" b="1">
                <a:solidFill>
                  <a:schemeClr val="bg1"/>
                </a:solidFill>
                <a:latin typeface="Arial" pitchFamily="34" charset="0"/>
                <a:ea typeface="SimSun" pitchFamily="2" charset="-122"/>
              </a:rPr>
              <a:t>彼得要他的读者有</a:t>
            </a:r>
            <a:r>
              <a:rPr lang="zh-CN" altLang="en-US" b="1" u="sng">
                <a:solidFill>
                  <a:schemeClr val="bg1"/>
                </a:solidFill>
                <a:latin typeface="Arial" pitchFamily="34" charset="0"/>
                <a:ea typeface="SimSun" pitchFamily="2" charset="-122"/>
              </a:rPr>
              <a:t>在三个领域的知识</a:t>
            </a:r>
            <a:r>
              <a:rPr lang="en-US" altLang="zh-CN" b="1">
                <a:solidFill>
                  <a:schemeClr val="bg1"/>
                </a:solidFill>
                <a:latin typeface="Arial" pitchFamily="34" charset="0"/>
                <a:ea typeface="SimSun" pitchFamily="2" charset="-122"/>
              </a:rPr>
              <a:t>: </a:t>
            </a:r>
          </a:p>
          <a:p>
            <a:pPr algn="ctr" eaLnBrk="1" hangingPunct="1">
              <a:buFontTx/>
              <a:buChar char="•"/>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有关</a:t>
            </a:r>
            <a:r>
              <a:rPr lang="zh-CN" altLang="en-US" b="1">
                <a:solidFill>
                  <a:srgbClr val="FFFF00"/>
                </a:solidFill>
                <a:latin typeface="Arial" pitchFamily="34" charset="0"/>
                <a:ea typeface="SimSun" pitchFamily="2" charset="-122"/>
              </a:rPr>
              <a:t>神和他的拣选</a:t>
            </a:r>
            <a:r>
              <a:rPr lang="zh-CN" altLang="en-US" b="1">
                <a:solidFill>
                  <a:schemeClr val="bg1"/>
                </a:solidFill>
                <a:latin typeface="Arial" pitchFamily="34" charset="0"/>
                <a:ea typeface="SimSun" pitchFamily="2" charset="-122"/>
              </a:rPr>
              <a:t>的知识</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a:t>
            </a:r>
          </a:p>
          <a:p>
            <a:pPr lvl="1" eaLnBrk="1" hangingPunct="1">
              <a:buFontTx/>
              <a:buAutoNum type="arabicPeriod"/>
            </a:pPr>
            <a:endParaRPr lang="en-US" altLang="zh-CN" b="1">
              <a:solidFill>
                <a:schemeClr val="bg1"/>
              </a:solidFill>
              <a:latin typeface="Arial" pitchFamily="34" charset="0"/>
              <a:ea typeface="SimSun" pitchFamily="2" charset="-122"/>
            </a:endParaRPr>
          </a:p>
          <a:p>
            <a:pPr lvl="1" eaLnBrk="1" hangingPunct="1">
              <a:buFontTx/>
              <a:buAutoNum type="arabicPeriod"/>
            </a:pPr>
            <a:r>
              <a:rPr lang="zh-CN" altLang="en-US" b="1">
                <a:solidFill>
                  <a:schemeClr val="bg1"/>
                </a:solidFill>
                <a:latin typeface="Arial" pitchFamily="34" charset="0"/>
                <a:ea typeface="SimSun" pitchFamily="2" charset="-122"/>
              </a:rPr>
              <a:t>未来</a:t>
            </a:r>
            <a:r>
              <a:rPr lang="zh-CN" altLang="en-US" b="1">
                <a:solidFill>
                  <a:srgbClr val="FFFF00"/>
                </a:solidFill>
                <a:latin typeface="Arial" pitchFamily="34" charset="0"/>
                <a:ea typeface="SimSun" pitchFamily="2" charset="-122"/>
              </a:rPr>
              <a:t>假师傅</a:t>
            </a:r>
            <a:r>
              <a:rPr lang="zh-CN" altLang="en-US" b="1">
                <a:solidFill>
                  <a:schemeClr val="bg1"/>
                </a:solidFill>
                <a:latin typeface="Arial" pitchFamily="34" charset="0"/>
                <a:ea typeface="SimSun" pitchFamily="2" charset="-122"/>
              </a:rPr>
              <a:t>的特征和他们的灭亡的知识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a:t>
            </a:r>
          </a:p>
          <a:p>
            <a:pPr lvl="1" eaLnBrk="1" hangingPunct="1"/>
            <a:endParaRPr lang="en-US" altLang="zh-CN" b="1">
              <a:solidFill>
                <a:schemeClr val="bg1"/>
              </a:solidFill>
              <a:latin typeface="Arial" pitchFamily="34" charset="0"/>
              <a:ea typeface="SimSun" pitchFamily="2" charset="-122"/>
            </a:endParaRPr>
          </a:p>
          <a:p>
            <a:pPr lvl="1" eaLnBrk="1" hangingPunct="1">
              <a:buFontTx/>
              <a:buAutoNum type="arabicPeriod" startAt="3"/>
            </a:pPr>
            <a:r>
              <a:rPr lang="zh-CN" altLang="en-US" b="1">
                <a:solidFill>
                  <a:schemeClr val="bg1"/>
                </a:solidFill>
                <a:latin typeface="Arial" pitchFamily="34" charset="0"/>
                <a:ea typeface="SimSun" pitchFamily="2" charset="-122"/>
              </a:rPr>
              <a:t>关于</a:t>
            </a:r>
            <a:r>
              <a:rPr lang="zh-CN" altLang="en-US" b="1">
                <a:solidFill>
                  <a:srgbClr val="FFFF00"/>
                </a:solidFill>
                <a:latin typeface="Arial" pitchFamily="34" charset="0"/>
                <a:ea typeface="SimSun" pitchFamily="2" charset="-122"/>
              </a:rPr>
              <a:t>基督再来</a:t>
            </a:r>
            <a:r>
              <a:rPr lang="zh-CN" altLang="en-US" b="1">
                <a:solidFill>
                  <a:schemeClr val="bg1"/>
                </a:solidFill>
                <a:latin typeface="Arial" pitchFamily="34" charset="0"/>
                <a:ea typeface="SimSun" pitchFamily="2" charset="-122"/>
              </a:rPr>
              <a:t>和主的日子将到的知识</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a:t>
            </a:r>
          </a:p>
        </p:txBody>
      </p:sp>
      <p:sp>
        <p:nvSpPr>
          <p:cNvPr id="41062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287</a:t>
            </a:r>
          </a:p>
        </p:txBody>
      </p:sp>
      <p:sp>
        <p:nvSpPr>
          <p:cNvPr id="410629" name="Text Box 6"/>
          <p:cNvSpPr txBox="1">
            <a:spLocks noChangeArrowheads="1"/>
          </p:cNvSpPr>
          <p:nvPr/>
        </p:nvSpPr>
        <p:spPr bwMode="auto">
          <a:xfrm>
            <a:off x="4176713"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争论</a:t>
            </a:r>
          </a:p>
        </p:txBody>
      </p:sp>
      <p:sp>
        <p:nvSpPr>
          <p:cNvPr id="410630"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0758" name="Picture 38" descr="j03392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9938" y="2286000"/>
            <a:ext cx="754062"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24200"/>
            <a:ext cx="8667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62800" y="4114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34" name="Text Box 44"/>
          <p:cNvSpPr txBox="1">
            <a:spLocks noChangeArrowheads="1"/>
          </p:cNvSpPr>
          <p:nvPr/>
        </p:nvSpPr>
        <p:spPr bwMode="auto">
          <a:xfrm>
            <a:off x="1219200" y="5754688"/>
            <a:ext cx="7391400" cy="457200"/>
          </a:xfrm>
          <a:prstGeom prst="rect">
            <a:avLst/>
          </a:prstGeom>
          <a:solidFill>
            <a:srgbClr val="9E06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b="1">
                <a:solidFill>
                  <a:schemeClr val="bg1"/>
                </a:solidFill>
                <a:latin typeface="Arial" pitchFamily="34" charset="0"/>
                <a:ea typeface="SimSun" pitchFamily="2" charset="-122"/>
              </a:rPr>
              <a:t>预知这些知识以有敬虔的行为和防备异端</a:t>
            </a:r>
            <a:r>
              <a:rPr lang="en-US" altLang="zh-CN" b="1">
                <a:solidFill>
                  <a:schemeClr val="bg1"/>
                </a:solidFill>
                <a:latin typeface="Arial" pitchFamily="34" charset="0"/>
                <a:ea typeface="SimSun" pitchFamily="2" charset="-122"/>
              </a:rPr>
              <a:t> (3:17-18).</a:t>
            </a:r>
            <a:endParaRPr lang="en-US" altLang="en-US" b="1">
              <a:solidFill>
                <a:schemeClr val="bg1"/>
              </a:solidFill>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15"/>
          <p:cNvSpPr>
            <a:spLocks noGrp="1" noChangeArrowheads="1"/>
          </p:cNvSpPr>
          <p:nvPr>
            <p:ph type="title" idx="4294967295"/>
          </p:nvPr>
        </p:nvSpPr>
        <p:spPr/>
        <p:txBody>
          <a:bodyPr/>
          <a:lstStyle/>
          <a:p>
            <a:pPr eaLnBrk="1" hangingPunct="1"/>
            <a:r>
              <a:rPr lang="en-US" altLang="en-US"/>
              <a:t>Synthesis</a:t>
            </a:r>
          </a:p>
        </p:txBody>
      </p:sp>
      <p:sp>
        <p:nvSpPr>
          <p:cNvPr id="412675"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2676"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7"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267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a:t>
            </a:r>
          </a:p>
        </p:txBody>
      </p:sp>
      <p:sp>
        <p:nvSpPr>
          <p:cNvPr id="412679" name="Text Box 6"/>
          <p:cNvSpPr txBox="1">
            <a:spLocks noChangeArrowheads="1"/>
          </p:cNvSpPr>
          <p:nvPr/>
        </p:nvSpPr>
        <p:spPr bwMode="auto">
          <a:xfrm>
            <a:off x="4173538"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综合</a:t>
            </a:r>
          </a:p>
        </p:txBody>
      </p:sp>
      <p:sp>
        <p:nvSpPr>
          <p:cNvPr id="31754" name="Text Box 10"/>
          <p:cNvSpPr txBox="1">
            <a:spLocks noChangeArrowheads="1"/>
          </p:cNvSpPr>
          <p:nvPr/>
        </p:nvSpPr>
        <p:spPr bwMode="auto">
          <a:xfrm>
            <a:off x="1722438" y="3849688"/>
            <a:ext cx="4449762"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2	</a:t>
            </a:r>
            <a:r>
              <a:rPr lang="zh-CN" altLang="en-US" sz="2800" b="1">
                <a:solidFill>
                  <a:srgbClr val="000000"/>
                </a:solidFill>
                <a:latin typeface="Arial" pitchFamily="34" charset="0"/>
                <a:ea typeface="SimSun" pitchFamily="2" charset="-122"/>
              </a:rPr>
              <a:t>背道者的特征 </a:t>
            </a:r>
          </a:p>
        </p:txBody>
      </p:sp>
      <p:sp>
        <p:nvSpPr>
          <p:cNvPr id="31755" name="Text Box 11"/>
          <p:cNvSpPr txBox="1">
            <a:spLocks noChangeArrowheads="1"/>
          </p:cNvSpPr>
          <p:nvPr/>
        </p:nvSpPr>
        <p:spPr bwMode="auto">
          <a:xfrm>
            <a:off x="304800" y="1757363"/>
            <a:ext cx="3581400" cy="528637"/>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	</a:t>
            </a:r>
            <a:r>
              <a:rPr lang="zh-CN" altLang="en-US" sz="2800" b="1" dirty="0">
                <a:solidFill>
                  <a:srgbClr val="000000"/>
                </a:solidFill>
                <a:latin typeface="Arial" pitchFamily="34" charset="0"/>
                <a:ea typeface="SimSun" pitchFamily="2" charset="-122"/>
              </a:rPr>
              <a:t>神的拣选</a:t>
            </a:r>
          </a:p>
        </p:txBody>
      </p:sp>
      <p:sp>
        <p:nvSpPr>
          <p:cNvPr id="31756" name="Text Box 12"/>
          <p:cNvSpPr txBox="1">
            <a:spLocks noChangeArrowheads="1"/>
          </p:cNvSpPr>
          <p:nvPr/>
        </p:nvSpPr>
        <p:spPr bwMode="auto">
          <a:xfrm>
            <a:off x="3917950" y="5943600"/>
            <a:ext cx="3549650" cy="528638"/>
          </a:xfrm>
          <a:prstGeom prst="rect">
            <a:avLst/>
          </a:prstGeom>
          <a:solidFill>
            <a:schemeClr val="bg1">
              <a:lumMod val="85000"/>
            </a:schemeClr>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3	</a:t>
            </a:r>
            <a:r>
              <a:rPr lang="zh-CN" altLang="en-US" sz="2800" b="1">
                <a:solidFill>
                  <a:srgbClr val="000000"/>
                </a:solidFill>
                <a:latin typeface="Arial" pitchFamily="34" charset="0"/>
                <a:ea typeface="SimSun" pitchFamily="2" charset="-122"/>
              </a:rPr>
              <a:t>主的再来 </a:t>
            </a:r>
          </a:p>
        </p:txBody>
      </p:sp>
      <p:sp>
        <p:nvSpPr>
          <p:cNvPr id="412683"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知道这些事来对抗异端</a:t>
            </a:r>
            <a:endParaRPr lang="en-US" altLang="zh-CN" sz="2800" b="1">
              <a:solidFill>
                <a:schemeClr val="bg1"/>
              </a:solidFill>
              <a:latin typeface="Arial" pitchFamily="34" charset="0"/>
              <a:ea typeface="SimSun" pitchFamily="2" charset="-122"/>
            </a:endParaRPr>
          </a:p>
        </p:txBody>
      </p:sp>
      <p:sp>
        <p:nvSpPr>
          <p:cNvPr id="412684"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1761" name="Picture 17" descr="j022883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12"/>
          <p:cNvSpPr>
            <a:spLocks noGrp="1" noChangeArrowheads="1"/>
          </p:cNvSpPr>
          <p:nvPr>
            <p:ph type="title" idx="4294967295"/>
          </p:nvPr>
        </p:nvSpPr>
        <p:spPr/>
        <p:txBody>
          <a:bodyPr/>
          <a:lstStyle/>
          <a:p>
            <a:pPr eaLnBrk="1" hangingPunct="1"/>
            <a:r>
              <a:rPr lang="en-US" altLang="en-US"/>
              <a:t>Summary Statement</a:t>
            </a:r>
          </a:p>
        </p:txBody>
      </p:sp>
      <p:sp>
        <p:nvSpPr>
          <p:cNvPr id="414723"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4724"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5"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4726"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4727" name="Text Box 6"/>
          <p:cNvSpPr txBox="1">
            <a:spLocks noChangeArrowheads="1"/>
          </p:cNvSpPr>
          <p:nvPr/>
        </p:nvSpPr>
        <p:spPr bwMode="auto">
          <a:xfrm>
            <a:off x="4175125"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总结</a:t>
            </a:r>
          </a:p>
        </p:txBody>
      </p:sp>
      <p:sp>
        <p:nvSpPr>
          <p:cNvPr id="36875" name="Text Box 11"/>
          <p:cNvSpPr txBox="1">
            <a:spLocks noChangeArrowheads="1"/>
          </p:cNvSpPr>
          <p:nvPr/>
        </p:nvSpPr>
        <p:spPr bwMode="auto">
          <a:xfrm>
            <a:off x="381000" y="1752600"/>
            <a:ext cx="8458200" cy="1563688"/>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i="1" dirty="0">
                <a:solidFill>
                  <a:srgbClr val="000000"/>
                </a:solidFill>
                <a:latin typeface="Arial" pitchFamily="34" charset="0"/>
                <a:ea typeface="SimSun" pitchFamily="2" charset="-122"/>
              </a:rPr>
              <a:t>彼得提醒北亚的信徒关于将来假师傅的特征及将来的毁灭</a:t>
            </a:r>
            <a:r>
              <a:rPr lang="en-US" altLang="zh-CN" sz="3200" b="1" i="1" dirty="0">
                <a:solidFill>
                  <a:srgbClr val="000000"/>
                </a:solidFill>
                <a:latin typeface="Arial" pitchFamily="34" charset="0"/>
                <a:ea typeface="SimSun" pitchFamily="2" charset="-122"/>
              </a:rPr>
              <a:t> </a:t>
            </a:r>
            <a:r>
              <a:rPr lang="zh-CN" altLang="en-US" sz="3200" b="1" i="1" dirty="0">
                <a:solidFill>
                  <a:srgbClr val="000000"/>
                </a:solidFill>
                <a:latin typeface="Arial" pitchFamily="34" charset="0"/>
                <a:ea typeface="SimSun" pitchFamily="2" charset="-122"/>
              </a:rPr>
              <a:t>和耶稣基督的恩典的知识，来对抗</a:t>
            </a:r>
            <a:r>
              <a:rPr lang="zh-CN" altLang="en-US" sz="3200" b="1" i="1" dirty="0">
                <a:solidFill>
                  <a:srgbClr val="9E0631"/>
                </a:solidFill>
                <a:latin typeface="Arial" pitchFamily="34" charset="0"/>
                <a:ea typeface="SimSun" pitchFamily="2" charset="-122"/>
              </a:rPr>
              <a:t>假教导</a:t>
            </a:r>
            <a:r>
              <a:rPr lang="zh-CN" altLang="en-US" sz="3200" b="1" i="1" dirty="0">
                <a:solidFill>
                  <a:srgbClr val="000000"/>
                </a:solidFill>
                <a:latin typeface="Arial" pitchFamily="34" charset="0"/>
                <a:ea typeface="SimSun" pitchFamily="2" charset="-122"/>
              </a:rPr>
              <a:t>并激励</a:t>
            </a:r>
            <a:r>
              <a:rPr lang="zh-CN" altLang="en-US" sz="3200" b="1" i="1" dirty="0">
                <a:solidFill>
                  <a:srgbClr val="9E0631"/>
                </a:solidFill>
                <a:latin typeface="Arial" pitchFamily="34" charset="0"/>
                <a:ea typeface="SimSun" pitchFamily="2" charset="-122"/>
              </a:rPr>
              <a:t>在敬虔上成长</a:t>
            </a:r>
            <a:r>
              <a:rPr lang="en-US" altLang="zh-CN" sz="3200" b="1" i="1" dirty="0">
                <a:solidFill>
                  <a:srgbClr val="000000"/>
                </a:solidFill>
                <a:latin typeface="Arial" pitchFamily="34" charset="0"/>
                <a:ea typeface="SimSun" pitchFamily="2" charset="-122"/>
              </a:rPr>
              <a:t>. </a:t>
            </a:r>
          </a:p>
        </p:txBody>
      </p:sp>
      <p:sp>
        <p:nvSpPr>
          <p:cNvPr id="414729"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36879" name="Picture 15" descr="j019960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36879"/>
                                        </p:tgtEl>
                                        <p:attrNameLst>
                                          <p:attrName>style.visibility</p:attrName>
                                        </p:attrNameLst>
                                      </p:cBhvr>
                                      <p:to>
                                        <p:strVal val="visible"/>
                                      </p:to>
                                    </p:set>
                                    <p:animEffect transition="in" filter="fade">
                                      <p:cBhvr>
                                        <p:cTn id="13" dur="770" decel="100000"/>
                                        <p:tgtEl>
                                          <p:spTgt spid="36879"/>
                                        </p:tgtEl>
                                      </p:cBhvr>
                                    </p:animEffect>
                                    <p:animScale>
                                      <p:cBhvr>
                                        <p:cTn id="14" dur="770" decel="100000"/>
                                        <p:tgtEl>
                                          <p:spTgt spid="36879"/>
                                        </p:tgtEl>
                                      </p:cBhvr>
                                      <p:from x="10000" y="10000"/>
                                      <p:to x="200000" y="450000"/>
                                    </p:animScale>
                                    <p:animScale>
                                      <p:cBhvr>
                                        <p:cTn id="15" dur="1230" accel="100000" fill="hold">
                                          <p:stCondLst>
                                            <p:cond delay="770"/>
                                          </p:stCondLst>
                                        </p:cTn>
                                        <p:tgtEl>
                                          <p:spTgt spid="36879"/>
                                        </p:tgtEl>
                                      </p:cBhvr>
                                      <p:from x="200000" y="450000"/>
                                      <p:to x="100000" y="100000"/>
                                    </p:animScale>
                                    <p:set>
                                      <p:cBhvr>
                                        <p:cTn id="16" dur="770" fill="hold"/>
                                        <p:tgtEl>
                                          <p:spTgt spid="36879"/>
                                        </p:tgtEl>
                                        <p:attrNameLst>
                                          <p:attrName>ppt_x</p:attrName>
                                        </p:attrNameLst>
                                      </p:cBhvr>
                                      <p:to>
                                        <p:strVal val="(0.5)"/>
                                      </p:to>
                                    </p:set>
                                    <p:anim from="(0.5)" to="(#ppt_x)" calcmode="lin" valueType="num">
                                      <p:cBhvr>
                                        <p:cTn id="17" dur="1230" accel="100000" fill="hold">
                                          <p:stCondLst>
                                            <p:cond delay="770"/>
                                          </p:stCondLst>
                                        </p:cTn>
                                        <p:tgtEl>
                                          <p:spTgt spid="36879"/>
                                        </p:tgtEl>
                                        <p:attrNameLst>
                                          <p:attrName>ppt_x</p:attrName>
                                        </p:attrNameLst>
                                      </p:cBhvr>
                                    </p:anim>
                                    <p:set>
                                      <p:cBhvr>
                                        <p:cTn id="18" dur="770" fill="hold"/>
                                        <p:tgtEl>
                                          <p:spTgt spid="36879"/>
                                        </p:tgtEl>
                                        <p:attrNameLst>
                                          <p:attrName>ppt_y</p:attrName>
                                        </p:attrNameLst>
                                      </p:cBhvr>
                                      <p:to>
                                        <p:strVal val="(#ppt_y+0.4)"/>
                                      </p:to>
                                    </p:set>
                                    <p:anim from="(#ppt_y+0.4)" to="(#ppt_y)" calcmode="lin" valueType="num">
                                      <p:cBhvr>
                                        <p:cTn id="19" dur="1230" accel="100000" fill="hold">
                                          <p:stCondLst>
                                            <p:cond delay="770"/>
                                          </p:stCondLst>
                                        </p:cTn>
                                        <p:tgtEl>
                                          <p:spTgt spid="36879"/>
                                        </p:tgtEl>
                                        <p:attrNameLst>
                                          <p:attrName>ppt_y</p:attrName>
                                        </p:attrNameLst>
                                      </p:cBhvr>
                                    </p:anim>
                                  </p:childTnLst>
                                </p:cTn>
                              </p:par>
                              <p:par>
                                <p:cTn id="20" presetID="51" presetClass="entr" presetSubtype="0" fill="hold" nodeType="with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19"/>
          <p:cNvSpPr>
            <a:spLocks noGrp="1" noChangeArrowheads="1"/>
          </p:cNvSpPr>
          <p:nvPr>
            <p:ph type="title" idx="4294967295"/>
          </p:nvPr>
        </p:nvSpPr>
        <p:spPr/>
        <p:txBody>
          <a:bodyPr/>
          <a:lstStyle/>
          <a:p>
            <a:pPr eaLnBrk="1" hangingPunct="1"/>
            <a:r>
              <a:rPr lang="en-US" altLang="en-US"/>
              <a:t>Outline</a:t>
            </a:r>
          </a:p>
        </p:txBody>
      </p:sp>
      <p:sp>
        <p:nvSpPr>
          <p:cNvPr id="416771"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a:latin typeface="Times" charset="0"/>
                <a:ea typeface="SimSun" pitchFamily="2" charset="-122"/>
              </a:rPr>
              <a:t> </a:t>
            </a:r>
          </a:p>
        </p:txBody>
      </p:sp>
      <p:sp>
        <p:nvSpPr>
          <p:cNvPr id="416772"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6773" name="Text Box 5"/>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288-289</a:t>
            </a:r>
          </a:p>
        </p:txBody>
      </p:sp>
      <p:sp>
        <p:nvSpPr>
          <p:cNvPr id="416774" name="Text Box 6"/>
          <p:cNvSpPr txBox="1">
            <a:spLocks noChangeArrowheads="1"/>
          </p:cNvSpPr>
          <p:nvPr/>
        </p:nvSpPr>
        <p:spPr bwMode="auto">
          <a:xfrm>
            <a:off x="4171950" y="55563"/>
            <a:ext cx="898525"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提纲</a:t>
            </a:r>
          </a:p>
        </p:txBody>
      </p:sp>
      <p:sp>
        <p:nvSpPr>
          <p:cNvPr id="32783" name="Text Box 15"/>
          <p:cNvSpPr txBox="1">
            <a:spLocks noChangeArrowheads="1"/>
          </p:cNvSpPr>
          <p:nvPr/>
        </p:nvSpPr>
        <p:spPr bwMode="auto">
          <a:xfrm>
            <a:off x="381000" y="815975"/>
            <a:ext cx="8382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 (</a:t>
            </a:r>
            <a:r>
              <a:rPr lang="zh-CN" altLang="en-US" b="1">
                <a:solidFill>
                  <a:schemeClr val="bg1"/>
                </a:solidFill>
                <a:latin typeface="Arial" pitchFamily="34" charset="0"/>
                <a:ea typeface="SimSun" pitchFamily="2" charset="-122"/>
              </a:rPr>
              <a:t>第一章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彼得确保他的读者他们关于神的知识和神对他们的拣选是坚实的根基，并提供他们过圣洁生活的一切需，这样他们能得胜他们中间的假师傅</a:t>
            </a:r>
            <a:r>
              <a:rPr lang="en-US" altLang="zh-CN" b="1">
                <a:solidFill>
                  <a:schemeClr val="bg1"/>
                </a:solidFill>
                <a:latin typeface="Arial" pitchFamily="34" charset="0"/>
                <a:ea typeface="SimSun" pitchFamily="2" charset="-122"/>
              </a:rPr>
              <a:t>. </a:t>
            </a:r>
          </a:p>
        </p:txBody>
      </p:sp>
      <p:sp>
        <p:nvSpPr>
          <p:cNvPr id="32784" name="Text Box 16"/>
          <p:cNvSpPr txBox="1">
            <a:spLocks noChangeArrowheads="1"/>
          </p:cNvSpPr>
          <p:nvPr/>
        </p:nvSpPr>
        <p:spPr bwMode="auto">
          <a:xfrm>
            <a:off x="381000" y="325755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 (</a:t>
            </a:r>
            <a:r>
              <a:rPr lang="zh-CN" altLang="en-US" b="1">
                <a:solidFill>
                  <a:schemeClr val="bg1"/>
                </a:solidFill>
                <a:latin typeface="Arial" pitchFamily="34" charset="0"/>
                <a:ea typeface="SimSun" pitchFamily="2" charset="-122"/>
              </a:rPr>
              <a:t>第二章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彼得警告将来的背道。他精确地描述假师傅并确保他的读者，神的知识足可识别和击败这些背道者</a:t>
            </a:r>
            <a:r>
              <a:rPr lang="en-US" altLang="zh-CN" b="1">
                <a:solidFill>
                  <a:schemeClr val="bg1"/>
                </a:solidFill>
                <a:latin typeface="Arial" pitchFamily="34" charset="0"/>
                <a:ea typeface="SimSun" pitchFamily="2" charset="-122"/>
              </a:rPr>
              <a:t>.</a:t>
            </a:r>
          </a:p>
        </p:txBody>
      </p:sp>
      <p:sp>
        <p:nvSpPr>
          <p:cNvPr id="32786" name="Text Box 18"/>
          <p:cNvSpPr txBox="1">
            <a:spLocks noChangeArrowheads="1"/>
          </p:cNvSpPr>
          <p:nvPr/>
        </p:nvSpPr>
        <p:spPr bwMode="auto">
          <a:xfrm>
            <a:off x="381000" y="5334000"/>
            <a:ext cx="8382000" cy="83185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III. (</a:t>
            </a:r>
            <a:r>
              <a:rPr lang="zh-CN" altLang="en-US" b="1">
                <a:solidFill>
                  <a:schemeClr val="bg1"/>
                </a:solidFill>
                <a:latin typeface="Arial" pitchFamily="34" charset="0"/>
                <a:ea typeface="SimSun" pitchFamily="2" charset="-122"/>
              </a:rPr>
              <a:t>第三章</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彼得基于主再来和主的日子天地毁灭的知识，来敦促信徒过圣洁敬虔的生活</a:t>
            </a:r>
            <a:r>
              <a:rPr lang="en-US" altLang="zh-CN" b="1">
                <a:solidFill>
                  <a:schemeClr val="bg1"/>
                </a:solidFill>
                <a:latin typeface="Arial" pitchFamily="34" charset="0"/>
                <a:ea typeface="SimSun" pitchFamily="2" charset="-122"/>
              </a:rPr>
              <a:t>.</a:t>
            </a:r>
            <a:r>
              <a:rPr lang="en-US" altLang="zh-CN">
                <a:solidFill>
                  <a:schemeClr val="bg1"/>
                </a:solidFill>
                <a:latin typeface="Arial" pitchFamily="34" charset="0"/>
                <a:ea typeface="SimSun" pitchFamily="2" charset="-122"/>
              </a:rPr>
              <a:t> </a:t>
            </a:r>
            <a:endParaRPr lang="en-US" altLang="en-US">
              <a:solidFill>
                <a:schemeClr val="bg1"/>
              </a:solidFill>
              <a:latin typeface="Arial" pitchFamily="34" charset="0"/>
              <a:ea typeface="SimSun" pitchFamily="2" charset="-122"/>
            </a:endParaRPr>
          </a:p>
        </p:txBody>
      </p:sp>
      <p:sp>
        <p:nvSpPr>
          <p:cNvPr id="416778"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1881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0"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1"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1882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18823" name="Text Box 7"/>
          <p:cNvSpPr txBox="1">
            <a:spLocks noChangeArrowheads="1"/>
          </p:cNvSpPr>
          <p:nvPr/>
        </p:nvSpPr>
        <p:spPr bwMode="auto">
          <a:xfrm>
            <a:off x="4151313" y="76200"/>
            <a:ext cx="8985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应用</a:t>
            </a:r>
          </a:p>
        </p:txBody>
      </p:sp>
      <p:sp>
        <p:nvSpPr>
          <p:cNvPr id="35849" name="Text Box 9"/>
          <p:cNvSpPr txBox="1">
            <a:spLocks noChangeArrowheads="1"/>
          </p:cNvSpPr>
          <p:nvPr/>
        </p:nvSpPr>
        <p:spPr bwMode="auto">
          <a:xfrm>
            <a:off x="381000" y="838200"/>
            <a:ext cx="8458200" cy="205105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000000"/>
                </a:solidFill>
                <a:latin typeface="Arial" pitchFamily="34" charset="0"/>
                <a:ea typeface="SimSun" pitchFamily="2" charset="-122"/>
              </a:rPr>
              <a:t>不要停止做圣经的学生。你若这样做，你会停止在恩典中成长，最终会接受甚至促进异端</a:t>
            </a:r>
            <a:r>
              <a:rPr lang="en-US" altLang="zh-CN" sz="3200" b="1">
                <a:solidFill>
                  <a:srgbClr val="000000"/>
                </a:solidFill>
                <a:latin typeface="Arial" pitchFamily="34" charset="0"/>
                <a:ea typeface="SimSun" pitchFamily="2" charset="-122"/>
              </a:rPr>
              <a:t>.  </a:t>
            </a:r>
          </a:p>
          <a:p>
            <a:pPr algn="ctr" eaLnBrk="1" hangingPunct="1"/>
            <a:endParaRPr lang="en-US" altLang="zh-CN" sz="3200" b="1">
              <a:solidFill>
                <a:srgbClr val="000000"/>
              </a:solidFill>
              <a:latin typeface="Arial" pitchFamily="34" charset="0"/>
              <a:ea typeface="SimSun" pitchFamily="2" charset="-122"/>
            </a:endParaRPr>
          </a:p>
          <a:p>
            <a:pPr algn="ctr" eaLnBrk="1" hangingPunct="1"/>
            <a:r>
              <a:rPr lang="zh-CN" altLang="en-US" sz="3200" b="1">
                <a:solidFill>
                  <a:srgbClr val="000000"/>
                </a:solidFill>
                <a:latin typeface="Arial" pitchFamily="34" charset="0"/>
                <a:ea typeface="SimSun" pitchFamily="2" charset="-122"/>
              </a:rPr>
              <a:t>最近神又用他的话语教导了你什么新的东西</a:t>
            </a:r>
            <a:r>
              <a:rPr lang="en-US" altLang="zh-CN" sz="3200" b="1">
                <a:solidFill>
                  <a:srgbClr val="000000"/>
                </a:solidFill>
                <a:latin typeface="Arial" pitchFamily="34" charset="0"/>
                <a:ea typeface="SimSun" pitchFamily="2" charset="-122"/>
              </a:rPr>
              <a:t>? </a:t>
            </a:r>
          </a:p>
        </p:txBody>
      </p:sp>
      <p:sp>
        <p:nvSpPr>
          <p:cNvPr id="418825"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18826" name="Picture 11" descr="j02504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056063"/>
            <a:ext cx="311150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3738563"/>
            <a:ext cx="1066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idx="4294967295"/>
          </p:nvPr>
        </p:nvSpPr>
        <p:spPr/>
        <p:txBody>
          <a:bodyPr/>
          <a:lstStyle/>
          <a:p>
            <a:pPr eaLnBrk="1" hangingPunct="1"/>
            <a:r>
              <a:rPr lang="en-US" altLang="en-US"/>
              <a:t>Summary Statement / Application</a:t>
            </a:r>
          </a:p>
        </p:txBody>
      </p:sp>
      <p:sp>
        <p:nvSpPr>
          <p:cNvPr id="420867"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8"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69"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420870"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284</a:t>
            </a:r>
          </a:p>
        </p:txBody>
      </p:sp>
      <p:sp>
        <p:nvSpPr>
          <p:cNvPr id="420871" name="Text Box 7"/>
          <p:cNvSpPr txBox="1">
            <a:spLocks noChangeArrowheads="1"/>
          </p:cNvSpPr>
          <p:nvPr/>
        </p:nvSpPr>
        <p:spPr bwMode="auto">
          <a:xfrm>
            <a:off x="3805238" y="76200"/>
            <a:ext cx="16129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讨论问题</a:t>
            </a:r>
          </a:p>
        </p:txBody>
      </p:sp>
      <p:sp>
        <p:nvSpPr>
          <p:cNvPr id="47112" name="Text Box 8"/>
          <p:cNvSpPr txBox="1">
            <a:spLocks noChangeArrowheads="1"/>
          </p:cNvSpPr>
          <p:nvPr/>
        </p:nvSpPr>
        <p:spPr bwMode="auto">
          <a:xfrm>
            <a:off x="533400" y="890588"/>
            <a:ext cx="8534400" cy="4000500"/>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Tx/>
              <a:buAutoNum type="arabicPeriod"/>
            </a:pPr>
            <a:r>
              <a:rPr lang="zh-CN" altLang="en-US" sz="3200" b="1">
                <a:solidFill>
                  <a:schemeClr val="bg2"/>
                </a:solidFill>
                <a:latin typeface="Arial" pitchFamily="34" charset="0"/>
                <a:ea typeface="SimSun" pitchFamily="2" charset="-122"/>
              </a:rPr>
              <a:t>我们如何知道我们被神拣选并在神所设的根基上在主的知识上成长</a:t>
            </a:r>
            <a:r>
              <a:rPr lang="en-US" altLang="zh-CN" sz="3200" b="1">
                <a:solidFill>
                  <a:schemeClr val="bg2"/>
                </a:solidFill>
                <a:latin typeface="Arial" pitchFamily="34" charset="0"/>
                <a:ea typeface="SimSun" pitchFamily="2" charset="-122"/>
              </a:rPr>
              <a:t> (1:12-21)?</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zh-CN" altLang="en-US" sz="3200" b="1">
                <a:solidFill>
                  <a:schemeClr val="bg2"/>
                </a:solidFill>
                <a:latin typeface="Arial" pitchFamily="34" charset="0"/>
                <a:ea typeface="SimSun" pitchFamily="2" charset="-122"/>
              </a:rPr>
              <a:t>为什么相信基督的再来是知识成长的关键</a:t>
            </a:r>
            <a:r>
              <a:rPr lang="en-US" altLang="zh-CN" sz="3200" b="1">
                <a:solidFill>
                  <a:schemeClr val="bg2"/>
                </a:solidFill>
                <a:latin typeface="Arial" pitchFamily="34" charset="0"/>
                <a:ea typeface="SimSun" pitchFamily="2" charset="-122"/>
              </a:rPr>
              <a:t> (3:1-4)?</a:t>
            </a:r>
          </a:p>
          <a:p>
            <a:pPr eaLnBrk="1" hangingPunct="1">
              <a:buFontTx/>
              <a:buAutoNum type="arabicPeriod"/>
            </a:pPr>
            <a:endParaRPr lang="en-US" altLang="zh-CN" sz="3200" b="1">
              <a:solidFill>
                <a:schemeClr val="bg2"/>
              </a:solidFill>
              <a:latin typeface="Arial" pitchFamily="34" charset="0"/>
              <a:ea typeface="SimSun" pitchFamily="2" charset="-122"/>
            </a:endParaRPr>
          </a:p>
          <a:p>
            <a:pPr eaLnBrk="1" hangingPunct="1">
              <a:buFontTx/>
              <a:buAutoNum type="arabicPeriod"/>
            </a:pPr>
            <a:r>
              <a:rPr lang="en-US" altLang="zh-CN" sz="3200" b="1">
                <a:solidFill>
                  <a:schemeClr val="bg2"/>
                </a:solidFill>
                <a:latin typeface="Arial" pitchFamily="34" charset="0"/>
                <a:ea typeface="SimSun" pitchFamily="2" charset="-122"/>
              </a:rPr>
              <a:t>“</a:t>
            </a:r>
            <a:r>
              <a:rPr lang="zh-CN" altLang="en-US" sz="3200" b="1">
                <a:solidFill>
                  <a:schemeClr val="bg2"/>
                </a:solidFill>
                <a:latin typeface="Arial" pitchFamily="34" charset="0"/>
                <a:ea typeface="SimSun" pitchFamily="2" charset="-122"/>
              </a:rPr>
              <a:t>在恩典中成长”是什么意思</a:t>
            </a:r>
            <a:r>
              <a:rPr lang="en-US" altLang="zh-CN" sz="3200" b="1">
                <a:solidFill>
                  <a:schemeClr val="bg2"/>
                </a:solidFill>
                <a:latin typeface="Arial" pitchFamily="34" charset="0"/>
                <a:ea typeface="SimSun" pitchFamily="2" charset="-122"/>
              </a:rPr>
              <a:t> (3:18)?  </a:t>
            </a:r>
            <a:r>
              <a:rPr lang="zh-CN" altLang="en-US" sz="3200" b="1">
                <a:solidFill>
                  <a:schemeClr val="bg2"/>
                </a:solidFill>
                <a:latin typeface="Arial" pitchFamily="34" charset="0"/>
                <a:ea typeface="SimSun" pitchFamily="2" charset="-122"/>
              </a:rPr>
              <a:t>如何做到</a:t>
            </a:r>
            <a:r>
              <a:rPr lang="en-US" altLang="zh-CN" sz="3200" b="1">
                <a:solidFill>
                  <a:schemeClr val="bg2"/>
                </a:solidFill>
                <a:latin typeface="Arial" pitchFamily="34" charset="0"/>
                <a:ea typeface="SimSun" pitchFamily="2" charset="-122"/>
              </a:rPr>
              <a:t>?</a:t>
            </a:r>
          </a:p>
        </p:txBody>
      </p:sp>
      <p:sp>
        <p:nvSpPr>
          <p:cNvPr id="420873"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420874" name="Picture 12" descr="j023475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953000"/>
            <a:ext cx="1446213"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875" name="Picture 13" descr="j02836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65300"/>
            <a:ext cx="12954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165892" name="Rectangle 4"/>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5893" name="Rectangle 5"/>
          <p:cNvSpPr>
            <a:spLocks noGrp="1" noChangeArrowheads="1"/>
          </p:cNvSpPr>
          <p:nvPr>
            <p:ph type="title"/>
          </p:nvPr>
        </p:nvSpPr>
        <p:spPr>
          <a:xfrm>
            <a:off x="76200" y="274638"/>
            <a:ext cx="7112000" cy="944562"/>
          </a:xfrm>
        </p:spPr>
        <p:txBody>
          <a:bodyPr/>
          <a:lstStyle/>
          <a:p>
            <a:pPr marL="228600" eaLnBrk="1" hangingPunct="1"/>
            <a:r>
              <a:rPr lang="zh-CN" altLang="en-GB">
                <a:solidFill>
                  <a:srgbClr val="A50021"/>
                </a:solidFill>
                <a:ea typeface="SimSun" pitchFamily="2" charset="-122"/>
              </a:rPr>
              <a:t>总结</a:t>
            </a:r>
            <a:endParaRPr lang="zh-CN" altLang="en-US">
              <a:solidFill>
                <a:srgbClr val="A50021"/>
              </a:solidFill>
              <a:ea typeface="SimSun" pitchFamily="2" charset="-122"/>
            </a:endParaRPr>
          </a:p>
        </p:txBody>
      </p:sp>
      <p:sp>
        <p:nvSpPr>
          <p:cNvPr id="422918" name="Rectangle 6"/>
          <p:cNvSpPr>
            <a:spLocks noChangeArrowheads="1"/>
          </p:cNvSpPr>
          <p:nvPr/>
        </p:nvSpPr>
        <p:spPr bwMode="auto">
          <a:xfrm>
            <a:off x="0" y="463550"/>
            <a:ext cx="1828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12" tIns="1142640" rIns="914112" bIns="1142640"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1800">
              <a:latin typeface="Arial" pitchFamily="34" charset="0"/>
            </a:endParaRPr>
          </a:p>
        </p:txBody>
      </p:sp>
      <p:graphicFrame>
        <p:nvGraphicFramePr>
          <p:cNvPr id="165934" name="Group 46"/>
          <p:cNvGraphicFramePr>
            <a:graphicFrameLocks noGrp="1"/>
          </p:cNvGraphicFramePr>
          <p:nvPr/>
        </p:nvGraphicFramePr>
        <p:xfrm>
          <a:off x="152400" y="1447800"/>
          <a:ext cx="8839200" cy="4540252"/>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351088">
                  <a:extLst>
                    <a:ext uri="{9D8B030D-6E8A-4147-A177-3AD203B41FA5}">
                      <a16:colId xmlns:a16="http://schemas.microsoft.com/office/drawing/2014/main" val="20003"/>
                    </a:ext>
                  </a:extLst>
                </a:gridCol>
                <a:gridCol w="2068512">
                  <a:extLst>
                    <a:ext uri="{9D8B030D-6E8A-4147-A177-3AD203B41FA5}">
                      <a16:colId xmlns:a16="http://schemas.microsoft.com/office/drawing/2014/main" val="20004"/>
                    </a:ext>
                  </a:extLst>
                </a:gridCol>
              </a:tblGrid>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Arial" pitchFamily="34" charset="0"/>
                          <a:ea typeface="SimSun" pitchFamily="2" charset="-122"/>
                        </a:rPr>
                        <a:t>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西门彼得</a:t>
                      </a:r>
                      <a:endParaRPr kumimoji="0" lang="zh-CN" altLang="en-GB"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卡尔文</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彼得的门徒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彼得的同工</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假定作者</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12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日期</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tabLst>
                          <a:tab pos="1223963" algn="l"/>
                        </a:tabLst>
                        <a:defRPr sz="2800">
                          <a:solidFill>
                            <a:schemeClr val="tx1"/>
                          </a:solidFill>
                          <a:latin typeface="Arial" pitchFamily="34" charset="0"/>
                          <a:ea typeface="MS PGothic" pitchFamily="34" charset="-128"/>
                        </a:defRPr>
                      </a:lvl1pPr>
                      <a:lvl2pPr marL="37931725" indent="-37474525" eaLnBrk="0" hangingPunct="0">
                        <a:spcBef>
                          <a:spcPct val="20000"/>
                        </a:spcBef>
                        <a:tabLst>
                          <a:tab pos="1223963" algn="l"/>
                        </a:tabLst>
                        <a:defRPr sz="2400">
                          <a:solidFill>
                            <a:schemeClr val="tx1"/>
                          </a:solidFill>
                          <a:latin typeface="Arial" pitchFamily="34" charset="0"/>
                          <a:ea typeface="MS PGothic" pitchFamily="34" charset="-128"/>
                        </a:defRPr>
                      </a:lvl2pPr>
                      <a:lvl3pPr eaLnBrk="0" hangingPunct="0">
                        <a:spcBef>
                          <a:spcPct val="20000"/>
                        </a:spcBef>
                        <a:tabLst>
                          <a:tab pos="1223963" algn="l"/>
                        </a:tabLst>
                        <a:defRPr sz="2000">
                          <a:solidFill>
                            <a:schemeClr val="tx1"/>
                          </a:solidFill>
                          <a:latin typeface="Arial" pitchFamily="34" charset="0"/>
                          <a:ea typeface="MS PGothic" pitchFamily="34" charset="-128"/>
                        </a:defRPr>
                      </a:lvl3pPr>
                      <a:lvl4pPr eaLnBrk="0" hangingPunct="0">
                        <a:spcBef>
                          <a:spcPct val="20000"/>
                        </a:spcBef>
                        <a:tabLst>
                          <a:tab pos="1223963" algn="l"/>
                        </a:tabLst>
                        <a:defRPr>
                          <a:solidFill>
                            <a:schemeClr val="tx1"/>
                          </a:solidFill>
                          <a:latin typeface="Arial" pitchFamily="34" charset="0"/>
                          <a:ea typeface="MS PGothic" pitchFamily="34" charset="-128"/>
                        </a:defRPr>
                      </a:lvl4pPr>
                      <a:lvl5pPr eaLnBrk="0" hangingPunct="0">
                        <a:spcBef>
                          <a:spcPct val="20000"/>
                        </a:spcBef>
                        <a:tabLst>
                          <a:tab pos="1223963" algn="l"/>
                        </a:tabLst>
                        <a:defRPr>
                          <a:solidFill>
                            <a:schemeClr val="tx1"/>
                          </a:solidFill>
                          <a:latin typeface="Arial" pitchFamily="34" charset="0"/>
                          <a:ea typeface="MS PGothic" pitchFamily="34" charset="-128"/>
                        </a:defRPr>
                      </a:lvl5pPr>
                      <a:lvl6pPr marL="4572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6pPr>
                      <a:lvl7pPr marL="9144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7pPr>
                      <a:lvl8pPr marL="13716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8pPr>
                      <a:lvl9pPr marL="1828800" eaLnBrk="0" fontAlgn="base" hangingPunct="0">
                        <a:spcBef>
                          <a:spcPct val="20000"/>
                        </a:spcBef>
                        <a:spcAft>
                          <a:spcPct val="0"/>
                        </a:spcAft>
                        <a:tabLst>
                          <a:tab pos="1223963" algn="l"/>
                        </a:tabLs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1223963" algn="l"/>
                        </a:tabLst>
                      </a:pPr>
                      <a:r>
                        <a:rPr kumimoji="0" lang="zh-CN" altLang="en-GB" sz="1400" b="1" i="1" u="none" strike="noStrike" cap="none" normalizeH="0" baseline="0">
                          <a:ln>
                            <a:noFill/>
                          </a:ln>
                          <a:solidFill>
                            <a:srgbClr val="5F0061"/>
                          </a:solidFill>
                          <a:effectLst/>
                          <a:latin typeface="Verdana" pitchFamily="34" charset="0"/>
                          <a:ea typeface="SimSun" pitchFamily="2" charset="-122"/>
                        </a:rPr>
                        <a:t>彼得临近去世之前</a:t>
                      </a:r>
                      <a:r>
                        <a:rPr kumimoji="0" lang="en-GB" altLang="zh-CN" sz="1400" b="1" i="1" u="none" strike="noStrike" cap="none" normalizeH="0" baseline="0">
                          <a:ln>
                            <a:noFill/>
                          </a:ln>
                          <a:solidFill>
                            <a:srgbClr val="5F0061"/>
                          </a:solidFill>
                          <a:effectLst/>
                          <a:latin typeface="Verdana" pitchFamily="34" charset="0"/>
                          <a:ea typeface="SimSun" pitchFamily="2" charset="-122"/>
                        </a:rPr>
                        <a:t> (</a:t>
                      </a:r>
                      <a:r>
                        <a:rPr kumimoji="0" lang="zh-CN" altLang="en-GB" sz="1400" b="1" i="1" u="none" strike="noStrike" cap="none" normalizeH="0" baseline="0">
                          <a:ln>
                            <a:noFill/>
                          </a:ln>
                          <a:solidFill>
                            <a:srgbClr val="5F0061"/>
                          </a:solidFill>
                          <a:effectLst/>
                          <a:latin typeface="Verdana" pitchFamily="34" charset="0"/>
                          <a:ea typeface="SimSun" pitchFamily="2" charset="-122"/>
                        </a:rPr>
                        <a:t>公元 </a:t>
                      </a:r>
                      <a:r>
                        <a:rPr kumimoji="0" lang="en-GB" altLang="zh-CN" sz="1400" b="1" i="1" u="none" strike="noStrike" cap="none" normalizeH="0" baseline="0">
                          <a:ln>
                            <a:noFill/>
                          </a:ln>
                          <a:solidFill>
                            <a:srgbClr val="5F0061"/>
                          </a:solidFill>
                          <a:effectLst/>
                          <a:latin typeface="Verdana" pitchFamily="34" charset="0"/>
                          <a:ea typeface="SimSun" pitchFamily="2" charset="-122"/>
                        </a:rPr>
                        <a:t>60-64)</a:t>
                      </a:r>
                      <a:endParaRPr kumimoji="0" lang="en-GB" altLang="zh-CN" sz="1400" b="1" i="0" u="none" strike="noStrike" cap="none" normalizeH="0" baseline="0">
                        <a:ln>
                          <a:noFill/>
                        </a:ln>
                        <a:solidFill>
                          <a:srgbClr val="5F006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包克赫姆</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80-90 (</a:t>
                      </a:r>
                      <a:r>
                        <a:rPr kumimoji="0" lang="zh-CN" altLang="en-GB" sz="1400" b="1" i="0" u="none" strike="noStrike" cap="none" normalizeH="0" baseline="0">
                          <a:ln>
                            <a:noFill/>
                          </a:ln>
                          <a:solidFill>
                            <a:schemeClr val="tx1"/>
                          </a:solidFill>
                          <a:effectLst/>
                          <a:latin typeface="Verdana" pitchFamily="34" charset="0"/>
                          <a:ea typeface="SimSun" pitchFamily="2" charset="-122"/>
                        </a:rPr>
                        <a:t>大约在彼得去世之后</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80-150</a:t>
                      </a:r>
                      <a:endParaRPr kumimoji="0" lang="en-US" altLang="zh-CN" sz="1400" b="1" i="0" u="none" strike="noStrike" cap="none" normalizeH="0" baseline="0">
                        <a:ln>
                          <a:noFill/>
                        </a:ln>
                        <a:solidFill>
                          <a:schemeClr val="tx1"/>
                        </a:solidFill>
                        <a:effectLst/>
                        <a:latin typeface="Verdana" pitchFamily="34" charset="0"/>
                        <a:ea typeface="SimSun"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400" b="1" i="0" u="none" strike="noStrike" cap="none" normalizeH="0" baseline="0">
                          <a:ln>
                            <a:noFill/>
                          </a:ln>
                          <a:solidFill>
                            <a:schemeClr val="tx1"/>
                          </a:solidFill>
                          <a:effectLst/>
                          <a:latin typeface="Arial" pitchFamily="34" charset="0"/>
                          <a:ea typeface="SimSun" pitchFamily="2" charset="-122"/>
                        </a:rPr>
                        <a:t>凯梅尔</a:t>
                      </a:r>
                      <a:r>
                        <a:rPr kumimoji="0" lang="zh-CN" altLang="en-US" sz="1400" b="0" i="0" u="none" strike="noStrike" cap="none" normalizeH="0" baseline="0">
                          <a:ln>
                            <a:noFill/>
                          </a:ln>
                          <a:solidFill>
                            <a:schemeClr val="tx1"/>
                          </a:solidFill>
                          <a:effectLst/>
                          <a:latin typeface="Arial" pitchFamily="34" charset="0"/>
                          <a:ea typeface="SimSun" pitchFamily="2" charset="-122"/>
                        </a:rPr>
                        <a:t> </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公元 </a:t>
                      </a:r>
                      <a:r>
                        <a:rPr kumimoji="0" lang="en-GB" altLang="zh-CN" sz="1400" b="1" i="0" u="none" strike="noStrike" cap="none" normalizeH="0" baseline="0">
                          <a:ln>
                            <a:noFill/>
                          </a:ln>
                          <a:solidFill>
                            <a:schemeClr val="tx1"/>
                          </a:solidFill>
                          <a:effectLst/>
                          <a:latin typeface="Verdana" pitchFamily="34" charset="0"/>
                          <a:ea typeface="SimSun" pitchFamily="2" charset="-122"/>
                        </a:rPr>
                        <a:t>125-150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200" b="1" i="0" u="none" strike="noStrike" cap="none" normalizeH="0" baseline="0">
                          <a:ln>
                            <a:noFill/>
                          </a:ln>
                          <a:solidFill>
                            <a:schemeClr val="tx1"/>
                          </a:solidFill>
                          <a:effectLst/>
                          <a:latin typeface="Verdana" pitchFamily="34" charset="0"/>
                          <a:ea typeface="SimSun" pitchFamily="2" charset="-122"/>
                        </a:rPr>
                        <a:t>写作地点</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chemeClr val="tx1"/>
                          </a:solidFill>
                          <a:effectLst/>
                          <a:latin typeface="Verdana" pitchFamily="34" charset="0"/>
                          <a:ea typeface="SimSun" pitchFamily="2" charset="-122"/>
                        </a:rPr>
                        <a:t>罗马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779463">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目的收信人</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主要为基督徒团体，主要为在小亚细亚地区的外邦人（生活在外邦环境下），也有学者认为在埃及</a:t>
                      </a:r>
                      <a:endParaRPr kumimoji="0" lang="en-GB" altLang="zh-CN" sz="1400" b="1" i="0" u="none" strike="noStrike" cap="none" normalizeH="0" baseline="0">
                        <a:ln>
                          <a:noFill/>
                        </a:ln>
                        <a:solidFill>
                          <a:schemeClr val="tx1"/>
                        </a:solidFill>
                        <a:effectLst/>
                        <a:latin typeface="Verdana" pitchFamily="34" charset="0"/>
                        <a:ea typeface="SimSun"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2477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场合</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彼得写此信为提醒他的读者他们已经知道的真理</a:t>
                      </a:r>
                      <a:r>
                        <a:rPr kumimoji="0" lang="en-GB" altLang="zh-CN" sz="1400" b="1" i="0" u="none" strike="noStrike" cap="none" normalizeH="0" baseline="0">
                          <a:ln>
                            <a:noFill/>
                          </a:ln>
                          <a:solidFill>
                            <a:schemeClr val="tx1"/>
                          </a:solidFill>
                          <a:effectLst/>
                          <a:latin typeface="Verdana" pitchFamily="34" charset="0"/>
                          <a:ea typeface="SimSun" pitchFamily="2" charset="-122"/>
                        </a:rPr>
                        <a:t> (1:12, 15b, 3:17a)</a:t>
                      </a:r>
                      <a:r>
                        <a:rPr kumimoji="0" lang="zh-CN" altLang="en-GB" sz="1400" b="1" i="0" u="none" strike="noStrike" cap="none" normalizeH="0" baseline="0">
                          <a:ln>
                            <a:noFill/>
                          </a:ln>
                          <a:solidFill>
                            <a:schemeClr val="tx1"/>
                          </a:solidFill>
                          <a:effectLst/>
                          <a:latin typeface="Verdana" pitchFamily="34" charset="0"/>
                          <a:ea typeface="SimSun" pitchFamily="2" charset="-122"/>
                        </a:rPr>
                        <a:t>激励他们做有益的思考</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关于真理和谬误的知识</a:t>
                      </a:r>
                      <a:r>
                        <a:rPr kumimoji="0" lang="en-GB" altLang="zh-CN" sz="1400" b="1" i="0" u="none" strike="noStrike" cap="none" normalizeH="0" baseline="0">
                          <a:ln>
                            <a:noFill/>
                          </a:ln>
                          <a:solidFill>
                            <a:schemeClr val="tx1"/>
                          </a:solidFill>
                          <a:effectLst/>
                          <a:latin typeface="Verdana" pitchFamily="34" charset="0"/>
                          <a:ea typeface="SimSun" pitchFamily="2" charset="-122"/>
                        </a:rPr>
                        <a:t>; </a:t>
                      </a:r>
                      <a:r>
                        <a:rPr kumimoji="0" lang="zh-CN" altLang="en-GB" sz="1400" b="1" i="0" u="none" strike="noStrike" cap="none" normalizeH="0" baseline="0">
                          <a:ln>
                            <a:noFill/>
                          </a:ln>
                          <a:solidFill>
                            <a:schemeClr val="tx1"/>
                          </a:solidFill>
                          <a:effectLst/>
                          <a:latin typeface="Verdana" pitchFamily="34" charset="0"/>
                          <a:ea typeface="SimSun" pitchFamily="2" charset="-122"/>
                        </a:rPr>
                        <a:t>知道收信人受到他们中间的假师傅的干扰</a:t>
                      </a:r>
                      <a:r>
                        <a:rPr kumimoji="0" lang="en-GB" altLang="zh-CN" sz="1400" b="1" i="0" u="none" strike="noStrike" cap="none" normalizeH="0" baseline="0">
                          <a:ln>
                            <a:noFill/>
                          </a:ln>
                          <a:solidFill>
                            <a:schemeClr val="tx1"/>
                          </a:solidFill>
                          <a:effectLst/>
                          <a:latin typeface="Verdana" pitchFamily="34" charset="0"/>
                          <a:ea typeface="SimSun" pitchFamily="2"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396875">
                <a:tc>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语言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sz="2800">
                          <a:solidFill>
                            <a:schemeClr val="tx1"/>
                          </a:solidFill>
                          <a:latin typeface="Arial" pitchFamily="34" charset="0"/>
                          <a:ea typeface="MS PGothic" pitchFamily="34" charset="-128"/>
                        </a:defRPr>
                      </a:lvl1pPr>
                      <a:lvl2pPr marL="37931725" indent="-37474525" eaLnBrk="0" hangingPunct="0">
                        <a:spcBef>
                          <a:spcPct val="20000"/>
                        </a:spcBef>
                        <a:defRPr sz="2400">
                          <a:solidFill>
                            <a:schemeClr val="tx1"/>
                          </a:solidFill>
                          <a:latin typeface="Arial" pitchFamily="34" charset="0"/>
                          <a:ea typeface="MS PGothic" pitchFamily="34" charset="-128"/>
                        </a:defRPr>
                      </a:lvl2pPr>
                      <a:lvl3pPr eaLnBrk="0" hangingPunct="0">
                        <a:spcBef>
                          <a:spcPct val="20000"/>
                        </a:spcBef>
                        <a:defRPr sz="2000">
                          <a:solidFill>
                            <a:schemeClr val="tx1"/>
                          </a:solidFill>
                          <a:latin typeface="Arial" pitchFamily="34" charset="0"/>
                          <a:ea typeface="MS PGothic" pitchFamily="34" charset="-128"/>
                        </a:defRPr>
                      </a:lvl3pPr>
                      <a:lvl4pPr eaLnBrk="0" hangingPunct="0">
                        <a:spcBef>
                          <a:spcPct val="20000"/>
                        </a:spcBef>
                        <a:defRPr>
                          <a:solidFill>
                            <a:schemeClr val="tx1"/>
                          </a:solidFill>
                          <a:latin typeface="Arial" pitchFamily="34" charset="0"/>
                          <a:ea typeface="MS PGothic" pitchFamily="34" charset="-128"/>
                        </a:defRPr>
                      </a:lvl4pPr>
                      <a:lvl5pPr eaLnBrk="0" hangingPunct="0">
                        <a:spcBef>
                          <a:spcPct val="20000"/>
                        </a:spcBef>
                        <a:defRPr>
                          <a:solidFill>
                            <a:schemeClr val="tx1"/>
                          </a:solidFill>
                          <a:latin typeface="Arial" pitchFamily="34" charset="0"/>
                          <a:ea typeface="MS PGothic" pitchFamily="34" charset="-128"/>
                        </a:defRPr>
                      </a:lvl5pPr>
                      <a:lvl6pPr marL="457200" eaLnBrk="0" fontAlgn="base" hangingPunct="0">
                        <a:spcBef>
                          <a:spcPct val="20000"/>
                        </a:spcBef>
                        <a:spcAft>
                          <a:spcPct val="0"/>
                        </a:spcAft>
                        <a:defRPr>
                          <a:solidFill>
                            <a:schemeClr val="tx1"/>
                          </a:solidFill>
                          <a:latin typeface="Arial" pitchFamily="34" charset="0"/>
                          <a:ea typeface="MS PGothic" pitchFamily="34" charset="-128"/>
                        </a:defRPr>
                      </a:lvl6pPr>
                      <a:lvl7pPr marL="914400" eaLnBrk="0" fontAlgn="base" hangingPunct="0">
                        <a:spcBef>
                          <a:spcPct val="20000"/>
                        </a:spcBef>
                        <a:spcAft>
                          <a:spcPct val="0"/>
                        </a:spcAft>
                        <a:defRPr>
                          <a:solidFill>
                            <a:schemeClr val="tx1"/>
                          </a:solidFill>
                          <a:latin typeface="Arial" pitchFamily="34" charset="0"/>
                          <a:ea typeface="MS PGothic" pitchFamily="34" charset="-128"/>
                        </a:defRPr>
                      </a:lvl7pPr>
                      <a:lvl8pPr marL="1371600" eaLnBrk="0" fontAlgn="base" hangingPunct="0">
                        <a:spcBef>
                          <a:spcPct val="20000"/>
                        </a:spcBef>
                        <a:spcAft>
                          <a:spcPct val="0"/>
                        </a:spcAft>
                        <a:defRPr>
                          <a:solidFill>
                            <a:schemeClr val="tx1"/>
                          </a:solidFill>
                          <a:latin typeface="Arial" pitchFamily="34" charset="0"/>
                          <a:ea typeface="MS PGothic" pitchFamily="34" charset="-128"/>
                        </a:defRPr>
                      </a:lvl8pPr>
                      <a:lvl9pPr marL="1828800" eaLnBrk="0" fontAlgn="base" hangingPunct="0">
                        <a:spcBef>
                          <a:spcPct val="2000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GB" sz="1400" b="1" i="0" u="none" strike="noStrike" cap="none" normalizeH="0" baseline="0">
                          <a:ln>
                            <a:noFill/>
                          </a:ln>
                          <a:solidFill>
                            <a:schemeClr val="tx1"/>
                          </a:solidFill>
                          <a:effectLst/>
                          <a:latin typeface="Verdana" pitchFamily="34" charset="0"/>
                          <a:ea typeface="SimSun" pitchFamily="2" charset="-122"/>
                        </a:rPr>
                        <a:t>希腊文</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bl>
          </a:graphicData>
        </a:graphic>
      </p:graphicFrame>
      <p:sp>
        <p:nvSpPr>
          <p:cNvPr id="422950" name="Rectangle 38"/>
          <p:cNvSpPr>
            <a:spLocks noChangeArrowheads="1"/>
          </p:cNvSpPr>
          <p:nvPr/>
        </p:nvSpPr>
        <p:spPr bwMode="auto">
          <a:xfrm>
            <a:off x="0" y="4567238"/>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r>
              <a:rPr lang="en-GB" altLang="zh-CN" sz="1200" u="sng">
                <a:ea typeface="SimSun" pitchFamily="2" charset="-122"/>
              </a:rPr>
            </a:br>
            <a:endParaRPr lang="en-GB" altLang="zh-CN" sz="1800">
              <a:latin typeface="Arial" pitchFamily="34" charset="0"/>
              <a:ea typeface="SimSun" pitchFamily="2" charset="-122"/>
            </a:endParaRPr>
          </a:p>
        </p:txBody>
      </p:sp>
      <p:sp>
        <p:nvSpPr>
          <p:cNvPr id="165927" name="WordArt 39"/>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rPr>
              <a:t>彼得二书</a:t>
            </a:r>
            <a:endParaRPr lang="en-GB"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934"/>
                                        </p:tgtEl>
                                        <p:attrNameLst>
                                          <p:attrName>style.visibility</p:attrName>
                                        </p:attrNameLst>
                                      </p:cBhvr>
                                      <p:to>
                                        <p:strVal val="visible"/>
                                      </p:to>
                                    </p:set>
                                    <p:animEffect transition="in" filter="checkerboard(across)">
                                      <p:cBhvr>
                                        <p:cTn id="31" dur="500"/>
                                        <p:tgtEl>
                                          <p:spTgt spid="165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p:txBody>
          <a:bodyPr/>
          <a:lstStyle/>
          <a:p>
            <a:pPr eaLnBrk="1" hangingPunct="1"/>
            <a:r>
              <a:rPr lang="en-US" altLang="en-US"/>
              <a:t>Key Word / Verse</a:t>
            </a:r>
          </a:p>
        </p:txBody>
      </p:sp>
      <p:sp>
        <p:nvSpPr>
          <p:cNvPr id="208899"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8900"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284</a:t>
            </a:r>
            <a:endParaRPr lang="en-US" altLang="en-US">
              <a:solidFill>
                <a:srgbClr val="000000"/>
              </a:solidFill>
              <a:latin typeface="Arial" pitchFamily="34" charset="0"/>
            </a:endParaRPr>
          </a:p>
        </p:txBody>
      </p:sp>
      <p:sp>
        <p:nvSpPr>
          <p:cNvPr id="208901" name="Text Box 5"/>
          <p:cNvSpPr txBox="1">
            <a:spLocks noChangeArrowheads="1"/>
          </p:cNvSpPr>
          <p:nvPr/>
        </p:nvSpPr>
        <p:spPr bwMode="auto">
          <a:xfrm>
            <a:off x="3921125" y="1122363"/>
            <a:ext cx="1265238" cy="955675"/>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dirty="0">
                <a:solidFill>
                  <a:srgbClr val="FFFFFF"/>
                </a:solidFill>
                <a:latin typeface="Arial" pitchFamily="34" charset="0"/>
                <a:ea typeface="SimSun" pitchFamily="2" charset="-122"/>
              </a:rPr>
              <a:t>关键词</a:t>
            </a:r>
            <a:endParaRPr lang="zh-CN" altLang="en-US" sz="2800" b="1" dirty="0">
              <a:solidFill>
                <a:srgbClr val="FFFFFF"/>
              </a:solidFill>
              <a:latin typeface="Arial" pitchFamily="34" charset="0"/>
              <a:ea typeface="SimSun" pitchFamily="2" charset="-122"/>
            </a:endParaRPr>
          </a:p>
          <a:p>
            <a:pPr algn="ctr" eaLnBrk="1" hangingPunct="1"/>
            <a:r>
              <a:rPr lang="zh-CN" altLang="en-US" sz="2800" b="1" dirty="0">
                <a:solidFill>
                  <a:srgbClr val="FFFFFF"/>
                </a:solidFill>
                <a:latin typeface="Arial" pitchFamily="34" charset="0"/>
                <a:ea typeface="SimSun" pitchFamily="2" charset="-122"/>
              </a:rPr>
              <a:t>知识 </a:t>
            </a:r>
          </a:p>
        </p:txBody>
      </p:sp>
      <p:sp>
        <p:nvSpPr>
          <p:cNvPr id="105478" name="Text Box 6"/>
          <p:cNvSpPr txBox="1">
            <a:spLocks noChangeArrowheads="1"/>
          </p:cNvSpPr>
          <p:nvPr/>
        </p:nvSpPr>
        <p:spPr bwMode="auto">
          <a:xfrm>
            <a:off x="990600" y="2532063"/>
            <a:ext cx="7086600" cy="351790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u="sng">
                <a:solidFill>
                  <a:srgbClr val="FFFFFF"/>
                </a:solidFill>
                <a:latin typeface="Arial" pitchFamily="34" charset="0"/>
                <a:ea typeface="SimSun" pitchFamily="2" charset="-122"/>
              </a:rPr>
              <a:t>关键经节</a:t>
            </a:r>
            <a:endParaRPr lang="zh-CN" altLang="en-US" sz="2800" b="1">
              <a:solidFill>
                <a:srgbClr val="FFFFFF"/>
              </a:solidFill>
              <a:latin typeface="Arial" pitchFamily="34" charset="0"/>
              <a:ea typeface="SimSun" pitchFamily="2" charset="-122"/>
            </a:endParaRPr>
          </a:p>
          <a:p>
            <a:pPr eaLnBrk="1" hangingPunct="1"/>
            <a:r>
              <a:rPr lang="en-US" altLang="zh-CN" sz="2800" b="1">
                <a:solidFill>
                  <a:srgbClr val="FFFFFF"/>
                </a:solidFill>
                <a:latin typeface="Arial" pitchFamily="34" charset="0"/>
                <a:ea typeface="SimSun" pitchFamily="2" charset="-122"/>
              </a:rPr>
              <a:t>“</a:t>
            </a:r>
            <a:r>
              <a:rPr lang="zh-CN" altLang="en-US" sz="2800" b="1">
                <a:solidFill>
                  <a:srgbClr val="FFFFFF"/>
                </a:solidFill>
                <a:ea typeface="SimSun" pitchFamily="2" charset="-122"/>
              </a:rPr>
              <a:t>亲 爱 的 弟 兄 阿 ， 你 们 既 然 预 先 知 道 这 事 ， 就 当 防 备 ， 恐 怕 被 恶 人 的 错 谬 诱 惑 ， 就 从 自 己 坚 固 的 地 步 上 坠 落 。 </a:t>
            </a:r>
            <a:r>
              <a:rPr lang="en-US" altLang="zh-CN" sz="2800" b="1">
                <a:solidFill>
                  <a:srgbClr val="FFFFFF"/>
                </a:solidFill>
                <a:ea typeface="SimSun" pitchFamily="2" charset="-122"/>
              </a:rPr>
              <a:t> </a:t>
            </a:r>
            <a:r>
              <a:rPr lang="zh-CN" altLang="en-US" sz="2800" b="1">
                <a:solidFill>
                  <a:srgbClr val="FFFFFF"/>
                </a:solidFill>
                <a:ea typeface="SimSun" pitchFamily="2" charset="-122"/>
              </a:rPr>
              <a:t>你 们 却 要 在 我 们 主 </a:t>
            </a:r>
            <a:r>
              <a:rPr lang="en-US" altLang="zh-CN" sz="2800" b="1">
                <a:solidFill>
                  <a:srgbClr val="FFFFFF"/>
                </a:solidFill>
                <a:ea typeface="SimSun" pitchFamily="2" charset="-122"/>
              </a:rPr>
              <a:t>─ </a:t>
            </a:r>
            <a:r>
              <a:rPr lang="zh-CN" altLang="en-US" sz="2800" b="1">
                <a:solidFill>
                  <a:srgbClr val="FFFFFF"/>
                </a:solidFill>
                <a:ea typeface="SimSun" pitchFamily="2" charset="-122"/>
              </a:rPr>
              <a:t>救 主 耶 稣 基 督 的 恩 典 和 知 识 上 有 长 进 。 愿 荣 耀 归 给 他 ， 从 今 直 到 永 远 。 阿 们 ！</a:t>
            </a:r>
            <a:r>
              <a:rPr lang="en-US" altLang="zh-CN" sz="2800" b="1">
                <a:solidFill>
                  <a:srgbClr val="FFFFFF"/>
                </a:solidFill>
                <a:latin typeface="Arial" pitchFamily="34" charset="0"/>
                <a:ea typeface="SimSun" pitchFamily="2" charset="-122"/>
              </a:rPr>
              <a:t>” (</a:t>
            </a:r>
            <a:r>
              <a:rPr lang="zh-CN" altLang="en-US" sz="2800" b="1">
                <a:solidFill>
                  <a:srgbClr val="FFFFFF"/>
                </a:solidFill>
                <a:latin typeface="Arial" pitchFamily="34" charset="0"/>
                <a:ea typeface="SimSun" pitchFamily="2" charset="-122"/>
              </a:rPr>
              <a:t>彼得后书 </a:t>
            </a:r>
            <a:r>
              <a:rPr lang="en-US" altLang="zh-CN" sz="2800" b="1">
                <a:solidFill>
                  <a:srgbClr val="FFFFFF"/>
                </a:solidFill>
                <a:latin typeface="Arial" pitchFamily="34" charset="0"/>
                <a:ea typeface="SimSun" pitchFamily="2" charset="-122"/>
              </a:rPr>
              <a:t>3:17-18). </a:t>
            </a:r>
          </a:p>
        </p:txBody>
      </p:sp>
      <p:sp>
        <p:nvSpPr>
          <p:cNvPr id="208903" name="WordArt 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pic>
        <p:nvPicPr>
          <p:cNvPr id="208904" name="Picture 8" descr="j029348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796925"/>
            <a:ext cx="2971800" cy="142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685800"/>
            <a:ext cx="9220200" cy="1295400"/>
          </a:xfrm>
        </p:spPr>
        <p:txBody>
          <a:bodyPr/>
          <a:lstStyle/>
          <a:p>
            <a:pPr eaLnBrk="1" hangingPunct="1"/>
            <a:r>
              <a:rPr lang="zh-CN" altLang="en-US" sz="4000" b="1">
                <a:ea typeface="SimSun" pitchFamily="2" charset="-122"/>
              </a:rPr>
              <a:t>彼得用下列各词指出知识对信徒至关重要</a:t>
            </a:r>
            <a:r>
              <a:rPr lang="en-US" altLang="ja-JP" sz="4000" b="1"/>
              <a:t>…</a:t>
            </a:r>
            <a:endParaRPr lang="en-US" altLang="en-US" sz="4000"/>
          </a:p>
        </p:txBody>
      </p:sp>
      <p:sp>
        <p:nvSpPr>
          <p:cNvPr id="210947"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pitchFamily="2" charset="2"/>
              <a:buNone/>
            </a:pPr>
            <a:r>
              <a:rPr lang="en-US" altLang="ja-JP" sz="3600" b="1" dirty="0" err="1">
                <a:solidFill>
                  <a:srgbClr val="000000"/>
                </a:solidFill>
                <a:latin typeface="TekniaGreek" charset="0"/>
              </a:rPr>
              <a:t>evpi,gnwsij</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1:2, 3, 8; 2:20</a:t>
            </a:r>
          </a:p>
          <a:p>
            <a:pPr marL="609600" indent="-609600" eaLnBrk="1" hangingPunct="1">
              <a:buFont typeface="Wingdings" pitchFamily="2" charset="2"/>
              <a:buNone/>
            </a:pPr>
            <a:r>
              <a:rPr lang="en-US" altLang="ja-JP" sz="3600" b="1" dirty="0" err="1">
                <a:solidFill>
                  <a:srgbClr val="000000"/>
                </a:solidFill>
                <a:latin typeface="TekniaGreek" charset="0"/>
              </a:rPr>
              <a:t>evpiginw,skw</a:t>
            </a:r>
            <a:r>
              <a:rPr lang="en-US" altLang="ja-JP" sz="3600" b="1" dirty="0">
                <a:solidFill>
                  <a:srgbClr val="000000"/>
                </a:solidFill>
                <a:latin typeface="TekniaGreek" charset="0"/>
              </a:rPr>
              <a:t> </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2:21a, 21b</a:t>
            </a:r>
          </a:p>
          <a:p>
            <a:pPr marL="609600" indent="-609600" eaLnBrk="1" hangingPunct="1">
              <a:buFont typeface="Wingdings" pitchFamily="2" charset="2"/>
              <a:buNone/>
            </a:pPr>
            <a:r>
              <a:rPr lang="en-US" altLang="ja-JP" sz="3600" b="1" dirty="0" err="1">
                <a:solidFill>
                  <a:srgbClr val="000000"/>
                </a:solidFill>
                <a:latin typeface="TekniaGreek" charset="0"/>
              </a:rPr>
              <a:t>proginw,skw</a:t>
            </a:r>
            <a:r>
              <a:rPr lang="en-US" altLang="ja-JP" sz="3600" b="1" dirty="0">
                <a:solidFill>
                  <a:srgbClr val="000000"/>
                </a:solidFill>
                <a:latin typeface="TekniaGreek" charset="0"/>
              </a:rPr>
              <a:t> </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3:17 </a:t>
            </a:r>
          </a:p>
          <a:p>
            <a:pPr marL="609600" indent="-609600" eaLnBrk="1" hangingPunct="1">
              <a:buFont typeface="Wingdings" pitchFamily="2" charset="2"/>
              <a:buNone/>
            </a:pPr>
            <a:r>
              <a:rPr lang="en-US" altLang="zh-CN" sz="3600" b="1" dirty="0" err="1">
                <a:solidFill>
                  <a:srgbClr val="000000"/>
                </a:solidFill>
                <a:latin typeface="TekniaGreek" charset="0"/>
              </a:rPr>
              <a:t>gnwri,zw</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1:16</a:t>
            </a:r>
          </a:p>
          <a:p>
            <a:pPr marL="609600" indent="-609600" eaLnBrk="1" hangingPunct="1">
              <a:buFont typeface="Wingdings" pitchFamily="2" charset="2"/>
              <a:buNone/>
            </a:pPr>
            <a:r>
              <a:rPr lang="en-US" altLang="zh-CN" sz="3600" b="1" dirty="0" err="1">
                <a:solidFill>
                  <a:srgbClr val="000000"/>
                </a:solidFill>
                <a:latin typeface="TekniaGreek" charset="0"/>
              </a:rPr>
              <a:t>gnw</a:t>
            </a:r>
            <a:r>
              <a:rPr lang="en-US" altLang="zh-CN" sz="3600" b="1" dirty="0">
                <a:solidFill>
                  <a:srgbClr val="000000"/>
                </a:solidFill>
                <a:latin typeface="TekniaGreek" charset="0"/>
              </a:rPr>
              <a:t>/</a:t>
            </a:r>
            <a:r>
              <a:rPr lang="en-US" altLang="zh-CN" sz="3600" b="1" dirty="0" err="1">
                <a:solidFill>
                  <a:srgbClr val="000000"/>
                </a:solidFill>
                <a:latin typeface="TekniaGreek" charset="0"/>
              </a:rPr>
              <a:t>sij</a:t>
            </a:r>
            <a:r>
              <a:rPr lang="en-US" altLang="zh-CN" sz="3600" b="1" dirty="0">
                <a:solidFill>
                  <a:srgbClr val="000000"/>
                </a:solidFill>
                <a:latin typeface="TekniaGreek" charset="0"/>
              </a:rPr>
              <a:t> </a:t>
            </a:r>
            <a:r>
              <a:rPr lang="en-US" altLang="zh-CN" sz="3600" b="1" dirty="0">
                <a:solidFill>
                  <a:srgbClr val="000000"/>
                </a:solidFill>
                <a:latin typeface="Times" charset="0"/>
                <a:ea typeface="SimSun" pitchFamily="2" charset="-122"/>
              </a:rPr>
              <a:t>1:5, 6; 3:18</a:t>
            </a:r>
          </a:p>
          <a:p>
            <a:pPr marL="609600" indent="-609600" eaLnBrk="1" hangingPunct="1">
              <a:buFont typeface="Wingdings" pitchFamily="2" charset="2"/>
              <a:buNone/>
            </a:pPr>
            <a:r>
              <a:rPr lang="en-US" altLang="zh-CN" sz="3600" b="1" dirty="0" err="1">
                <a:solidFill>
                  <a:srgbClr val="000000"/>
                </a:solidFill>
                <a:latin typeface="TekniaGreek" charset="0"/>
              </a:rPr>
              <a:t>gigwvskw</a:t>
            </a:r>
            <a:r>
              <a:rPr lang="en-US" altLang="zh-CN" sz="3600" b="1" dirty="0">
                <a:solidFill>
                  <a:srgbClr val="000000"/>
                </a:solidFill>
                <a:latin typeface="Times" charset="0"/>
                <a:ea typeface="SimSun" pitchFamily="2" charset="-122"/>
              </a:rPr>
              <a:t> 1:20; 3:3</a:t>
            </a:r>
          </a:p>
          <a:p>
            <a:pPr marL="609600" indent="-609600" eaLnBrk="1" hangingPunct="1">
              <a:buFont typeface="Wingdings" pitchFamily="2" charset="2"/>
              <a:buNone/>
            </a:pPr>
            <a:r>
              <a:rPr lang="en-US" altLang="zh-CN" sz="3600" b="1" dirty="0" err="1">
                <a:solidFill>
                  <a:srgbClr val="000000"/>
                </a:solidFill>
                <a:latin typeface="TekniaGreek" charset="0"/>
              </a:rPr>
              <a:t>oida</a:t>
            </a:r>
            <a:r>
              <a:rPr lang="en-US" altLang="zh-CN" sz="3600" b="1" dirty="0">
                <a:solidFill>
                  <a:srgbClr val="000000"/>
                </a:solidFill>
                <a:latin typeface="Bwgrkl" charset="0"/>
                <a:ea typeface="SimSun" pitchFamily="2" charset="-122"/>
              </a:rPr>
              <a:t> </a:t>
            </a:r>
            <a:r>
              <a:rPr lang="en-US" altLang="zh-CN" sz="3600" b="1" dirty="0">
                <a:solidFill>
                  <a:srgbClr val="000000"/>
                </a:solidFill>
                <a:latin typeface="Times" charset="0"/>
                <a:ea typeface="SimSun" pitchFamily="2" charset="-122"/>
              </a:rPr>
              <a:t>1:12, 14; 2:9</a:t>
            </a:r>
            <a:r>
              <a:rPr lang="en-US" altLang="zh-CN" sz="3600" b="1" dirty="0">
                <a:ea typeface="SimSun" pitchFamily="2" charset="-122"/>
              </a:rPr>
              <a:t> </a:t>
            </a:r>
            <a:endParaRPr lang="en-US" altLang="en-US" sz="3600" b="1" dirty="0"/>
          </a:p>
        </p:txBody>
      </p:sp>
      <p:sp>
        <p:nvSpPr>
          <p:cNvPr id="210948"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endParaRPr lang="en-US" altLang="en-US">
              <a:solidFill>
                <a:srgbClr val="000000"/>
              </a:solidFill>
              <a:latin typeface="Arial" pitchFamily="34" charset="0"/>
            </a:endParaRPr>
          </a:p>
        </p:txBody>
      </p:sp>
      <p:pic>
        <p:nvPicPr>
          <p:cNvPr id="210949" name="Picture 5" descr="j014967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9800" y="4117975"/>
            <a:ext cx="2514600" cy="243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E2E8C95B-7EC6-4C48-A24F-9B20204C9701}"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1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C0E937EC-4F02-4A08-90CA-17E0D15FA9E9}"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sp>
        <p:nvSpPr>
          <p:cNvPr id="21402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lvl1pPr defTabSz="814388" eaLnBrk="0" hangingPunct="0">
              <a:defRPr sz="2400">
                <a:solidFill>
                  <a:schemeClr val="tx1"/>
                </a:solidFill>
                <a:latin typeface="Times New Roman" pitchFamily="18" charset="0"/>
                <a:ea typeface="MS PGothic" pitchFamily="34" charset="-128"/>
              </a:defRPr>
            </a:lvl1pPr>
            <a:lvl2pPr marL="37931725" indent="-37474525" defTabSz="814388"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A5D3C027-581E-4ED2-A646-4570AFAA357B}" type="slidenum">
              <a:rPr lang="en-US" altLang="en-US" sz="900">
                <a:solidFill>
                  <a:srgbClr val="808080"/>
                </a:solidFill>
                <a:latin typeface="Arial" pitchFamily="34" charset="0"/>
              </a:rPr>
              <a:pPr/>
              <a:t>69</a:t>
            </a:fld>
            <a:endParaRPr lang="en-US" altLang="en-US" sz="900">
              <a:solidFill>
                <a:srgbClr val="808080"/>
              </a:solidFill>
              <a:latin typeface="Arial" pitchFamily="34" charset="0"/>
            </a:endParaRPr>
          </a:p>
        </p:txBody>
      </p:sp>
      <p:pic>
        <p:nvPicPr>
          <p:cNvPr id="214021" name="Picture 5" descr="pete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1447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endParaRPr lang="en-GB" altLang="en-US" sz="2000" b="1">
              <a:latin typeface="Arial" pitchFamily="34" charset="0"/>
            </a:endParaRPr>
          </a:p>
        </p:txBody>
      </p:sp>
      <p:pic>
        <p:nvPicPr>
          <p:cNvPr id="214023" name="Picture 7" descr="peter_BW"/>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140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1402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zh-CN" altLang="en-US" sz="4100">
                <a:solidFill>
                  <a:srgbClr val="FFFFFF"/>
                </a:solidFill>
                <a:ea typeface="SimSun" pitchFamily="2" charset="-122"/>
              </a:rPr>
              <a:t>本书内容</a:t>
            </a:r>
            <a:r>
              <a:rPr lang="en-US" altLang="ja-JP" sz="4100">
                <a:solidFill>
                  <a:srgbClr val="FFFFFF"/>
                </a:solidFill>
              </a:rPr>
              <a:t>…</a:t>
            </a:r>
            <a:endParaRPr lang="en-US" altLang="en-US" sz="4100">
              <a:solidFill>
                <a:srgbClr val="FFFFFF"/>
              </a:solidFill>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好讥诮的人</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会在主再来是</a:t>
            </a: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讥诮</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圣经，创世及洪水泛滥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(3:3-6)</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186247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p:txBody>
          <a:bodyPr/>
          <a:lstStyle/>
          <a:p>
            <a:pPr eaLnBrk="1" hangingPunct="1"/>
            <a:r>
              <a:rPr lang="en-US" altLang="en-US"/>
              <a:t>Summary Chart</a:t>
            </a:r>
          </a:p>
        </p:txBody>
      </p:sp>
      <p:sp>
        <p:nvSpPr>
          <p:cNvPr id="211971"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nvGrpSpPr>
          <p:cNvPr id="211972" name="Group 4"/>
          <p:cNvGrpSpPr>
            <a:grpSpLocks/>
          </p:cNvGrpSpPr>
          <p:nvPr/>
        </p:nvGrpSpPr>
        <p:grpSpPr bwMode="auto">
          <a:xfrm>
            <a:off x="-152400" y="0"/>
            <a:ext cx="9372600" cy="6858000"/>
            <a:chOff x="864" y="667"/>
            <a:chExt cx="2979" cy="3216"/>
          </a:xfrm>
        </p:grpSpPr>
        <p:grpSp>
          <p:nvGrpSpPr>
            <p:cNvPr id="211977" name="Group 5"/>
            <p:cNvGrpSpPr>
              <a:grpSpLocks/>
            </p:cNvGrpSpPr>
            <p:nvPr/>
          </p:nvGrpSpPr>
          <p:grpSpPr bwMode="auto">
            <a:xfrm>
              <a:off x="864" y="667"/>
              <a:ext cx="2979" cy="351"/>
              <a:chOff x="0" y="0"/>
              <a:chExt cx="4477" cy="653"/>
            </a:xfrm>
          </p:grpSpPr>
          <p:sp>
            <p:nvSpPr>
              <p:cNvPr id="212059"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与谬误争战的知识</a:t>
                </a:r>
              </a:p>
            </p:txBody>
          </p:sp>
          <p:sp>
            <p:nvSpPr>
              <p:cNvPr id="212060"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8" name="Group 8"/>
            <p:cNvGrpSpPr>
              <a:grpSpLocks/>
            </p:cNvGrpSpPr>
            <p:nvPr/>
          </p:nvGrpSpPr>
          <p:grpSpPr bwMode="auto">
            <a:xfrm>
              <a:off x="864" y="1018"/>
              <a:ext cx="951" cy="331"/>
              <a:chOff x="0" y="653"/>
              <a:chExt cx="1429" cy="615"/>
            </a:xfrm>
          </p:grpSpPr>
          <p:sp>
            <p:nvSpPr>
              <p:cNvPr id="212057"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神的拣选  </a:t>
                </a:r>
              </a:p>
            </p:txBody>
          </p:sp>
          <p:sp>
            <p:nvSpPr>
              <p:cNvPr id="212058"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79" name="Group 11"/>
            <p:cNvGrpSpPr>
              <a:grpSpLocks/>
            </p:cNvGrpSpPr>
            <p:nvPr/>
          </p:nvGrpSpPr>
          <p:grpSpPr bwMode="auto">
            <a:xfrm>
              <a:off x="1815" y="1018"/>
              <a:ext cx="840" cy="331"/>
              <a:chOff x="1429" y="653"/>
              <a:chExt cx="1263" cy="615"/>
            </a:xfrm>
          </p:grpSpPr>
          <p:sp>
            <p:nvSpPr>
              <p:cNvPr id="212055"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将来的背道</a:t>
                </a:r>
                <a:endParaRPr lang="en-US" altLang="zh-CN" b="1">
                  <a:solidFill>
                    <a:srgbClr val="000000"/>
                  </a:solidFill>
                  <a:latin typeface="Arial" pitchFamily="34" charset="0"/>
                  <a:ea typeface="SimSun" pitchFamily="2" charset="-122"/>
                </a:endParaRPr>
              </a:p>
            </p:txBody>
          </p:sp>
          <p:sp>
            <p:nvSpPr>
              <p:cNvPr id="212056"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0" name="Group 14"/>
            <p:cNvGrpSpPr>
              <a:grpSpLocks/>
            </p:cNvGrpSpPr>
            <p:nvPr/>
          </p:nvGrpSpPr>
          <p:grpSpPr bwMode="auto">
            <a:xfrm>
              <a:off x="2655" y="1018"/>
              <a:ext cx="1188" cy="331"/>
              <a:chOff x="2692" y="653"/>
              <a:chExt cx="1785" cy="615"/>
            </a:xfrm>
          </p:grpSpPr>
          <p:sp>
            <p:nvSpPr>
              <p:cNvPr id="212053"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主的再来</a:t>
                </a:r>
                <a:endParaRPr lang="en-US" altLang="zh-CN" b="1">
                  <a:solidFill>
                    <a:srgbClr val="000000"/>
                  </a:solidFill>
                  <a:latin typeface="Arial" pitchFamily="34" charset="0"/>
                  <a:ea typeface="SimSun" pitchFamily="2" charset="-122"/>
                </a:endParaRPr>
              </a:p>
            </p:txBody>
          </p:sp>
          <p:sp>
            <p:nvSpPr>
              <p:cNvPr id="212054"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1" name="Group 17"/>
            <p:cNvGrpSpPr>
              <a:grpSpLocks/>
            </p:cNvGrpSpPr>
            <p:nvPr/>
          </p:nvGrpSpPr>
          <p:grpSpPr bwMode="auto">
            <a:xfrm>
              <a:off x="864" y="1349"/>
              <a:ext cx="951" cy="330"/>
              <a:chOff x="0" y="1268"/>
              <a:chExt cx="1429" cy="615"/>
            </a:xfrm>
          </p:grpSpPr>
          <p:sp>
            <p:nvSpPr>
              <p:cNvPr id="212051"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第一章</a:t>
                </a:r>
              </a:p>
            </p:txBody>
          </p:sp>
          <p:sp>
            <p:nvSpPr>
              <p:cNvPr id="212052"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2" name="Group 20"/>
            <p:cNvGrpSpPr>
              <a:grpSpLocks/>
            </p:cNvGrpSpPr>
            <p:nvPr/>
          </p:nvGrpSpPr>
          <p:grpSpPr bwMode="auto">
            <a:xfrm>
              <a:off x="1815" y="1349"/>
              <a:ext cx="840" cy="330"/>
              <a:chOff x="1429" y="1268"/>
              <a:chExt cx="1263" cy="615"/>
            </a:xfrm>
          </p:grpSpPr>
          <p:sp>
            <p:nvSpPr>
              <p:cNvPr id="212049"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第二章</a:t>
                </a:r>
                <a:endParaRPr lang="en-US" altLang="zh-CN" b="1">
                  <a:solidFill>
                    <a:srgbClr val="000000"/>
                  </a:solidFill>
                  <a:ea typeface="SimSun" pitchFamily="2" charset="-122"/>
                </a:endParaRPr>
              </a:p>
            </p:txBody>
          </p:sp>
          <p:sp>
            <p:nvSpPr>
              <p:cNvPr id="212050"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3" name="Group 23"/>
            <p:cNvGrpSpPr>
              <a:grpSpLocks/>
            </p:cNvGrpSpPr>
            <p:nvPr/>
          </p:nvGrpSpPr>
          <p:grpSpPr bwMode="auto">
            <a:xfrm>
              <a:off x="2655" y="1349"/>
              <a:ext cx="1188" cy="330"/>
              <a:chOff x="2692" y="1268"/>
              <a:chExt cx="1785" cy="615"/>
            </a:xfrm>
          </p:grpSpPr>
          <p:sp>
            <p:nvSpPr>
              <p:cNvPr id="212047"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ea typeface="SimSun" pitchFamily="2" charset="-122"/>
                  </a:rPr>
                  <a:t>第三章</a:t>
                </a:r>
                <a:endParaRPr lang="en-US" altLang="zh-CN" b="1">
                  <a:solidFill>
                    <a:srgbClr val="000000"/>
                  </a:solidFill>
                  <a:ea typeface="SimSun" pitchFamily="2" charset="-122"/>
                </a:endParaRPr>
              </a:p>
            </p:txBody>
          </p:sp>
          <p:sp>
            <p:nvSpPr>
              <p:cNvPr id="212048"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4" name="Group 26"/>
            <p:cNvGrpSpPr>
              <a:grpSpLocks/>
            </p:cNvGrpSpPr>
            <p:nvPr/>
          </p:nvGrpSpPr>
          <p:grpSpPr bwMode="auto">
            <a:xfrm>
              <a:off x="864" y="1679"/>
              <a:ext cx="303" cy="494"/>
              <a:chOff x="0" y="1883"/>
              <a:chExt cx="456" cy="919"/>
            </a:xfrm>
          </p:grpSpPr>
          <p:sp>
            <p:nvSpPr>
              <p:cNvPr id="212045"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问候</a:t>
                </a:r>
              </a:p>
              <a:p>
                <a:pPr algn="ctr"/>
                <a:r>
                  <a:rPr lang="en-US" altLang="zh-CN" sz="1600">
                    <a:solidFill>
                      <a:srgbClr val="000000"/>
                    </a:solidFill>
                    <a:latin typeface="Arial Narrow" pitchFamily="34" charset="0"/>
                    <a:ea typeface="SimSun" pitchFamily="2" charset="-122"/>
                  </a:rPr>
                  <a:t>1:1-2</a:t>
                </a:r>
              </a:p>
            </p:txBody>
          </p:sp>
          <p:sp>
            <p:nvSpPr>
              <p:cNvPr id="212046"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5" name="Group 29"/>
            <p:cNvGrpSpPr>
              <a:grpSpLocks/>
            </p:cNvGrpSpPr>
            <p:nvPr/>
          </p:nvGrpSpPr>
          <p:grpSpPr bwMode="auto">
            <a:xfrm>
              <a:off x="1167" y="1679"/>
              <a:ext cx="283" cy="494"/>
              <a:chOff x="456" y="1883"/>
              <a:chExt cx="424" cy="919"/>
            </a:xfrm>
          </p:grpSpPr>
          <p:sp>
            <p:nvSpPr>
              <p:cNvPr id="212043"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000">
                    <a:solidFill>
                      <a:srgbClr val="000000"/>
                    </a:solidFill>
                    <a:latin typeface="Arial" pitchFamily="34" charset="0"/>
                    <a:ea typeface="SimSun" pitchFamily="2" charset="-122"/>
                  </a:rPr>
                  <a:t>供应一切所需</a:t>
                </a:r>
                <a:endParaRPr lang="zh-CN" altLang="en-US" sz="1600">
                  <a:solidFill>
                    <a:srgbClr val="000000"/>
                  </a:solidFill>
                  <a:latin typeface="Arial Narrow" pitchFamily="34" charset="0"/>
                  <a:ea typeface="SimSun" pitchFamily="2" charset="-122"/>
                </a:endParaRPr>
              </a:p>
              <a:p>
                <a:pPr algn="ctr"/>
                <a:r>
                  <a:rPr lang="en-US" altLang="zh-CN" sz="1600">
                    <a:solidFill>
                      <a:srgbClr val="000000"/>
                    </a:solidFill>
                    <a:latin typeface="Arial Narrow" pitchFamily="34" charset="0"/>
                    <a:ea typeface="SimSun" pitchFamily="2" charset="-122"/>
                  </a:rPr>
                  <a:t>1:3-11</a:t>
                </a:r>
              </a:p>
            </p:txBody>
          </p:sp>
          <p:sp>
            <p:nvSpPr>
              <p:cNvPr id="212044"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6" name="Group 32"/>
            <p:cNvGrpSpPr>
              <a:grpSpLocks/>
            </p:cNvGrpSpPr>
            <p:nvPr/>
          </p:nvGrpSpPr>
          <p:grpSpPr bwMode="auto">
            <a:xfrm>
              <a:off x="1450" y="1679"/>
              <a:ext cx="365" cy="494"/>
              <a:chOff x="880" y="1883"/>
              <a:chExt cx="549" cy="919"/>
            </a:xfrm>
          </p:grpSpPr>
          <p:sp>
            <p:nvSpPr>
              <p:cNvPr id="212041"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知识的根基</a:t>
                </a:r>
              </a:p>
              <a:p>
                <a:pPr algn="ctr"/>
                <a:r>
                  <a:rPr lang="en-US" altLang="zh-CN" sz="1600">
                    <a:solidFill>
                      <a:srgbClr val="000000"/>
                    </a:solidFill>
                    <a:latin typeface="Arial Narrow" pitchFamily="34" charset="0"/>
                    <a:ea typeface="SimSun" pitchFamily="2" charset="-122"/>
                  </a:rPr>
                  <a:t>1:12-21</a:t>
                </a:r>
              </a:p>
            </p:txBody>
          </p:sp>
          <p:sp>
            <p:nvSpPr>
              <p:cNvPr id="212042"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7" name="Group 35"/>
            <p:cNvGrpSpPr>
              <a:grpSpLocks/>
            </p:cNvGrpSpPr>
            <p:nvPr/>
          </p:nvGrpSpPr>
          <p:grpSpPr bwMode="auto">
            <a:xfrm>
              <a:off x="1815" y="1679"/>
              <a:ext cx="291" cy="494"/>
              <a:chOff x="1429" y="1883"/>
              <a:chExt cx="437" cy="919"/>
            </a:xfrm>
          </p:grpSpPr>
          <p:sp>
            <p:nvSpPr>
              <p:cNvPr id="212039"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假师傅的到来</a:t>
                </a:r>
              </a:p>
              <a:p>
                <a:pPr algn="ctr"/>
                <a:r>
                  <a:rPr lang="en-US" altLang="zh-CN" sz="1600">
                    <a:solidFill>
                      <a:srgbClr val="000000"/>
                    </a:solidFill>
                    <a:latin typeface="Arial Narrow" pitchFamily="34" charset="0"/>
                    <a:ea typeface="SimSun" pitchFamily="2" charset="-122"/>
                  </a:rPr>
                  <a:t>2:1-3a</a:t>
                </a:r>
              </a:p>
            </p:txBody>
          </p:sp>
          <p:sp>
            <p:nvSpPr>
              <p:cNvPr id="212040"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8" name="Group 38"/>
            <p:cNvGrpSpPr>
              <a:grpSpLocks/>
            </p:cNvGrpSpPr>
            <p:nvPr/>
          </p:nvGrpSpPr>
          <p:grpSpPr bwMode="auto">
            <a:xfrm>
              <a:off x="2106" y="1679"/>
              <a:ext cx="238" cy="494"/>
              <a:chOff x="1866" y="1883"/>
              <a:chExt cx="358" cy="919"/>
            </a:xfrm>
          </p:grpSpPr>
          <p:sp>
            <p:nvSpPr>
              <p:cNvPr id="212037" name="Rectangle 39"/>
              <p:cNvSpPr>
                <a:spLocks noChangeArrowheads="1"/>
              </p:cNvSpPr>
              <p:nvPr/>
            </p:nvSpPr>
            <p:spPr bwMode="auto">
              <a:xfrm>
                <a:off x="1898" y="1883"/>
                <a:ext cx="29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入地狱的结局</a:t>
                </a:r>
                <a:r>
                  <a:rPr lang="en-US" altLang="zh-CN" sz="1600">
                    <a:solidFill>
                      <a:srgbClr val="000000"/>
                    </a:solidFill>
                    <a:latin typeface="Arial Narrow" pitchFamily="34" charset="0"/>
                    <a:ea typeface="SimSun" pitchFamily="2" charset="-122"/>
                  </a:rPr>
                  <a:t>2:3b-10a</a:t>
                </a:r>
              </a:p>
            </p:txBody>
          </p:sp>
          <p:sp>
            <p:nvSpPr>
              <p:cNvPr id="212038"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89" name="Group 41"/>
            <p:cNvGrpSpPr>
              <a:grpSpLocks/>
            </p:cNvGrpSpPr>
            <p:nvPr/>
          </p:nvGrpSpPr>
          <p:grpSpPr bwMode="auto">
            <a:xfrm>
              <a:off x="2344" y="1679"/>
              <a:ext cx="311" cy="494"/>
              <a:chOff x="2224" y="1883"/>
              <a:chExt cx="468" cy="919"/>
            </a:xfrm>
          </p:grpSpPr>
          <p:sp>
            <p:nvSpPr>
              <p:cNvPr id="212035"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描述特征</a:t>
                </a:r>
              </a:p>
              <a:p>
                <a:pPr algn="ctr"/>
                <a:r>
                  <a:rPr lang="en-US" altLang="zh-CN" sz="1600">
                    <a:solidFill>
                      <a:srgbClr val="000000"/>
                    </a:solidFill>
                    <a:latin typeface="Arial Narrow" pitchFamily="34" charset="0"/>
                    <a:ea typeface="SimSun" pitchFamily="2" charset="-122"/>
                  </a:rPr>
                  <a:t>2:10b-22</a:t>
                </a:r>
              </a:p>
            </p:txBody>
          </p:sp>
          <p:sp>
            <p:nvSpPr>
              <p:cNvPr id="212036"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0" name="Group 44"/>
            <p:cNvGrpSpPr>
              <a:grpSpLocks/>
            </p:cNvGrpSpPr>
            <p:nvPr/>
          </p:nvGrpSpPr>
          <p:grpSpPr bwMode="auto">
            <a:xfrm>
              <a:off x="2655" y="1679"/>
              <a:ext cx="294" cy="494"/>
              <a:chOff x="2692" y="1883"/>
              <a:chExt cx="489" cy="919"/>
            </a:xfrm>
          </p:grpSpPr>
          <p:sp>
            <p:nvSpPr>
              <p:cNvPr id="212033" name="Rectangle 45"/>
              <p:cNvSpPr>
                <a:spLocks noChangeArrowheads="1"/>
              </p:cNvSpPr>
              <p:nvPr/>
            </p:nvSpPr>
            <p:spPr bwMode="auto">
              <a:xfrm>
                <a:off x="2724"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好讥诮的人在被提前出现</a:t>
                </a:r>
                <a:r>
                  <a:rPr lang="en-US" altLang="zh-CN" sz="1600">
                    <a:solidFill>
                      <a:srgbClr val="000000"/>
                    </a:solidFill>
                    <a:latin typeface="Arial Narrow" pitchFamily="34" charset="0"/>
                    <a:ea typeface="SimSun" pitchFamily="2" charset="-122"/>
                  </a:rPr>
                  <a:t>3:1-4</a:t>
                </a:r>
              </a:p>
            </p:txBody>
          </p:sp>
          <p:sp>
            <p:nvSpPr>
              <p:cNvPr id="212034"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1" name="Group 47"/>
            <p:cNvGrpSpPr>
              <a:grpSpLocks/>
            </p:cNvGrpSpPr>
            <p:nvPr/>
          </p:nvGrpSpPr>
          <p:grpSpPr bwMode="auto">
            <a:xfrm>
              <a:off x="2953" y="1675"/>
              <a:ext cx="294" cy="494"/>
              <a:chOff x="3181" y="1883"/>
              <a:chExt cx="499" cy="919"/>
            </a:xfrm>
          </p:grpSpPr>
          <p:sp>
            <p:nvSpPr>
              <p:cNvPr id="212031" name="Rectangle 48"/>
              <p:cNvSpPr>
                <a:spLocks noChangeArrowheads="1"/>
              </p:cNvSpPr>
              <p:nvPr/>
            </p:nvSpPr>
            <p:spPr bwMode="auto">
              <a:xfrm>
                <a:off x="3213" y="1883"/>
                <a:ext cx="43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天地被销化</a:t>
                </a:r>
              </a:p>
              <a:p>
                <a:pPr algn="ctr"/>
                <a:r>
                  <a:rPr lang="en-US" altLang="zh-CN" sz="1600">
                    <a:solidFill>
                      <a:srgbClr val="000000"/>
                    </a:solidFill>
                    <a:latin typeface="Arial Narrow" pitchFamily="34" charset="0"/>
                    <a:ea typeface="SimSun" pitchFamily="2" charset="-122"/>
                  </a:rPr>
                  <a:t>3:5-13</a:t>
                </a:r>
              </a:p>
            </p:txBody>
          </p:sp>
          <p:sp>
            <p:nvSpPr>
              <p:cNvPr id="212032" name="Rectangle 49"/>
              <p:cNvSpPr>
                <a:spLocks noChangeArrowheads="1"/>
              </p:cNvSpPr>
              <p:nvPr/>
            </p:nvSpPr>
            <p:spPr bwMode="auto">
              <a:xfrm>
                <a:off x="3181" y="1883"/>
                <a:ext cx="49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2" name="Group 50"/>
            <p:cNvGrpSpPr>
              <a:grpSpLocks/>
            </p:cNvGrpSpPr>
            <p:nvPr/>
          </p:nvGrpSpPr>
          <p:grpSpPr bwMode="auto">
            <a:xfrm>
              <a:off x="3253" y="1675"/>
              <a:ext cx="299" cy="494"/>
              <a:chOff x="3680" y="1883"/>
              <a:chExt cx="582" cy="919"/>
            </a:xfrm>
          </p:grpSpPr>
          <p:sp>
            <p:nvSpPr>
              <p:cNvPr id="212029" name="Rectangle 51"/>
              <p:cNvSpPr>
                <a:spLocks noChangeArrowheads="1"/>
              </p:cNvSpPr>
              <p:nvPr/>
            </p:nvSpPr>
            <p:spPr bwMode="auto">
              <a:xfrm>
                <a:off x="3712" y="1883"/>
                <a:ext cx="51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sz="1600">
                    <a:solidFill>
                      <a:srgbClr val="000000"/>
                    </a:solidFill>
                    <a:latin typeface="Arial Narrow" pitchFamily="34" charset="0"/>
                    <a:ea typeface="SimSun" pitchFamily="2" charset="-122"/>
                  </a:rPr>
                  <a:t>圣洁的动机 </a:t>
                </a:r>
              </a:p>
              <a:p>
                <a:pPr algn="ctr"/>
                <a:r>
                  <a:rPr lang="en-US" altLang="zh-CN" sz="1600">
                    <a:solidFill>
                      <a:srgbClr val="000000"/>
                    </a:solidFill>
                    <a:latin typeface="Arial Narrow" pitchFamily="34" charset="0"/>
                    <a:ea typeface="SimSun" pitchFamily="2" charset="-122"/>
                  </a:rPr>
                  <a:t>3:14-16</a:t>
                </a:r>
              </a:p>
            </p:txBody>
          </p:sp>
          <p:sp>
            <p:nvSpPr>
              <p:cNvPr id="212030"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3" name="Group 53"/>
            <p:cNvGrpSpPr>
              <a:grpSpLocks/>
            </p:cNvGrpSpPr>
            <p:nvPr/>
          </p:nvGrpSpPr>
          <p:grpSpPr bwMode="auto">
            <a:xfrm>
              <a:off x="3546" y="1679"/>
              <a:ext cx="294" cy="494"/>
              <a:chOff x="4262" y="1883"/>
              <a:chExt cx="430" cy="919"/>
            </a:xfrm>
          </p:grpSpPr>
          <p:sp>
            <p:nvSpPr>
              <p:cNvPr id="212027" name="Rectangle 54"/>
              <p:cNvSpPr>
                <a:spLocks noChangeArrowheads="1"/>
              </p:cNvSpPr>
              <p:nvPr/>
            </p:nvSpPr>
            <p:spPr bwMode="auto">
              <a:xfrm>
                <a:off x="4294" y="1883"/>
                <a:ext cx="366"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600">
                    <a:solidFill>
                      <a:srgbClr val="000000"/>
                    </a:solidFill>
                    <a:latin typeface="Arial Narrow" pitchFamily="34" charset="0"/>
                    <a:ea typeface="SimSun" pitchFamily="2" charset="-122"/>
                  </a:rPr>
                  <a:t>保护，成长，敦促</a:t>
                </a:r>
              </a:p>
              <a:p>
                <a:pPr algn="ctr"/>
                <a:r>
                  <a:rPr lang="en-US" altLang="zh-CN" sz="1600">
                    <a:solidFill>
                      <a:srgbClr val="000000"/>
                    </a:solidFill>
                    <a:latin typeface="Arial Narrow" pitchFamily="34" charset="0"/>
                    <a:ea typeface="SimSun" pitchFamily="2" charset="-122"/>
                  </a:rPr>
                  <a:t>3:17-18</a:t>
                </a:r>
              </a:p>
            </p:txBody>
          </p:sp>
          <p:sp>
            <p:nvSpPr>
              <p:cNvPr id="212028" name="Rectangle 55"/>
              <p:cNvSpPr>
                <a:spLocks noChangeArrowheads="1"/>
              </p:cNvSpPr>
              <p:nvPr/>
            </p:nvSpPr>
            <p:spPr bwMode="auto">
              <a:xfrm>
                <a:off x="4262" y="1883"/>
                <a:ext cx="430"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4" name="Group 56"/>
            <p:cNvGrpSpPr>
              <a:grpSpLocks/>
            </p:cNvGrpSpPr>
            <p:nvPr/>
          </p:nvGrpSpPr>
          <p:grpSpPr bwMode="auto">
            <a:xfrm>
              <a:off x="864" y="2173"/>
              <a:ext cx="951" cy="388"/>
              <a:chOff x="0" y="2802"/>
              <a:chExt cx="1429" cy="721"/>
            </a:xfrm>
          </p:grpSpPr>
          <p:sp>
            <p:nvSpPr>
              <p:cNvPr id="212025"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信徒的完全</a:t>
                </a:r>
                <a:endParaRPr lang="en-US" altLang="zh-CN" b="1">
                  <a:solidFill>
                    <a:srgbClr val="000000"/>
                  </a:solidFill>
                  <a:latin typeface="Arial" pitchFamily="34" charset="0"/>
                  <a:ea typeface="SimSun" pitchFamily="2" charset="-122"/>
                </a:endParaRPr>
              </a:p>
            </p:txBody>
          </p:sp>
          <p:sp>
            <p:nvSpPr>
              <p:cNvPr id="212026"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5" name="Group 59"/>
            <p:cNvGrpSpPr>
              <a:grpSpLocks/>
            </p:cNvGrpSpPr>
            <p:nvPr/>
          </p:nvGrpSpPr>
          <p:grpSpPr bwMode="auto">
            <a:xfrm>
              <a:off x="1815" y="2173"/>
              <a:ext cx="840" cy="388"/>
              <a:chOff x="1429" y="2802"/>
              <a:chExt cx="1263" cy="721"/>
            </a:xfrm>
          </p:grpSpPr>
          <p:sp>
            <p:nvSpPr>
              <p:cNvPr id="212023"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非信徒的不完全 </a:t>
                </a:r>
                <a:endParaRPr lang="en-US" altLang="zh-CN" b="1">
                  <a:solidFill>
                    <a:srgbClr val="000000"/>
                  </a:solidFill>
                  <a:latin typeface="Arial" pitchFamily="34" charset="0"/>
                  <a:ea typeface="SimSun" pitchFamily="2" charset="-122"/>
                </a:endParaRPr>
              </a:p>
            </p:txBody>
          </p:sp>
          <p:sp>
            <p:nvSpPr>
              <p:cNvPr id="212024"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6" name="Group 62"/>
            <p:cNvGrpSpPr>
              <a:grpSpLocks/>
            </p:cNvGrpSpPr>
            <p:nvPr/>
          </p:nvGrpSpPr>
          <p:grpSpPr bwMode="auto">
            <a:xfrm>
              <a:off x="2655" y="2173"/>
              <a:ext cx="1188" cy="388"/>
              <a:chOff x="2692" y="2802"/>
              <a:chExt cx="1785" cy="721"/>
            </a:xfrm>
          </p:grpSpPr>
          <p:sp>
            <p:nvSpPr>
              <p:cNvPr id="212021"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信徒的盼望</a:t>
                </a:r>
              </a:p>
            </p:txBody>
          </p:sp>
          <p:sp>
            <p:nvSpPr>
              <p:cNvPr id="212022"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7" name="Group 65"/>
            <p:cNvGrpSpPr>
              <a:grpSpLocks/>
            </p:cNvGrpSpPr>
            <p:nvPr/>
          </p:nvGrpSpPr>
          <p:grpSpPr bwMode="auto">
            <a:xfrm>
              <a:off x="864" y="2561"/>
              <a:ext cx="951" cy="330"/>
              <a:chOff x="0" y="3523"/>
              <a:chExt cx="1429" cy="615"/>
            </a:xfrm>
          </p:grpSpPr>
          <p:sp>
            <p:nvSpPr>
              <p:cNvPr id="212019"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圣洁</a:t>
                </a:r>
              </a:p>
            </p:txBody>
          </p:sp>
          <p:sp>
            <p:nvSpPr>
              <p:cNvPr id="212020"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8" name="Group 68"/>
            <p:cNvGrpSpPr>
              <a:grpSpLocks/>
            </p:cNvGrpSpPr>
            <p:nvPr/>
          </p:nvGrpSpPr>
          <p:grpSpPr bwMode="auto">
            <a:xfrm>
              <a:off x="1815" y="2561"/>
              <a:ext cx="840" cy="330"/>
              <a:chOff x="1429" y="3523"/>
              <a:chExt cx="1263" cy="615"/>
            </a:xfrm>
          </p:grpSpPr>
          <p:sp>
            <p:nvSpPr>
              <p:cNvPr id="212017"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异端</a:t>
                </a:r>
              </a:p>
            </p:txBody>
          </p:sp>
          <p:sp>
            <p:nvSpPr>
              <p:cNvPr id="212018"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1999" name="Group 71"/>
            <p:cNvGrpSpPr>
              <a:grpSpLocks/>
            </p:cNvGrpSpPr>
            <p:nvPr/>
          </p:nvGrpSpPr>
          <p:grpSpPr bwMode="auto">
            <a:xfrm>
              <a:off x="2655" y="2561"/>
              <a:ext cx="1188" cy="330"/>
              <a:chOff x="2692" y="3523"/>
              <a:chExt cx="1785" cy="615"/>
            </a:xfrm>
          </p:grpSpPr>
          <p:sp>
            <p:nvSpPr>
              <p:cNvPr id="212015"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希望</a:t>
                </a:r>
              </a:p>
            </p:txBody>
          </p:sp>
          <p:sp>
            <p:nvSpPr>
              <p:cNvPr id="212016"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0" name="Group 74"/>
            <p:cNvGrpSpPr>
              <a:grpSpLocks/>
            </p:cNvGrpSpPr>
            <p:nvPr/>
          </p:nvGrpSpPr>
          <p:grpSpPr bwMode="auto">
            <a:xfrm>
              <a:off x="864" y="2891"/>
              <a:ext cx="951" cy="331"/>
              <a:chOff x="0" y="4138"/>
              <a:chExt cx="1429" cy="615"/>
            </a:xfrm>
          </p:grpSpPr>
          <p:sp>
            <p:nvSpPr>
              <p:cNvPr id="212013"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主的门徒</a:t>
                </a:r>
              </a:p>
            </p:txBody>
          </p:sp>
          <p:sp>
            <p:nvSpPr>
              <p:cNvPr id="212014"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1" name="Group 77"/>
            <p:cNvGrpSpPr>
              <a:grpSpLocks/>
            </p:cNvGrpSpPr>
            <p:nvPr/>
          </p:nvGrpSpPr>
          <p:grpSpPr bwMode="auto">
            <a:xfrm>
              <a:off x="1815" y="2891"/>
              <a:ext cx="840" cy="331"/>
              <a:chOff x="1429" y="4138"/>
              <a:chExt cx="1263" cy="615"/>
            </a:xfrm>
          </p:grpSpPr>
          <p:sp>
            <p:nvSpPr>
              <p:cNvPr id="212011"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恶魔般的领袖</a:t>
                </a:r>
              </a:p>
            </p:txBody>
          </p:sp>
          <p:sp>
            <p:nvSpPr>
              <p:cNvPr id="212012"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2" name="Group 80"/>
            <p:cNvGrpSpPr>
              <a:grpSpLocks/>
            </p:cNvGrpSpPr>
            <p:nvPr/>
          </p:nvGrpSpPr>
          <p:grpSpPr bwMode="auto">
            <a:xfrm>
              <a:off x="2655" y="2891"/>
              <a:ext cx="1188" cy="331"/>
              <a:chOff x="2692" y="4138"/>
              <a:chExt cx="1785" cy="615"/>
            </a:xfrm>
          </p:grpSpPr>
          <p:sp>
            <p:nvSpPr>
              <p:cNvPr id="212009"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000000"/>
                    </a:solidFill>
                    <a:latin typeface="Arial" pitchFamily="34" charset="0"/>
                    <a:ea typeface="SimSun" pitchFamily="2" charset="-122"/>
                  </a:rPr>
                  <a:t> </a:t>
                </a:r>
                <a:r>
                  <a:rPr lang="zh-CN" altLang="en-US" b="1">
                    <a:solidFill>
                      <a:srgbClr val="000000"/>
                    </a:solidFill>
                    <a:latin typeface="Arial" pitchFamily="34" charset="0"/>
                    <a:ea typeface="SimSun" pitchFamily="2" charset="-122"/>
                  </a:rPr>
                  <a:t>主的日子</a:t>
                </a:r>
              </a:p>
            </p:txBody>
          </p:sp>
          <p:sp>
            <p:nvSpPr>
              <p:cNvPr id="212010"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3" name="Group 83"/>
            <p:cNvGrpSpPr>
              <a:grpSpLocks/>
            </p:cNvGrpSpPr>
            <p:nvPr/>
          </p:nvGrpSpPr>
          <p:grpSpPr bwMode="auto">
            <a:xfrm>
              <a:off x="864" y="3222"/>
              <a:ext cx="2976" cy="330"/>
              <a:chOff x="0" y="4753"/>
              <a:chExt cx="6204" cy="615"/>
            </a:xfrm>
          </p:grpSpPr>
          <p:sp>
            <p:nvSpPr>
              <p:cNvPr id="212007"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罗马到小亚细亚</a:t>
                </a:r>
              </a:p>
            </p:txBody>
          </p:sp>
          <p:sp>
            <p:nvSpPr>
              <p:cNvPr id="212008"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12004" name="Group 86"/>
            <p:cNvGrpSpPr>
              <a:grpSpLocks/>
            </p:cNvGrpSpPr>
            <p:nvPr/>
          </p:nvGrpSpPr>
          <p:grpSpPr bwMode="auto">
            <a:xfrm>
              <a:off x="864" y="3552"/>
              <a:ext cx="2976" cy="331"/>
              <a:chOff x="0" y="5368"/>
              <a:chExt cx="6204" cy="615"/>
            </a:xfrm>
          </p:grpSpPr>
          <p:sp>
            <p:nvSpPr>
              <p:cNvPr id="212005"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rgbClr val="000000"/>
                    </a:solidFill>
                    <a:latin typeface="Arial" pitchFamily="34" charset="0"/>
                    <a:ea typeface="SimSun" pitchFamily="2" charset="-122"/>
                  </a:rPr>
                  <a:t>公元</a:t>
                </a:r>
                <a:r>
                  <a:rPr lang="en-US" altLang="zh-CN" b="1">
                    <a:solidFill>
                      <a:srgbClr val="000000"/>
                    </a:solidFill>
                    <a:latin typeface="Arial" pitchFamily="34" charset="0"/>
                    <a:ea typeface="SimSun" pitchFamily="2" charset="-122"/>
                  </a:rPr>
                  <a:t>64</a:t>
                </a:r>
              </a:p>
            </p:txBody>
          </p:sp>
          <p:sp>
            <p:nvSpPr>
              <p:cNvPr id="212006"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211973" name="Text Box 89"/>
          <p:cNvSpPr txBox="1">
            <a:spLocks noChangeArrowheads="1"/>
          </p:cNvSpPr>
          <p:nvPr/>
        </p:nvSpPr>
        <p:spPr bwMode="auto">
          <a:xfrm>
            <a:off x="8450263"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chemeClr val="bg1"/>
                </a:solidFill>
                <a:latin typeface="Arial" pitchFamily="34" charset="0"/>
              </a:rPr>
              <a:t>284</a:t>
            </a:r>
          </a:p>
        </p:txBody>
      </p:sp>
      <p:sp>
        <p:nvSpPr>
          <p:cNvPr id="211974"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
        <p:nvSpPr>
          <p:cNvPr id="211975" name="Line 91"/>
          <p:cNvSpPr>
            <a:spLocks noChangeShapeType="1"/>
          </p:cNvSpPr>
          <p:nvPr/>
        </p:nvSpPr>
        <p:spPr bwMode="auto">
          <a:xfrm>
            <a:off x="64008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GB"/>
          </a:p>
        </p:txBody>
      </p:sp>
      <p:sp>
        <p:nvSpPr>
          <p:cNvPr id="211976" name="Line 92"/>
          <p:cNvSpPr>
            <a:spLocks noChangeShapeType="1"/>
          </p:cNvSpPr>
          <p:nvPr/>
        </p:nvSpPr>
        <p:spPr bwMode="auto">
          <a:xfrm>
            <a:off x="7391400"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GB"/>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7"/>
              </a:srgbClr>
            </a:outerShdw>
          </a:effectLst>
        </p:spPr>
        <p:txBody>
          <a:bodyPr/>
          <a:lstStyle/>
          <a:p>
            <a:pPr eaLnBrk="1" hangingPunct="1"/>
            <a:r>
              <a:rPr lang="zh-CN" altLang="en-US" sz="4800">
                <a:solidFill>
                  <a:srgbClr val="FFFF99"/>
                </a:solidFill>
                <a:ea typeface="SimSun" pitchFamily="2" charset="-122"/>
              </a:rPr>
              <a:t>彼得后书 </a:t>
            </a:r>
          </a:p>
        </p:txBody>
      </p:sp>
      <p:sp>
        <p:nvSpPr>
          <p:cNvPr id="68613" name="Rectangle 5"/>
          <p:cNvSpPr>
            <a:spLocks noGrp="1" noChangeArrowheads="1"/>
          </p:cNvSpPr>
          <p:nvPr>
            <p:ph type="body" idx="1"/>
          </p:nvPr>
        </p:nvSpPr>
        <p:spPr>
          <a:xfrm>
            <a:off x="457200" y="914400"/>
            <a:ext cx="8686800" cy="5334000"/>
          </a:xfrm>
        </p:spPr>
        <p:txBody>
          <a:bodyPr/>
          <a:lstStyle/>
          <a:p>
            <a:pPr marL="396875" lvl="1" indent="-282575" eaLnBrk="1" hangingPunct="1">
              <a:lnSpc>
                <a:spcPct val="80000"/>
              </a:lnSpc>
              <a:buClr>
                <a:schemeClr val="tx1"/>
              </a:buClr>
              <a:buFont typeface="Wingdings" pitchFamily="2" charset="2"/>
              <a:buNone/>
            </a:pPr>
            <a:r>
              <a:rPr lang="zh-CN" altLang="en-US" sz="2000" b="1">
                <a:solidFill>
                  <a:srgbClr val="FFCCCC"/>
                </a:solidFill>
                <a:ea typeface="SimSun" pitchFamily="2" charset="-122"/>
              </a:rPr>
              <a:t>问候 </a:t>
            </a:r>
            <a:r>
              <a:rPr lang="en-US" altLang="en-US" sz="2000" b="1">
                <a:solidFill>
                  <a:srgbClr val="FFCCCC"/>
                </a:solidFill>
              </a:rPr>
              <a:t>(1:1-2)</a:t>
            </a:r>
          </a:p>
          <a:p>
            <a:pPr marL="396875" lvl="1" indent="-282575"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第一章 </a:t>
            </a:r>
            <a:r>
              <a:rPr lang="en-US" altLang="zh-CN" sz="2000" b="1">
                <a:solidFill>
                  <a:srgbClr val="FFCCCC"/>
                </a:solidFill>
                <a:ea typeface="SimSun" pitchFamily="2" charset="-122"/>
              </a:rPr>
              <a:t>–</a:t>
            </a:r>
            <a:r>
              <a:rPr lang="en-US" altLang="en-US" sz="2000" b="1">
                <a:solidFill>
                  <a:srgbClr val="FFCCCC"/>
                </a:solidFill>
              </a:rPr>
              <a:t> </a:t>
            </a:r>
            <a:r>
              <a:rPr lang="zh-CN" altLang="en-US" sz="2000" b="1">
                <a:solidFill>
                  <a:srgbClr val="FFCCCC"/>
                </a:solidFill>
                <a:ea typeface="SimSun" pitchFamily="2" charset="-122"/>
              </a:rPr>
              <a:t>确定信徒的得救并鼓励成长</a:t>
            </a:r>
            <a:endParaRPr lang="en-US" altLang="ja-JP" sz="2000" b="1">
              <a:solidFill>
                <a:srgbClr val="FFCCCC"/>
              </a:solidFill>
            </a:endParaRP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神的工作</a:t>
            </a:r>
            <a:r>
              <a:rPr lang="en-US" altLang="ja-JP" sz="2000" b="1">
                <a:solidFill>
                  <a:srgbClr val="FFCCCC"/>
                </a:solidFill>
              </a:rPr>
              <a:t> (1:3-4)</a:t>
            </a:r>
          </a:p>
          <a:p>
            <a:pPr marL="746125" lvl="2" indent="-234950" eaLnBrk="1" hangingPunct="1">
              <a:lnSpc>
                <a:spcPct val="80000"/>
              </a:lnSpc>
              <a:buClr>
                <a:schemeClr val="tx1"/>
              </a:buClr>
              <a:buFontTx/>
              <a:buNone/>
            </a:pPr>
            <a:r>
              <a:rPr lang="en-US" altLang="en-US" sz="2000" b="1">
                <a:solidFill>
                  <a:srgbClr val="FFCCCC"/>
                </a:solidFill>
              </a:rPr>
              <a:t>	</a:t>
            </a:r>
            <a:r>
              <a:rPr lang="zh-CN" altLang="en-US" sz="2000" b="1">
                <a:solidFill>
                  <a:srgbClr val="FFCCCC"/>
                </a:solidFill>
                <a:ea typeface="SimSun" pitchFamily="2" charset="-122"/>
              </a:rPr>
              <a:t>神的供应</a:t>
            </a:r>
            <a:r>
              <a:rPr lang="en-US" altLang="zh-CN" sz="2000" b="1">
                <a:solidFill>
                  <a:srgbClr val="FFCCCC"/>
                </a:solidFill>
                <a:ea typeface="SimSun" pitchFamily="2" charset="-122"/>
              </a:rPr>
              <a:t>+</a:t>
            </a:r>
            <a:r>
              <a:rPr lang="zh-CN" altLang="en-US" sz="2000" b="1">
                <a:solidFill>
                  <a:srgbClr val="FFCCCC"/>
                </a:solidFill>
                <a:ea typeface="SimSun" pitchFamily="2" charset="-122"/>
              </a:rPr>
              <a:t>我们的反应</a:t>
            </a:r>
            <a:r>
              <a:rPr lang="en-US" altLang="ja-JP" sz="2000" b="1">
                <a:solidFill>
                  <a:srgbClr val="FFCCCC"/>
                </a:solidFill>
              </a:rPr>
              <a:t> = </a:t>
            </a:r>
            <a:r>
              <a:rPr lang="zh-CN" altLang="en-US" sz="2000" b="1">
                <a:solidFill>
                  <a:srgbClr val="FFCCCC"/>
                </a:solidFill>
                <a:ea typeface="SimSun" pitchFamily="2" charset="-122"/>
              </a:rPr>
              <a:t>生命</a:t>
            </a:r>
            <a:r>
              <a:rPr lang="en-US" altLang="ja-JP" sz="2000" b="1">
                <a:solidFill>
                  <a:srgbClr val="FFCCCC"/>
                </a:solidFill>
              </a:rPr>
              <a:t> &amp; </a:t>
            </a:r>
            <a:r>
              <a:rPr lang="zh-CN" altLang="en-US" sz="2000" b="1">
                <a:solidFill>
                  <a:srgbClr val="FFCCCC"/>
                </a:solidFill>
                <a:ea typeface="SimSun" pitchFamily="2" charset="-122"/>
              </a:rPr>
              <a:t>虔敬 </a:t>
            </a:r>
            <a:r>
              <a:rPr lang="en-US" altLang="ja-JP" sz="2000" b="1">
                <a:solidFill>
                  <a:srgbClr val="FFCCCC"/>
                </a:solidFill>
              </a:rPr>
              <a:t>(1:5-11)</a:t>
            </a:r>
          </a:p>
          <a:p>
            <a:pPr marL="746125" lvl="2" indent="-234950" eaLnBrk="1" hangingPunct="1">
              <a:lnSpc>
                <a:spcPct val="80000"/>
              </a:lnSpc>
              <a:buClr>
                <a:schemeClr val="tx1"/>
              </a:buClr>
            </a:pPr>
            <a:r>
              <a:rPr lang="zh-CN" altLang="en-US" sz="2000" b="1">
                <a:solidFill>
                  <a:srgbClr val="FFCCCC"/>
                </a:solidFill>
                <a:ea typeface="SimSun" pitchFamily="2" charset="-122"/>
              </a:rPr>
              <a:t>神的话语 </a:t>
            </a:r>
            <a:r>
              <a:rPr lang="en-US" altLang="en-US" sz="2000" b="1">
                <a:solidFill>
                  <a:srgbClr val="FFCCCC"/>
                </a:solidFill>
              </a:rPr>
              <a:t>(1:12-21)</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第二章</a:t>
            </a:r>
            <a:r>
              <a:rPr lang="en-US" altLang="ja-JP" sz="2000" b="1">
                <a:solidFill>
                  <a:srgbClr val="FFCCCC"/>
                </a:solidFill>
              </a:rPr>
              <a:t>- </a:t>
            </a:r>
            <a:r>
              <a:rPr lang="zh-CN" altLang="en-US" sz="2000" b="1">
                <a:solidFill>
                  <a:srgbClr val="FFCCCC"/>
                </a:solidFill>
                <a:ea typeface="SimSun" pitchFamily="2" charset="-122"/>
              </a:rPr>
              <a:t>彼得对假师傅的预言 </a:t>
            </a:r>
            <a:r>
              <a:rPr lang="en-US" altLang="ja-JP" sz="2000" b="1">
                <a:solidFill>
                  <a:srgbClr val="FFCCCC"/>
                </a:solidFill>
              </a:rPr>
              <a:t>(2:1-22)</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假师傅的定罪</a:t>
            </a:r>
            <a:r>
              <a:rPr lang="en-US" altLang="ja-JP" sz="2000" b="1">
                <a:solidFill>
                  <a:srgbClr val="FFCCCC"/>
                </a:solidFill>
              </a:rPr>
              <a:t> (2:3b-9) </a:t>
            </a:r>
          </a:p>
          <a:p>
            <a:pPr marL="746125" lvl="2" indent="-234950" eaLnBrk="1" hangingPunct="1">
              <a:lnSpc>
                <a:spcPct val="80000"/>
              </a:lnSpc>
              <a:buClr>
                <a:schemeClr val="tx1"/>
              </a:buClr>
            </a:pPr>
            <a:r>
              <a:rPr lang="zh-CN" altLang="en-US" sz="2000" b="1">
                <a:solidFill>
                  <a:srgbClr val="FFCCCC"/>
                </a:solidFill>
                <a:ea typeface="SimSun" pitchFamily="2" charset="-122"/>
              </a:rPr>
              <a:t>假师傅的特征 </a:t>
            </a:r>
            <a:r>
              <a:rPr lang="en-US" altLang="en-US" sz="2000" b="1">
                <a:solidFill>
                  <a:srgbClr val="FFCCCC"/>
                </a:solidFill>
              </a:rPr>
              <a:t>(2:10-22)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0" indent="0" eaLnBrk="1" hangingPunct="1">
              <a:lnSpc>
                <a:spcPct val="80000"/>
              </a:lnSpc>
              <a:buFontTx/>
              <a:buNone/>
            </a:pPr>
            <a:r>
              <a:rPr lang="zh-CN" altLang="en-US" sz="2000" b="1">
                <a:solidFill>
                  <a:srgbClr val="FFCCCC"/>
                </a:solidFill>
                <a:ea typeface="SimSun" pitchFamily="2" charset="-122"/>
              </a:rPr>
              <a:t>第三章</a:t>
            </a:r>
            <a:r>
              <a:rPr lang="en-US" altLang="ja-JP" sz="2000" b="1">
                <a:solidFill>
                  <a:srgbClr val="FFCCCC"/>
                </a:solidFill>
              </a:rPr>
              <a:t>- </a:t>
            </a:r>
            <a:r>
              <a:rPr lang="zh-CN" altLang="en-US" sz="2000" b="1">
                <a:solidFill>
                  <a:srgbClr val="FFCCCC"/>
                </a:solidFill>
                <a:ea typeface="SimSun" pitchFamily="2" charset="-122"/>
              </a:rPr>
              <a:t>彼得预言在被提前有好讥诮者</a:t>
            </a:r>
            <a:r>
              <a:rPr lang="en-US" altLang="ja-JP" sz="2000" b="1">
                <a:solidFill>
                  <a:srgbClr val="FFCCCC"/>
                </a:solidFill>
              </a:rPr>
              <a:t> (3:1–3:16)</a:t>
            </a:r>
          </a:p>
          <a:p>
            <a:pPr marL="0" indent="0" eaLnBrk="1" hangingPunct="1">
              <a:lnSpc>
                <a:spcPct val="80000"/>
              </a:lnSpc>
              <a:buFontTx/>
              <a:buNone/>
            </a:pPr>
            <a:endParaRPr lang="en-US" altLang="en-US" sz="1000" b="1">
              <a:solidFill>
                <a:srgbClr val="FFCCCC"/>
              </a:solidFill>
            </a:endParaRPr>
          </a:p>
          <a:p>
            <a:pPr marL="746125" lvl="2" indent="-234950" eaLnBrk="1" hangingPunct="1">
              <a:lnSpc>
                <a:spcPct val="80000"/>
              </a:lnSpc>
              <a:buClr>
                <a:schemeClr val="tx1"/>
              </a:buClr>
            </a:pPr>
            <a:r>
              <a:rPr lang="zh-CN" altLang="en-US" sz="2000" b="1">
                <a:solidFill>
                  <a:srgbClr val="FFCCCC"/>
                </a:solidFill>
                <a:ea typeface="SimSun" pitchFamily="2" charset="-122"/>
              </a:rPr>
              <a:t>好讥诮者否定主的再来</a:t>
            </a:r>
            <a:r>
              <a:rPr lang="en-US" altLang="ja-JP" sz="2000" b="1">
                <a:solidFill>
                  <a:srgbClr val="FFCCCC"/>
                </a:solidFill>
              </a:rPr>
              <a:t> (3:3-4)</a:t>
            </a:r>
          </a:p>
          <a:p>
            <a:pPr marL="746125" lvl="2" indent="-234950" eaLnBrk="1" hangingPunct="1">
              <a:lnSpc>
                <a:spcPct val="80000"/>
              </a:lnSpc>
              <a:buClr>
                <a:schemeClr val="tx1"/>
              </a:buClr>
            </a:pPr>
            <a:r>
              <a:rPr lang="zh-CN" altLang="en-US" sz="2000" b="1">
                <a:solidFill>
                  <a:srgbClr val="FFCCCC"/>
                </a:solidFill>
                <a:ea typeface="SimSun" pitchFamily="2" charset="-122"/>
              </a:rPr>
              <a:t>肯定基督的再来，审判，天地的销灭</a:t>
            </a:r>
            <a:r>
              <a:rPr lang="en-US" altLang="ja-JP" sz="2000" b="1">
                <a:solidFill>
                  <a:srgbClr val="FFCCCC"/>
                </a:solidFill>
              </a:rPr>
              <a:t> (3:5-13) </a:t>
            </a:r>
          </a:p>
          <a:p>
            <a:pPr marL="746125" lvl="2" indent="-234950" eaLnBrk="1" hangingPunct="1">
              <a:lnSpc>
                <a:spcPct val="80000"/>
              </a:lnSpc>
              <a:buClr>
                <a:schemeClr val="tx1"/>
              </a:buClr>
              <a:buFont typeface="Wingdings" pitchFamily="2" charset="2"/>
              <a:buNone/>
            </a:pPr>
            <a:endParaRPr lang="en-US" altLang="en-US" sz="1000" b="1">
              <a:solidFill>
                <a:srgbClr val="FFCCCC"/>
              </a:solidFill>
            </a:endParaRP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用基督再来的事实来敦促信徒</a:t>
            </a:r>
            <a:r>
              <a:rPr lang="en-US" altLang="ja-JP" sz="2000" b="1">
                <a:solidFill>
                  <a:srgbClr val="FFCCCC"/>
                </a:solidFill>
              </a:rPr>
              <a:t> (3:14-16) </a:t>
            </a:r>
          </a:p>
          <a:p>
            <a:pPr marL="396875" lvl="1" indent="-282575" eaLnBrk="1" hangingPunct="1">
              <a:lnSpc>
                <a:spcPct val="80000"/>
              </a:lnSpc>
              <a:buClr>
                <a:schemeClr val="tx1"/>
              </a:buClr>
              <a:buFont typeface="Wingdings" pitchFamily="2" charset="2"/>
              <a:buChar char="@"/>
            </a:pPr>
            <a:r>
              <a:rPr lang="zh-CN" altLang="en-US" sz="2000" b="1">
                <a:solidFill>
                  <a:srgbClr val="FFCCCC"/>
                </a:solidFill>
                <a:ea typeface="SimSun" pitchFamily="2" charset="-122"/>
              </a:rPr>
              <a:t>结束</a:t>
            </a:r>
            <a:r>
              <a:rPr lang="en-US" altLang="ja-JP" sz="2000" b="1">
                <a:solidFill>
                  <a:srgbClr val="FFCCCC"/>
                </a:solidFill>
              </a:rPr>
              <a:t> </a:t>
            </a:r>
            <a:r>
              <a:rPr lang="en-US" altLang="zh-CN" sz="2000" b="1">
                <a:solidFill>
                  <a:srgbClr val="FFCCCC"/>
                </a:solidFill>
                <a:ea typeface="SimSun" pitchFamily="2" charset="-122"/>
              </a:rPr>
              <a:t>–</a:t>
            </a:r>
            <a:r>
              <a:rPr lang="en-US" altLang="ja-JP" sz="2000" b="1">
                <a:solidFill>
                  <a:srgbClr val="FFCCCC"/>
                </a:solidFill>
              </a:rPr>
              <a:t> </a:t>
            </a:r>
            <a:r>
              <a:rPr lang="zh-CN" altLang="en-US" sz="2000" b="1">
                <a:solidFill>
                  <a:srgbClr val="FFCCCC"/>
                </a:solidFill>
                <a:ea typeface="SimSun" pitchFamily="2" charset="-122"/>
              </a:rPr>
              <a:t>信的总结</a:t>
            </a:r>
            <a:r>
              <a:rPr lang="en-US" altLang="ja-JP" sz="2000" b="1">
                <a:solidFill>
                  <a:srgbClr val="FFCCCC"/>
                </a:solidFill>
              </a:rPr>
              <a:t> (3:17) &amp; </a:t>
            </a:r>
            <a:r>
              <a:rPr lang="zh-CN" altLang="en-US" sz="2000" b="1">
                <a:solidFill>
                  <a:srgbClr val="FFCCCC"/>
                </a:solidFill>
                <a:ea typeface="SimSun" pitchFamily="2" charset="-122"/>
              </a:rPr>
              <a:t>祝祷 </a:t>
            </a:r>
            <a:r>
              <a:rPr lang="en-US" altLang="ja-JP" sz="2000" b="1">
                <a:solidFill>
                  <a:srgbClr val="FFCCCC"/>
                </a:solidFill>
              </a:rPr>
              <a:t>(3:18)</a:t>
            </a:r>
            <a:endParaRPr lang="en-US" altLang="en-US" sz="2000" b="1">
              <a:solidFill>
                <a:srgbClr val="FFCCCC"/>
              </a:solidFill>
            </a:endParaRP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rPr>
              <a:t>彼得后书</a:t>
            </a:r>
            <a:endParaRPr lang="en-GB"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cs typeface="Arial"/>
            </a:endParaRP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GB"/>
          </a:p>
        </p:txBody>
      </p:sp>
      <p:sp>
        <p:nvSpPr>
          <p:cNvPr id="21607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0" end="0"/>
                                            </p:txEl>
                                          </p:spTgt>
                                        </p:tgtEl>
                                        <p:attrNameLst>
                                          <p:attrName>style.visibility</p:attrName>
                                        </p:attrNameLst>
                                      </p:cBhvr>
                                      <p:to>
                                        <p:strVal val="visible"/>
                                      </p:to>
                                    </p:set>
                                    <p:animEffect transition="in" filter="blinds(horizontal)">
                                      <p:cBhvr>
                                        <p:cTn id="31" dur="500"/>
                                        <p:tgtEl>
                                          <p:spTgt spid="68613">
                                            <p:txEl>
                                              <p:pRg st="0" end="0"/>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4" dur="500"/>
                                        <p:tgtEl>
                                          <p:spTgt spid="68613">
                                            <p:txEl>
                                              <p:pRg st="2" end="2"/>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37" dur="500"/>
                                        <p:tgtEl>
                                          <p:spTgt spid="68613">
                                            <p:txEl>
                                              <p:pRg st="4" end="4"/>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0" dur="500"/>
                                        <p:tgtEl>
                                          <p:spTgt spid="68613">
                                            <p:txEl>
                                              <p:pRg st="5" end="5"/>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8613">
                                            <p:txEl>
                                              <p:pRg st="6" end="6"/>
                                            </p:txEl>
                                          </p:spTgt>
                                        </p:tgtEl>
                                        <p:attrNameLst>
                                          <p:attrName>style.visibility</p:attrName>
                                        </p:attrNameLst>
                                      </p:cBhvr>
                                      <p:to>
                                        <p:strVal val="visible"/>
                                      </p:to>
                                    </p:set>
                                    <p:animEffect transition="in" filter="blinds(horizontal)">
                                      <p:cBhvr>
                                        <p:cTn id="43" dur="500"/>
                                        <p:tgtEl>
                                          <p:spTgt spid="68613">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46" dur="500"/>
                                        <p:tgtEl>
                                          <p:spTgt spid="68613">
                                            <p:txEl>
                                              <p:pRg st="8" end="8"/>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8613">
                                            <p:txEl>
                                              <p:pRg st="10" end="10"/>
                                            </p:txEl>
                                          </p:spTgt>
                                        </p:tgtEl>
                                        <p:attrNameLst>
                                          <p:attrName>style.visibility</p:attrName>
                                        </p:attrNameLst>
                                      </p:cBhvr>
                                      <p:to>
                                        <p:strVal val="visible"/>
                                      </p:to>
                                    </p:set>
                                    <p:animEffect transition="in" filter="blinds(horizontal)">
                                      <p:cBhvr>
                                        <p:cTn id="49" dur="500"/>
                                        <p:tgtEl>
                                          <p:spTgt spid="68613">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52" dur="500"/>
                                        <p:tgtEl>
                                          <p:spTgt spid="68613">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55" dur="500"/>
                                        <p:tgtEl>
                                          <p:spTgt spid="68613">
                                            <p:txEl>
                                              <p:pRg st="13" end="13"/>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58" dur="500"/>
                                        <p:tgtEl>
                                          <p:spTgt spid="68613">
                                            <p:txEl>
                                              <p:pRg st="15" end="15"/>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8613">
                                            <p:txEl>
                                              <p:pRg st="16" end="16"/>
                                            </p:txEl>
                                          </p:spTgt>
                                        </p:tgtEl>
                                        <p:attrNameLst>
                                          <p:attrName>style.visibility</p:attrName>
                                        </p:attrNameLst>
                                      </p:cBhvr>
                                      <p:to>
                                        <p:strVal val="visible"/>
                                      </p:to>
                                    </p:set>
                                    <p:animEffect transition="in" filter="blinds(horizontal)">
                                      <p:cBhvr>
                                        <p:cTn id="61" dur="500"/>
                                        <p:tgtEl>
                                          <p:spTgt spid="68613">
                                            <p:txEl>
                                              <p:pRg st="16" end="16"/>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8" end="18"/>
                                            </p:txEl>
                                          </p:spTgt>
                                        </p:tgtEl>
                                        <p:attrNameLst>
                                          <p:attrName>style.visibility</p:attrName>
                                        </p:attrNameLst>
                                      </p:cBhvr>
                                      <p:to>
                                        <p:strVal val="visible"/>
                                      </p:to>
                                    </p:set>
                                    <p:animEffect transition="in" filter="blinds(horizontal)">
                                      <p:cBhvr>
                                        <p:cTn id="64" dur="500"/>
                                        <p:tgtEl>
                                          <p:spTgt spid="68613">
                                            <p:txEl>
                                              <p:pRg st="18" end="18"/>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9" end="19"/>
                                            </p:txEl>
                                          </p:spTgt>
                                        </p:tgtEl>
                                        <p:attrNameLst>
                                          <p:attrName>style.visibility</p:attrName>
                                        </p:attrNameLst>
                                      </p:cBhvr>
                                      <p:to>
                                        <p:strVal val="visible"/>
                                      </p:to>
                                    </p:set>
                                    <p:animEffect transition="in" filter="blinds(horizontal)">
                                      <p:cBhvr>
                                        <p:cTn id="67" dur="500"/>
                                        <p:tgtEl>
                                          <p:spTgt spid="6861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build="p"/>
      <p:bldP spid="68614" grpId="0" animBg="1"/>
      <p:bldP spid="686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zh-CN" alt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要有知识</a:t>
            </a:r>
            <a:endParaRPr lang="en-US" sz="66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16146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知识</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279250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310995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06976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3953567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76389" y="47690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与信仰无关的知识</a:t>
            </a:r>
            <a:r>
              <a:rPr kumimoji="0" 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我们好像有非常多</a:t>
            </a:r>
            <a:r>
              <a:rPr lang="en-US" sz="6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6988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8B9AB-96AB-B842-B2C5-57C86A9DF478}"/>
              </a:ext>
            </a:extLst>
          </p:cNvPr>
          <p:cNvPicPr>
            <a:picLocks noChangeAspect="1"/>
          </p:cNvPicPr>
          <p:nvPr/>
        </p:nvPicPr>
        <p:blipFill rotWithShape="1">
          <a:blip r:embed="rId3"/>
          <a:srcRect t="10751" b="9450"/>
          <a:stretch/>
        </p:blipFill>
        <p:spPr>
          <a:xfrm>
            <a:off x="0" y="980728"/>
            <a:ext cx="9144000" cy="5472608"/>
          </a:xfrm>
          <a:prstGeom prst="rect">
            <a:avLst/>
          </a:prstGeom>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我们所知道的</a:t>
            </a:r>
            <a:r>
              <a:rPr lang="en-US" altLang="zh-CN"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2C8CCB91-3EBD-458C-77E8-E38EE6857EE7}"/>
              </a:ext>
            </a:extLst>
          </p:cNvPr>
          <p:cNvSpPr txBox="1"/>
          <p:nvPr/>
        </p:nvSpPr>
        <p:spPr>
          <a:xfrm>
            <a:off x="0" y="1124744"/>
            <a:ext cx="9130176" cy="4893647"/>
          </a:xfrm>
          <a:prstGeom prst="rect">
            <a:avLst/>
          </a:prstGeom>
          <a:solidFill>
            <a:schemeClr val="accent2"/>
          </a:solidFill>
        </p:spPr>
        <p:txBody>
          <a:bodyPr wrap="square" rtlCol="0">
            <a:spAutoFit/>
          </a:bodyPr>
          <a:lstStyle/>
          <a:p>
            <a:pPr algn="ctr"/>
            <a:r>
              <a:rPr lang="zh-CN" altLang="en-US" b="1" dirty="0">
                <a:solidFill>
                  <a:srgbClr val="66FF33"/>
                </a:solidFill>
              </a:rPr>
              <a:t>当代听众的需求</a:t>
            </a:r>
            <a:endParaRPr lang="en-US" altLang="zh-CN" b="1" dirty="0">
              <a:solidFill>
                <a:srgbClr val="66FF33"/>
              </a:solidFill>
            </a:endParaRPr>
          </a:p>
          <a:p>
            <a:endParaRPr lang="zh-CN" altLang="en-US" dirty="0">
              <a:solidFill>
                <a:schemeClr val="bg1"/>
              </a:solidFill>
            </a:endParaRPr>
          </a:p>
          <a:p>
            <a:r>
              <a:rPr lang="en-US" altLang="zh-CN" dirty="0">
                <a:solidFill>
                  <a:schemeClr val="bg1"/>
                </a:solidFill>
              </a:rPr>
              <a:t>• </a:t>
            </a:r>
            <a:r>
              <a:rPr lang="en-US" altLang="zh-CN" b="1" dirty="0">
                <a:solidFill>
                  <a:schemeClr val="bg1"/>
                </a:solidFill>
              </a:rPr>
              <a:t>1985</a:t>
            </a:r>
            <a:r>
              <a:rPr lang="zh-CN" altLang="en-US" b="1" dirty="0">
                <a:solidFill>
                  <a:schemeClr val="bg1"/>
                </a:solidFill>
              </a:rPr>
              <a:t>年</a:t>
            </a:r>
            <a:r>
              <a:rPr lang="zh-CN" altLang="en-US" dirty="0">
                <a:solidFill>
                  <a:schemeClr val="bg1"/>
                </a:solidFill>
              </a:rPr>
              <a:t>：这是图书馆借出的录像带数量首次超过书籍的一年。</a:t>
            </a:r>
          </a:p>
          <a:p>
            <a:r>
              <a:rPr lang="en-US" altLang="zh-CN" dirty="0">
                <a:solidFill>
                  <a:schemeClr val="bg1"/>
                </a:solidFill>
              </a:rPr>
              <a:t>• </a:t>
            </a:r>
            <a:r>
              <a:rPr lang="en-US" altLang="zh-CN" b="1" dirty="0">
                <a:solidFill>
                  <a:schemeClr val="bg1"/>
                </a:solidFill>
              </a:rPr>
              <a:t>2015</a:t>
            </a:r>
            <a:r>
              <a:rPr lang="zh-CN" altLang="en-US" b="1" dirty="0">
                <a:solidFill>
                  <a:schemeClr val="bg1"/>
                </a:solidFill>
              </a:rPr>
              <a:t>年</a:t>
            </a:r>
            <a:r>
              <a:rPr lang="zh-CN" altLang="en-US" dirty="0">
                <a:solidFill>
                  <a:schemeClr val="bg1"/>
                </a:solidFill>
              </a:rPr>
              <a:t>：</a:t>
            </a:r>
            <a:r>
              <a:rPr lang="en-US" altLang="zh-CN" dirty="0">
                <a:solidFill>
                  <a:schemeClr val="bg1"/>
                </a:solidFill>
              </a:rPr>
              <a:t>13-18</a:t>
            </a:r>
            <a:r>
              <a:rPr lang="zh-CN" altLang="en-US" dirty="0">
                <a:solidFill>
                  <a:schemeClr val="bg1"/>
                </a:solidFill>
              </a:rPr>
              <a:t>岁的青少年每天花 </a:t>
            </a:r>
            <a:r>
              <a:rPr lang="en-US" altLang="zh-CN" b="1" dirty="0">
                <a:solidFill>
                  <a:schemeClr val="bg1"/>
                </a:solidFill>
              </a:rPr>
              <a:t>9 </a:t>
            </a:r>
            <a:r>
              <a:rPr lang="zh-CN" altLang="en-US" b="1" dirty="0">
                <a:solidFill>
                  <a:schemeClr val="bg1"/>
                </a:solidFill>
              </a:rPr>
              <a:t>小时</a:t>
            </a:r>
            <a:r>
              <a:rPr lang="zh-CN" altLang="en-US" dirty="0">
                <a:solidFill>
                  <a:schemeClr val="bg1"/>
                </a:solidFill>
              </a:rPr>
              <a:t> 在“娱乐媒体”上。（来源：</a:t>
            </a:r>
            <a:r>
              <a:rPr lang="en-US" altLang="zh-CN" dirty="0">
                <a:solidFill>
                  <a:schemeClr val="bg1"/>
                </a:solidFill>
              </a:rPr>
              <a:t>Common Sense Media</a:t>
            </a:r>
            <a:r>
              <a:rPr lang="zh-CN" altLang="en-US" dirty="0">
                <a:solidFill>
                  <a:schemeClr val="bg1"/>
                </a:solidFill>
              </a:rPr>
              <a:t>，</a:t>
            </a:r>
            <a:r>
              <a:rPr lang="en-US" altLang="zh-CN" dirty="0">
                <a:solidFill>
                  <a:schemeClr val="bg1"/>
                </a:solidFill>
              </a:rPr>
              <a:t>2015</a:t>
            </a:r>
            <a:r>
              <a:rPr lang="zh-CN" altLang="en-US" dirty="0">
                <a:solidFill>
                  <a:schemeClr val="bg1"/>
                </a:solidFill>
              </a:rPr>
              <a:t>年</a:t>
            </a:r>
            <a:r>
              <a:rPr lang="en-US" altLang="zh-CN" dirty="0">
                <a:solidFill>
                  <a:schemeClr val="bg1"/>
                </a:solidFill>
              </a:rPr>
              <a:t>10</a:t>
            </a:r>
            <a:r>
              <a:rPr lang="zh-CN" altLang="en-US" dirty="0">
                <a:solidFill>
                  <a:schemeClr val="bg1"/>
                </a:solidFill>
              </a:rPr>
              <a:t>月）</a:t>
            </a:r>
          </a:p>
          <a:p>
            <a:r>
              <a:rPr lang="en-US" altLang="zh-CN" dirty="0">
                <a:solidFill>
                  <a:schemeClr val="bg1"/>
                </a:solidFill>
              </a:rPr>
              <a:t>• </a:t>
            </a:r>
            <a:r>
              <a:rPr lang="zh-CN" altLang="en-US" b="1" dirty="0">
                <a:solidFill>
                  <a:schemeClr val="bg1"/>
                </a:solidFill>
              </a:rPr>
              <a:t>“玩家”的平均年龄</a:t>
            </a:r>
            <a:r>
              <a:rPr lang="zh-CN" altLang="en-US" dirty="0">
                <a:solidFill>
                  <a:schemeClr val="bg1"/>
                </a:solidFill>
              </a:rPr>
              <a:t>：</a:t>
            </a:r>
            <a:r>
              <a:rPr lang="en-US" altLang="zh-CN" dirty="0">
                <a:solidFill>
                  <a:schemeClr val="bg1"/>
                </a:solidFill>
              </a:rPr>
              <a:t>30</a:t>
            </a:r>
            <a:r>
              <a:rPr lang="zh-CN" altLang="en-US" dirty="0">
                <a:solidFill>
                  <a:schemeClr val="bg1"/>
                </a:solidFill>
              </a:rPr>
              <a:t>岁。（来源：</a:t>
            </a:r>
            <a:r>
              <a:rPr lang="en-US" altLang="zh-CN" dirty="0">
                <a:solidFill>
                  <a:schemeClr val="bg1"/>
                </a:solidFill>
              </a:rPr>
              <a:t>《</a:t>
            </a:r>
            <a:r>
              <a:rPr lang="zh-CN" altLang="en-US" dirty="0">
                <a:solidFill>
                  <a:schemeClr val="bg1"/>
                </a:solidFill>
              </a:rPr>
              <a:t>波士顿环球报</a:t>
            </a:r>
            <a:r>
              <a:rPr lang="en-US" altLang="zh-CN" dirty="0">
                <a:solidFill>
                  <a:schemeClr val="bg1"/>
                </a:solidFill>
              </a:rPr>
              <a:t>》</a:t>
            </a:r>
            <a:r>
              <a:rPr lang="zh-CN" altLang="en-US" dirty="0">
                <a:solidFill>
                  <a:schemeClr val="bg1"/>
                </a:solidFill>
              </a:rPr>
              <a:t>（</a:t>
            </a:r>
            <a:r>
              <a:rPr lang="en-US" altLang="zh-CN" dirty="0">
                <a:solidFill>
                  <a:schemeClr val="bg1"/>
                </a:solidFill>
              </a:rPr>
              <a:t>Boston Globe</a:t>
            </a:r>
            <a:r>
              <a:rPr lang="zh-CN" altLang="en-US" dirty="0">
                <a:solidFill>
                  <a:schemeClr val="bg1"/>
                </a:solidFill>
              </a:rPr>
              <a:t>），</a:t>
            </a:r>
            <a:r>
              <a:rPr lang="en-US" altLang="zh-CN" dirty="0">
                <a:solidFill>
                  <a:schemeClr val="bg1"/>
                </a:solidFill>
              </a:rPr>
              <a:t>2005</a:t>
            </a:r>
            <a:r>
              <a:rPr lang="zh-CN" altLang="en-US" dirty="0">
                <a:solidFill>
                  <a:schemeClr val="bg1"/>
                </a:solidFill>
              </a:rPr>
              <a:t>年）</a:t>
            </a:r>
          </a:p>
          <a:p>
            <a:r>
              <a:rPr lang="en-US" altLang="zh-CN" dirty="0">
                <a:solidFill>
                  <a:schemeClr val="bg1"/>
                </a:solidFill>
              </a:rPr>
              <a:t>• </a:t>
            </a:r>
            <a:r>
              <a:rPr lang="zh-CN" altLang="en-US" b="1" dirty="0">
                <a:solidFill>
                  <a:schemeClr val="bg1"/>
                </a:solidFill>
              </a:rPr>
              <a:t>美国成年人花在看电视上的时间</a:t>
            </a:r>
            <a:r>
              <a:rPr lang="zh-CN" altLang="en-US" dirty="0">
                <a:solidFill>
                  <a:schemeClr val="bg1"/>
                </a:solidFill>
              </a:rPr>
              <a:t> 是阅读（书籍、杂志、报纸等）的 </a:t>
            </a:r>
            <a:r>
              <a:rPr lang="en-US" altLang="zh-CN" b="1" dirty="0">
                <a:solidFill>
                  <a:schemeClr val="bg1"/>
                </a:solidFill>
              </a:rPr>
              <a:t>17 </a:t>
            </a:r>
            <a:r>
              <a:rPr lang="zh-CN" altLang="en-US" b="1" dirty="0">
                <a:solidFill>
                  <a:schemeClr val="bg1"/>
                </a:solidFill>
              </a:rPr>
              <a:t>倍</a:t>
            </a:r>
            <a:r>
              <a:rPr lang="zh-CN" altLang="en-US" dirty="0">
                <a:solidFill>
                  <a:schemeClr val="bg1"/>
                </a:solidFill>
              </a:rPr>
              <a:t>。（来源：</a:t>
            </a:r>
            <a:r>
              <a:rPr lang="en-US" altLang="zh-CN" dirty="0">
                <a:solidFill>
                  <a:schemeClr val="bg1"/>
                </a:solidFill>
              </a:rPr>
              <a:t>《</a:t>
            </a:r>
            <a:r>
              <a:rPr lang="zh-CN" altLang="en-US" dirty="0">
                <a:solidFill>
                  <a:schemeClr val="bg1"/>
                </a:solidFill>
              </a:rPr>
              <a:t>为什么约翰不会讲道</a:t>
            </a:r>
            <a:r>
              <a:rPr lang="en-US" altLang="zh-CN" dirty="0">
                <a:solidFill>
                  <a:schemeClr val="bg1"/>
                </a:solidFill>
              </a:rPr>
              <a:t>》</a:t>
            </a:r>
            <a:r>
              <a:rPr lang="zh-CN" altLang="en-US" dirty="0">
                <a:solidFill>
                  <a:schemeClr val="bg1"/>
                </a:solidFill>
              </a:rPr>
              <a:t>（</a:t>
            </a:r>
            <a:r>
              <a:rPr lang="en-US" altLang="zh-CN" i="1" dirty="0">
                <a:solidFill>
                  <a:schemeClr val="bg1"/>
                </a:solidFill>
              </a:rPr>
              <a:t>Why Johnny Can’t Preach</a:t>
            </a:r>
            <a:r>
              <a:rPr lang="zh-CN" altLang="en-US" dirty="0">
                <a:solidFill>
                  <a:schemeClr val="bg1"/>
                </a:solidFill>
              </a:rPr>
              <a:t>），</a:t>
            </a:r>
            <a:r>
              <a:rPr lang="en-US" altLang="zh-CN" dirty="0">
                <a:solidFill>
                  <a:schemeClr val="bg1"/>
                </a:solidFill>
              </a:rPr>
              <a:t>Gordon</a:t>
            </a:r>
            <a:r>
              <a:rPr lang="zh-CN" altLang="en-US" dirty="0">
                <a:solidFill>
                  <a:schemeClr val="bg1"/>
                </a:solidFill>
              </a:rPr>
              <a:t>，第</a:t>
            </a:r>
            <a:r>
              <a:rPr lang="en-US" altLang="zh-CN" dirty="0">
                <a:solidFill>
                  <a:schemeClr val="bg1"/>
                </a:solidFill>
              </a:rPr>
              <a:t>35</a:t>
            </a:r>
            <a:r>
              <a:rPr lang="zh-CN" altLang="en-US" dirty="0">
                <a:solidFill>
                  <a:schemeClr val="bg1"/>
                </a:solidFill>
              </a:rPr>
              <a:t>页）</a:t>
            </a:r>
          </a:p>
          <a:p>
            <a:r>
              <a:rPr lang="en-US" altLang="zh-CN" dirty="0">
                <a:solidFill>
                  <a:schemeClr val="bg1"/>
                </a:solidFill>
              </a:rPr>
              <a:t>• </a:t>
            </a:r>
            <a:r>
              <a:rPr lang="zh-CN" altLang="en-US" b="1" dirty="0">
                <a:solidFill>
                  <a:schemeClr val="bg1"/>
                </a:solidFill>
              </a:rPr>
              <a:t>我们每天触摸手机（点击、滑动、点击）</a:t>
            </a:r>
            <a:r>
              <a:rPr lang="zh-CN" altLang="en-US" dirty="0">
                <a:solidFill>
                  <a:schemeClr val="bg1"/>
                </a:solidFill>
              </a:rPr>
              <a:t> </a:t>
            </a:r>
            <a:r>
              <a:rPr lang="en-US" altLang="zh-CN" b="1" dirty="0">
                <a:solidFill>
                  <a:schemeClr val="bg1"/>
                </a:solidFill>
              </a:rPr>
              <a:t>2,617 </a:t>
            </a:r>
            <a:r>
              <a:rPr lang="zh-CN" altLang="en-US" b="1" dirty="0">
                <a:solidFill>
                  <a:schemeClr val="bg1"/>
                </a:solidFill>
              </a:rPr>
              <a:t>次</a:t>
            </a:r>
            <a:r>
              <a:rPr lang="zh-CN" altLang="en-US" dirty="0">
                <a:solidFill>
                  <a:schemeClr val="bg1"/>
                </a:solidFill>
              </a:rPr>
              <a:t>。（来源：</a:t>
            </a:r>
            <a:r>
              <a:rPr lang="en-US" altLang="zh-CN" dirty="0">
                <a:solidFill>
                  <a:schemeClr val="bg1"/>
                </a:solidFill>
              </a:rPr>
              <a:t>Network World</a:t>
            </a:r>
            <a:r>
              <a:rPr lang="zh-CN" altLang="en-US" dirty="0">
                <a:solidFill>
                  <a:schemeClr val="bg1"/>
                </a:solidFill>
              </a:rPr>
              <a:t>，</a:t>
            </a:r>
            <a:r>
              <a:rPr lang="en-US" altLang="zh-CN" dirty="0">
                <a:solidFill>
                  <a:schemeClr val="bg1"/>
                </a:solidFill>
              </a:rPr>
              <a:t>2016</a:t>
            </a:r>
            <a:r>
              <a:rPr lang="zh-CN" altLang="en-US" dirty="0">
                <a:solidFill>
                  <a:schemeClr val="bg1"/>
                </a:solidFill>
              </a:rPr>
              <a:t>年</a:t>
            </a:r>
            <a:r>
              <a:rPr lang="en-US" altLang="zh-CN" dirty="0">
                <a:solidFill>
                  <a:schemeClr val="bg1"/>
                </a:solidFill>
              </a:rPr>
              <a:t>7</a:t>
            </a:r>
            <a:r>
              <a:rPr lang="zh-CN" altLang="en-US" dirty="0">
                <a:solidFill>
                  <a:schemeClr val="bg1"/>
                </a:solidFill>
              </a:rPr>
              <a:t>月</a:t>
            </a:r>
            <a:r>
              <a:rPr lang="en-US" altLang="zh-CN" dirty="0">
                <a:solidFill>
                  <a:schemeClr val="bg1"/>
                </a:solidFill>
              </a:rPr>
              <a:t>7</a:t>
            </a:r>
            <a:r>
              <a:rPr lang="zh-CN" altLang="en-US" dirty="0">
                <a:solidFill>
                  <a:schemeClr val="bg1"/>
                </a:solidFill>
              </a:rPr>
              <a:t>日）</a:t>
            </a:r>
          </a:p>
          <a:p>
            <a:endParaRPr kumimoji="1" lang="zh-CN" altLang="en-US" dirty="0">
              <a:solidFill>
                <a:schemeClr val="bg1"/>
              </a:solidFill>
            </a:endParaRPr>
          </a:p>
        </p:txBody>
      </p:sp>
    </p:spTree>
    <p:extLst>
      <p:ext uri="{BB962C8B-B14F-4D97-AF65-F5344CB8AC3E}">
        <p14:creationId xmlns:p14="http://schemas.microsoft.com/office/powerpoint/2010/main" val="1557183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以知识抵挡假教诲</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4065904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48"/>
            <a:ext cx="9213574" cy="6913248"/>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背道者的命运是要去地狱，也表示信徒会受到保护；背道者怎么被谴责，信徒也要怎样被保护 </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(2:3b-10a)</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276394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279809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zh-CN" altLang="en-US" sz="9600" b="1" dirty="0">
                <a:solidFill>
                  <a:srgbClr val="62A100"/>
                </a:solidFill>
                <a:effectLst>
                  <a:glow rad="127000">
                    <a:schemeClr val="bg1"/>
                  </a:glow>
                </a:effectLst>
                <a:latin typeface="Arial" charset="0"/>
                <a:ea typeface="ＭＳ Ｐゴシック" charset="0"/>
                <a:cs typeface="ＭＳ Ｐゴシック" charset="0"/>
              </a:rPr>
              <a:t>在信仰</a:t>
            </a:r>
            <a:br>
              <a:rPr lang="en-US" altLang="zh-CN" sz="9600" b="1" dirty="0">
                <a:solidFill>
                  <a:srgbClr val="62A100"/>
                </a:solidFill>
                <a:effectLst>
                  <a:glow rad="127000">
                    <a:schemeClr val="bg1"/>
                  </a:glow>
                </a:effectLst>
                <a:latin typeface="Arial" charset="0"/>
                <a:ea typeface="ＭＳ Ｐゴシック" charset="0"/>
                <a:cs typeface="ＭＳ Ｐゴシック" charset="0"/>
              </a:rPr>
            </a:br>
            <a:r>
              <a:rPr lang="zh-CN" altLang="en-US" sz="9600" b="1" dirty="0">
                <a:solidFill>
                  <a:srgbClr val="62A100"/>
                </a:solidFill>
                <a:effectLst>
                  <a:glow rad="127000">
                    <a:schemeClr val="bg1"/>
                  </a:glow>
                </a:effectLst>
                <a:latin typeface="Arial" charset="0"/>
                <a:ea typeface="ＭＳ Ｐゴシック" charset="0"/>
                <a:cs typeface="ＭＳ Ｐゴシック" charset="0"/>
              </a:rPr>
              <a:t>中成长</a:t>
            </a:r>
            <a:endParaRPr lang="en-US" sz="5400" b="1" dirty="0">
              <a:solidFill>
                <a:srgbClr val="62A1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671215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32450DF-8212-8AAF-D663-32388B045B90}"/>
              </a:ext>
            </a:extLst>
          </p:cNvPr>
          <p:cNvSpPr txBox="1"/>
          <p:nvPr/>
        </p:nvSpPr>
        <p:spPr>
          <a:xfrm>
            <a:off x="6497122" y="4292002"/>
            <a:ext cx="2646878" cy="954107"/>
          </a:xfrm>
          <a:prstGeom prst="rect">
            <a:avLst/>
          </a:prstGeom>
          <a:noFill/>
        </p:spPr>
        <p:txBody>
          <a:bodyPr wrap="none" rtlCol="0">
            <a:spAutoFit/>
          </a:bodyPr>
          <a:lstStyle/>
          <a:p>
            <a:pPr algn="ctr"/>
            <a:r>
              <a:rPr lang="zh-CN" altLang="en-US" sz="3200" dirty="0">
                <a:solidFill>
                  <a:srgbClr val="66FF33"/>
                </a:solidFill>
              </a:rPr>
              <a:t>在恩典中成长</a:t>
            </a:r>
            <a:endParaRPr lang="en-US" altLang="zh-CN" sz="3200" dirty="0">
              <a:solidFill>
                <a:srgbClr val="66FF33"/>
              </a:solidFill>
            </a:endParaRPr>
          </a:p>
          <a:p>
            <a:pPr algn="ctr"/>
            <a:r>
              <a:rPr kumimoji="1" lang="zh-CN" altLang="en-US" dirty="0">
                <a:solidFill>
                  <a:srgbClr val="66FF33"/>
                </a:solidFill>
              </a:rPr>
              <a:t>彼得后书</a:t>
            </a:r>
            <a:r>
              <a:rPr kumimoji="1" lang="en-US" altLang="zh-CN" dirty="0">
                <a:solidFill>
                  <a:srgbClr val="66FF33"/>
                </a:solidFill>
              </a:rPr>
              <a:t>3:18</a:t>
            </a:r>
            <a:endParaRPr kumimoji="1" lang="zh-CN" altLang="en-US" dirty="0">
              <a:solidFill>
                <a:srgbClr val="66FF33"/>
              </a:solidFill>
            </a:endParaRPr>
          </a:p>
        </p:txBody>
      </p:sp>
    </p:spTree>
    <p:extLst>
      <p:ext uri="{BB962C8B-B14F-4D97-AF65-F5344CB8AC3E}">
        <p14:creationId xmlns:p14="http://schemas.microsoft.com/office/powerpoint/2010/main" val="18878959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1B932A"/>
                </a:solidFill>
                <a:effectLst>
                  <a:glow rad="127000">
                    <a:schemeClr val="bg1"/>
                  </a:glow>
                </a:effectLst>
                <a:latin typeface="Arial" charset="0"/>
                <a:ea typeface="ＭＳ Ｐゴシック" charset="0"/>
              </a:rPr>
              <a:t>在我们主耶稣基督的恩典和知识上成长。</a:t>
            </a:r>
            <a:br>
              <a:rPr lang="zh-CN" altLang="en-US" b="1" dirty="0">
                <a:solidFill>
                  <a:srgbClr val="1B932A"/>
                </a:solidFill>
                <a:effectLst>
                  <a:glow rad="127000">
                    <a:schemeClr val="bg1"/>
                  </a:glow>
                </a:effectLst>
                <a:latin typeface="Arial" charset="0"/>
                <a:ea typeface="ＭＳ Ｐゴシック" charset="0"/>
              </a:rPr>
            </a:br>
            <a:endParaRPr lang="en-US" b="1" dirty="0">
              <a:solidFill>
                <a:srgbClr val="1B932A"/>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384093603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0286" y="1602008"/>
            <a:ext cx="8621485"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“所以，亲爱的，你们既然预先知道了，就要谨慎，免得受恶人的错谬引导，就从自己坚固的地步上坠落。你们却要在我们的主、救主耶稣基督的恩典和知识上长进。愿荣耀归给他，从现在直到永远。阿们。”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(3:17-18)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284</a:t>
            </a:r>
          </a:p>
        </p:txBody>
      </p:sp>
    </p:spTree>
    <p:extLst>
      <p:ext uri="{BB962C8B-B14F-4D97-AF65-F5344CB8AC3E}">
        <p14:creationId xmlns:p14="http://schemas.microsoft.com/office/powerpoint/2010/main" val="1044662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33531" y="5877272"/>
            <a:ext cx="6632829" cy="85893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rPr>
              <a:t>要知道什么才能成长</a:t>
            </a:r>
            <a:r>
              <a:rPr lang="en-US" altLang="zh-CN" sz="4000" b="1" dirty="0">
                <a:effectLst>
                  <a:glow rad="127000">
                    <a:schemeClr val="tx1"/>
                  </a:glow>
                </a:effectLst>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6245261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727416"/>
            <a:ext cx="5077750" cy="4284836"/>
          </a:xfrm>
          <a:noFill/>
          <a:ln>
            <a:noFill/>
          </a:ln>
          <a:effectLst/>
        </p:spPr>
        <p:txBody>
          <a:bodyPr vert="horz" wrap="square" lIns="91440" tIns="45720" rIns="91440" bIns="45720" numCol="1" anchor="ctr" anchorCtr="0" compatLnSpc="1">
            <a:prstTxWarp prst="textNoShape">
              <a:avLst/>
            </a:prstTxWarp>
          </a:bodyPr>
          <a:lstStyle/>
          <a:p>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你需要</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rPr>
              <a:t>知道</a:t>
            </a:r>
            <a:r>
              <a:rPr lang="zh-CN" alt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什么才能在恩典里成长，而不要听信假教诲</a:t>
            </a:r>
            <a:r>
              <a:rPr lang="en-SG"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rPr>
              <a:t>?</a:t>
            </a:r>
            <a:endParaRPr lang="en-US" b="1" dirty="0">
              <a:solidFill>
                <a:srgbClr val="256102"/>
              </a:solidFill>
              <a:effectLst>
                <a:glow rad="127000">
                  <a:schemeClr val="bg1"/>
                </a:glow>
              </a:effectLst>
              <a:latin typeface="Microsoft YaHei UI" panose="020B0503020204020204" pitchFamily="34" charset="-122"/>
              <a:ea typeface="Microsoft YaHei UI" panose="020B0503020204020204" pitchFamily="34" charset="-122"/>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255657" y="1222574"/>
            <a:ext cx="2887525"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1200" cap="none" spc="0" normalizeH="0" baseline="0" noProof="0" dirty="0">
                <a:ln>
                  <a:noFill/>
                </a:ln>
                <a:solidFill>
                  <a:srgbClr val="256102"/>
                </a:solidFill>
                <a:effectLst>
                  <a:glow rad="127000">
                    <a:srgbClr val="FFFFFF"/>
                  </a:glow>
                </a:effectLst>
                <a:uLnTx/>
                <a:uFillTx/>
                <a:latin typeface="Microsoft YaHei UI" panose="020B0503020204020204" pitchFamily="34" charset="-122"/>
                <a:ea typeface="Microsoft YaHei UI" panose="020B0503020204020204" pitchFamily="34" charset="-122"/>
                <a:cs typeface="Arial"/>
              </a:rPr>
              <a:t>彼得后书</a:t>
            </a:r>
          </a:p>
        </p:txBody>
      </p:sp>
    </p:spTree>
    <p:extLst>
      <p:ext uri="{BB962C8B-B14F-4D97-AF65-F5344CB8AC3E}">
        <p14:creationId xmlns:p14="http://schemas.microsoft.com/office/powerpoint/2010/main" val="830778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彼得后书的背景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104560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030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9194D"/>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solidFill>
            <a:schemeClr val="bg1"/>
          </a:soli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solidFill>
                  <a:srgbClr val="000000"/>
                </a:solidFill>
                <a:effectLst>
                  <a:outerShdw blurRad="38100" dist="38100" dir="2700000" algn="tl">
                    <a:srgbClr val="C0C0C0"/>
                  </a:outerShdw>
                </a:effectLst>
                <a:latin typeface="MS PGothic" pitchFamily="34" charset="-128"/>
              </a:rPr>
              <a:t>“直 到 地 极</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使</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徒</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行</a:t>
            </a:r>
            <a:r>
              <a:rPr lang="en-US" altLang="ja-JP" sz="2000">
                <a:solidFill>
                  <a:srgbClr val="000000"/>
                </a:solidFill>
                <a:effectLst>
                  <a:outerShdw blurRad="38100" dist="38100" dir="2700000" algn="tl">
                    <a:srgbClr val="C0C0C0"/>
                  </a:outerShdw>
                </a:effectLst>
                <a:latin typeface="MS PGothic" pitchFamily="34" charset="-128"/>
              </a:rPr>
              <a:t> </a:t>
            </a:r>
            <a:r>
              <a:rPr lang="en-US" altLang="en-US" sz="2000">
                <a:solidFill>
                  <a:srgbClr val="000000"/>
                </a:solidFill>
                <a:effectLst>
                  <a:outerShdw blurRad="38100" dist="38100" dir="2700000" algn="tl">
                    <a:srgbClr val="C0C0C0"/>
                  </a:outerShdw>
                </a:effectLst>
                <a:latin typeface="MS PGothic" pitchFamily="34" charset="-128"/>
              </a:rPr>
              <a:t>传</a:t>
            </a:r>
            <a:r>
              <a:rPr lang="en-US" altLang="ja-JP" sz="2000">
                <a:solidFill>
                  <a:srgbClr val="000000"/>
                </a:solidFill>
                <a:effectLst>
                  <a:outerShdw blurRad="38100" dist="38100" dir="2700000" algn="tl">
                    <a:srgbClr val="C0C0C0"/>
                  </a:outerShdw>
                </a:effectLst>
                <a:latin typeface="MS PGothic" pitchFamily="34" charset="-128"/>
              </a:rPr>
              <a:t> 1:8</a:t>
            </a:r>
            <a:r>
              <a:rPr lang="en-US" altLang="ja-JP" sz="2000">
                <a:solidFill>
                  <a:srgbClr val="000000"/>
                </a:solidFill>
                <a:effectLst>
                  <a:outerShdw blurRad="38100" dist="38100" dir="2700000" algn="tl">
                    <a:srgbClr val="C0C0C0"/>
                  </a:outerShdw>
                </a:effectLst>
              </a:rPr>
              <a:t>)</a:t>
            </a:r>
          </a:p>
          <a:p>
            <a:pPr eaLnBrk="1" hangingPunct="1"/>
            <a:r>
              <a:rPr lang="en-US" altLang="en-US" sz="1200">
                <a:solidFill>
                  <a:srgbClr val="000000"/>
                </a:solidFill>
                <a:effectLst>
                  <a:outerShdw blurRad="38100" dist="38100" dir="2700000" algn="tl">
                    <a:srgbClr val="C0C0C0"/>
                  </a:outerShdw>
                </a:effectLst>
              </a:rPr>
              <a:t>使 徒  </a:t>
            </a:r>
            <a:r>
              <a:rPr lang="en-US" altLang="en-US" sz="2000" b="1">
                <a:solidFill>
                  <a:srgbClr val="000000"/>
                </a:solidFill>
                <a:effectLst>
                  <a:outerShdw blurRad="38100" dist="38100" dir="2700000" algn="tl">
                    <a:srgbClr val="C0C0C0"/>
                  </a:outerShdw>
                </a:effectLst>
                <a:latin typeface="Arial" pitchFamily="34" charset="0"/>
                <a:cs typeface="Arial" pitchFamily="34" charset="0"/>
              </a:rPr>
              <a:t>9  13       14    15  16          18           21     27     28</a:t>
            </a:r>
          </a:p>
        </p:txBody>
      </p:sp>
      <p:sp>
        <p:nvSpPr>
          <p:cNvPr id="18022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802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802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8023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802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80232" name="Text Box 7"/>
          <p:cNvSpPr txBox="1">
            <a:spLocks noChangeArrowheads="1"/>
          </p:cNvSpPr>
          <p:nvPr/>
        </p:nvSpPr>
        <p:spPr bwMode="auto">
          <a:xfrm>
            <a:off x="914400" y="2128838"/>
            <a:ext cx="990600" cy="122396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8023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80234" name="Text Box 10"/>
          <p:cNvSpPr txBox="1">
            <a:spLocks noChangeArrowheads="1"/>
          </p:cNvSpPr>
          <p:nvPr/>
        </p:nvSpPr>
        <p:spPr bwMode="auto">
          <a:xfrm>
            <a:off x="5257800" y="2119313"/>
            <a:ext cx="1066800" cy="1216025"/>
          </a:xfrm>
          <a:prstGeom prst="rect">
            <a:avLst/>
          </a:prstGeom>
          <a:solidFill>
            <a:schemeClr val="tx2"/>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315200" y="2165350"/>
            <a:ext cx="1066800" cy="11699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808080"/>
                  </a:outerShdw>
                </a:effectLst>
              </a:rPr>
              <a:t>秋季</a:t>
            </a:r>
            <a:r>
              <a:rPr lang="en-US" altLang="ja-JP" sz="1200">
                <a:solidFill>
                  <a:schemeClr val="bg1"/>
                </a:solidFill>
                <a:effectLst>
                  <a:outerShdw blurRad="38100" dist="38100" dir="2700000" algn="tl">
                    <a:srgbClr val="808080"/>
                  </a:outerShdw>
                </a:effectLst>
                <a:latin typeface="Arial Narrow" pitchFamily="34" charset="0"/>
              </a:rPr>
              <a:t> 67-</a:t>
            </a:r>
            <a:br>
              <a:rPr lang="en-US" altLang="ja-JP" sz="1200">
                <a:solidFill>
                  <a:schemeClr val="bg1"/>
                </a:solidFill>
                <a:effectLst>
                  <a:outerShdw blurRad="38100" dist="38100" dir="2700000" algn="tl">
                    <a:srgbClr val="808080"/>
                  </a:outerShdw>
                </a:effectLst>
                <a:latin typeface="Arial Narrow" pitchFamily="34" charset="0"/>
              </a:rPr>
            </a:br>
            <a:r>
              <a:rPr lang="en-US" altLang="en-US" sz="1200">
                <a:solidFill>
                  <a:schemeClr val="bg1"/>
                </a:solidFill>
                <a:effectLst>
                  <a:outerShdw blurRad="38100" dist="38100" dir="2700000" algn="tl">
                    <a:srgbClr val="808080"/>
                  </a:outerShdw>
                </a:effectLst>
              </a:rPr>
              <a:t>春季</a:t>
            </a:r>
            <a:r>
              <a:rPr lang="en-US" altLang="ja-JP" sz="1200">
                <a:solidFill>
                  <a:schemeClr val="bg1"/>
                </a:solidFill>
                <a:effectLst>
                  <a:outerShdw blurRad="38100" dist="38100" dir="2700000" algn="tl">
                    <a:srgbClr val="808080"/>
                  </a:outerShdw>
                </a:effectLst>
                <a:latin typeface="Arial Narrow" pitchFamily="34" charset="0"/>
              </a:rPr>
              <a:t> 68</a:t>
            </a:r>
          </a:p>
          <a:p>
            <a:pPr algn="ctr" eaLnBrk="1" hangingPunct="1"/>
            <a:r>
              <a:rPr lang="en-US" altLang="en-US">
                <a:solidFill>
                  <a:schemeClr val="bg1"/>
                </a:solidFill>
                <a:effectLst>
                  <a:outerShdw blurRad="38100" dist="38100" dir="2700000" algn="tl">
                    <a:srgbClr val="808080"/>
                  </a:outerShdw>
                </a:effectLst>
                <a:latin typeface="Arial Narrow" pitchFamily="34" charset="0"/>
              </a:rPr>
              <a:t>2</a:t>
            </a:r>
            <a:br>
              <a:rPr lang="en-US" altLang="en-US">
                <a:solidFill>
                  <a:schemeClr val="bg1"/>
                </a:solidFill>
                <a:effectLst>
                  <a:outerShdw blurRad="38100" dist="38100" dir="2700000" algn="tl">
                    <a:srgbClr val="808080"/>
                  </a:outerShdw>
                </a:effectLst>
                <a:latin typeface="Arial Narrow" pitchFamily="34" charset="0"/>
              </a:rPr>
            </a:br>
            <a:r>
              <a:rPr lang="en-US" altLang="en-US" sz="1800">
                <a:solidFill>
                  <a:schemeClr val="bg1"/>
                </a:solidFill>
                <a:effectLst>
                  <a:outerShdw blurRad="38100" dist="38100" dir="2700000" algn="tl">
                    <a:srgbClr val="808080"/>
                  </a:outerShdw>
                </a:effectLst>
              </a:rPr>
              <a:t>罗马</a:t>
            </a:r>
            <a:endParaRPr lang="en-US" altLang="ja-JP" sz="1800">
              <a:solidFill>
                <a:schemeClr val="bg1"/>
              </a:solidFill>
              <a:effectLst>
                <a:outerShdw blurRad="38100" dist="38100" dir="2700000" algn="tl">
                  <a:srgbClr val="808080"/>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808080"/>
                </a:outerShdw>
              </a:effectLst>
              <a:latin typeface="Arial Narrow" pitchFamily="34" charset="0"/>
            </a:endParaRPr>
          </a:p>
        </p:txBody>
      </p:sp>
      <p:sp>
        <p:nvSpPr>
          <p:cNvPr id="18023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8023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8023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a:solidFill>
                  <a:schemeClr val="bg1"/>
                </a:solidFill>
                <a:latin typeface="MS PGothic" pitchFamily="34" charset="-128"/>
              </a:rPr>
              <a:t>新约</a:t>
            </a:r>
            <a:r>
              <a:rPr lang="zh-CN" altLang="en-US" sz="4000">
                <a:solidFill>
                  <a:schemeClr val="bg1"/>
                </a:solidFill>
                <a:latin typeface="MS PGothic" pitchFamily="34" charset="-128"/>
              </a:rPr>
              <a:t>综览</a:t>
            </a:r>
            <a:r>
              <a:rPr lang="en-US" altLang="ja-JP" sz="4000">
                <a:solidFill>
                  <a:schemeClr val="bg1"/>
                </a:solidFill>
                <a:effectLst>
                  <a:outerShdw blurRad="38100" dist="38100" dir="2700000" algn="tl">
                    <a:srgbClr val="000000"/>
                  </a:outerShdw>
                </a:effectLst>
                <a:latin typeface="MS PGothic" pitchFamily="34" charset="-128"/>
              </a:rPr>
              <a:t>(</a:t>
            </a:r>
            <a:r>
              <a:rPr lang="zh-CN" altLang="en-US" sz="4000">
                <a:solidFill>
                  <a:schemeClr val="bg1"/>
                </a:solidFill>
                <a:latin typeface="MS PGothic" pitchFamily="34" charset="-128"/>
              </a:rPr>
              <a:t>普通书信</a:t>
            </a:r>
            <a:r>
              <a:rPr lang="en-US" altLang="zh-CN" sz="4000">
                <a:solidFill>
                  <a:schemeClr val="bg1"/>
                </a:solidFill>
                <a:latin typeface="MS PGothic" pitchFamily="34" charset="-128"/>
              </a:rPr>
              <a:t> + </a:t>
            </a:r>
            <a:r>
              <a:rPr lang="en-US" altLang="en-US" sz="4000">
                <a:solidFill>
                  <a:schemeClr val="bg1"/>
                </a:solidFill>
                <a:effectLst>
                  <a:outerShdw blurRad="38100" dist="38100" dir="2700000" algn="tl">
                    <a:srgbClr val="000000"/>
                  </a:outerShdw>
                </a:effectLst>
                <a:latin typeface="MS PGothic" pitchFamily="34" charset="-128"/>
              </a:rPr>
              <a:t>关键</a:t>
            </a:r>
            <a:r>
              <a:rPr lang="zh-CN" altLang="en-US" sz="4000">
                <a:solidFill>
                  <a:schemeClr val="bg1"/>
                </a:solidFill>
                <a:effectLst>
                  <a:outerShdw blurRad="38100" dist="38100" dir="2700000" algn="tl">
                    <a:srgbClr val="000000"/>
                  </a:outerShdw>
                </a:effectLst>
                <a:latin typeface="MS PGothic" pitchFamily="34" charset="-128"/>
              </a:rPr>
              <a:t>字</a:t>
            </a:r>
            <a:r>
              <a:rPr lang="en-US" altLang="zh-CN" sz="4000">
                <a:solidFill>
                  <a:schemeClr val="bg1"/>
                </a:solidFill>
                <a:effectLst>
                  <a:outerShdw blurRad="38100" dist="38100" dir="2700000" algn="tl">
                    <a:srgbClr val="000000"/>
                  </a:outerShdw>
                </a:effectLst>
                <a:latin typeface="MS PGothic" pitchFamily="34" charset="-128"/>
              </a:rPr>
              <a:t>)</a:t>
            </a:r>
            <a:endParaRPr lang="en-US" altLang="en-US" sz="4000">
              <a:solidFill>
                <a:schemeClr val="bg1"/>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effectLst>
                  <a:outerShdw blurRad="38100" dist="38100" dir="2700000" algn="tl">
                    <a:srgbClr val="000000"/>
                  </a:outerShdw>
                </a:effectLst>
                <a:latin typeface="SimSun" pitchFamily="2" charset="-122"/>
                <a:ea typeface="SimSun" pitchFamily="2" charset="-122"/>
              </a:rPr>
              <a:t>普通书信</a:t>
            </a:r>
            <a:r>
              <a:rPr lang="en-US" altLang="ja-JP" sz="1100">
                <a:solidFill>
                  <a:srgbClr val="FFFFFF"/>
                </a:solidFill>
                <a:effectLst>
                  <a:outerShdw blurRad="38100" dist="38100" dir="2700000" algn="tl">
                    <a:srgbClr val="000000"/>
                  </a:outerShdw>
                </a:effectLst>
                <a:latin typeface="SimSun" pitchFamily="2" charset="-122"/>
                <a:ea typeface="SimSun" pitchFamily="2" charset="-122"/>
              </a:rPr>
              <a:t>,</a:t>
            </a:r>
            <a:r>
              <a:rPr lang="en-US" altLang="en-US" sz="1100">
                <a:solidFill>
                  <a:srgbClr val="FFFFFF"/>
                </a:solidFill>
                <a:effectLst>
                  <a:outerShdw blurRad="38100" dist="38100" dir="2700000" algn="tl">
                    <a:srgbClr val="000000"/>
                  </a:outerShdw>
                </a:effectLst>
                <a:latin typeface="SimSun" pitchFamily="2" charset="-122"/>
                <a:ea typeface="SimSun" pitchFamily="2" charset="-122"/>
              </a:rPr>
              <a:t>关键</a:t>
            </a:r>
            <a:r>
              <a:rPr lang="zh-CN" altLang="en-US" sz="1100">
                <a:solidFill>
                  <a:srgbClr val="FFFFFF"/>
                </a:solidFill>
                <a:effectLst>
                  <a:outerShdw blurRad="38100" dist="38100" dir="2700000" algn="tl">
                    <a:srgbClr val="000000"/>
                  </a:outerShdw>
                </a:effectLst>
                <a:latin typeface="SimSun" pitchFamily="2" charset="-122"/>
                <a:ea typeface="SimSun" pitchFamily="2" charset="-122"/>
              </a:rPr>
              <a:t>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8024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8024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8025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8025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8025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8026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8026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普通书信</a:t>
            </a:r>
            <a:endParaRPr lang="en-US" altLang="en-US" sz="1600">
              <a:solidFill>
                <a:srgbClr val="000000"/>
              </a:solidFill>
              <a:latin typeface="MS PGothic" pitchFamily="34" charset="-128"/>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Tree>
    <p:extLst>
      <p:ext uri="{BB962C8B-B14F-4D97-AF65-F5344CB8AC3E}">
        <p14:creationId xmlns:p14="http://schemas.microsoft.com/office/powerpoint/2010/main" val="132688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82" grpId="0" animBg="1"/>
      <p:bldP spid="83"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19314" y="1602007"/>
            <a:ext cx="847190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旧约先知并没有搞乱或误解自己的预言因为预言不是先知自己的旨意而来，而是从神而来</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神使用先知的愿意口做为圣灵信息的器皿</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(1:20-21)</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彼得后书</a:t>
            </a:r>
          </a:p>
        </p:txBody>
      </p:sp>
    </p:spTree>
    <p:extLst>
      <p:ext uri="{BB962C8B-B14F-4D97-AF65-F5344CB8AC3E}">
        <p14:creationId xmlns:p14="http://schemas.microsoft.com/office/powerpoint/2010/main" val="31333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480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60573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罗马大火</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公元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64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 </a:t>
            </a:r>
            <a:r>
              <a:rPr kumimoji="0" lang="zh-CN" alt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endParaRPr kumimoji="0" lang="en-US" altLang="zh-CN"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174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4" descr="34 Rom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79" name="Rectangle 5"/>
          <p:cNvSpPr>
            <a:spLocks noGrp="1" noChangeArrowheads="1"/>
          </p:cNvSpPr>
          <p:nvPr>
            <p:ph type="ctrTitle"/>
          </p:nvPr>
        </p:nvSpPr>
        <p:spPr>
          <a:xfrm>
            <a:off x="0" y="5867400"/>
            <a:ext cx="9144000" cy="762000"/>
          </a:xfrm>
          <a:solidFill>
            <a:schemeClr val="bg1"/>
          </a:solidFill>
        </p:spPr>
        <p:txBody>
          <a:bodyPr/>
          <a:lstStyle/>
          <a:p>
            <a:pPr eaLnBrk="1" hangingPunct="1"/>
            <a:r>
              <a:rPr lang="zh-CN" altLang="en-US" sz="4000" b="1" dirty="0">
                <a:solidFill>
                  <a:srgbClr val="002060"/>
                </a:solidFill>
                <a:ea typeface="SimSun" pitchFamily="2" charset="-122"/>
              </a:rPr>
              <a:t>彼得给土耳其的通函</a:t>
            </a:r>
            <a:r>
              <a:rPr lang="en-US" altLang="ja-JP" sz="4000" b="1" dirty="0">
                <a:solidFill>
                  <a:srgbClr val="002060"/>
                </a:solidFill>
              </a:rPr>
              <a:t>…</a:t>
            </a:r>
            <a:endParaRPr lang="en-US" altLang="en-US" sz="4000" b="1" dirty="0">
              <a:solidFill>
                <a:srgbClr val="002060"/>
              </a:solidFill>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pitchFamily="18" charset="0"/>
                <a:ea typeface="SimSun" pitchFamily="2" charset="-122"/>
                <a:cs typeface="+mn-cs"/>
              </a:rPr>
              <a:t>从罗马</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5B524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553315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p:txBody>
          <a:bodyPr/>
          <a:lstStyle/>
          <a:p>
            <a:pPr eaLnBrk="1" hangingPunct="1"/>
            <a:r>
              <a:rPr lang="en-US" altLang="en-US" sz="4800" b="1"/>
              <a:t>Contrast between 2 Letters</a:t>
            </a:r>
          </a:p>
        </p:txBody>
      </p:sp>
      <p:sp>
        <p:nvSpPr>
          <p:cNvPr id="198659"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Times" charset="0"/>
                <a:ea typeface="SimSun" pitchFamily="2" charset="-122"/>
              </a:rPr>
              <a:t> </a:t>
            </a:r>
          </a:p>
        </p:txBody>
      </p:sp>
      <p:sp>
        <p:nvSpPr>
          <p:cNvPr id="198660"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b="1">
                <a:solidFill>
                  <a:srgbClr val="000000"/>
                </a:solidFill>
                <a:latin typeface="Arial" pitchFamily="34" charset="0"/>
              </a:rPr>
              <a:t>287</a:t>
            </a:r>
          </a:p>
        </p:txBody>
      </p:sp>
      <p:sp>
        <p:nvSpPr>
          <p:cNvPr id="198661" name="Text Box 5"/>
          <p:cNvSpPr txBox="1">
            <a:spLocks noChangeArrowheads="1"/>
          </p:cNvSpPr>
          <p:nvPr/>
        </p:nvSpPr>
        <p:spPr bwMode="auto">
          <a:xfrm>
            <a:off x="2359025" y="663575"/>
            <a:ext cx="4313238" cy="641350"/>
          </a:xfrm>
          <a:prstGeom prst="rect">
            <a:avLst/>
          </a:prstGeom>
          <a:solidFill>
            <a:schemeClr val="accent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600" b="1">
                <a:solidFill>
                  <a:srgbClr val="000000"/>
                </a:solidFill>
                <a:latin typeface="Arial" pitchFamily="34" charset="0"/>
                <a:ea typeface="SimSun" pitchFamily="2" charset="-122"/>
              </a:rPr>
              <a:t>比较彼得的两封书信</a:t>
            </a:r>
            <a:endParaRPr lang="en-US" altLang="en-US" sz="3600" b="1">
              <a:solidFill>
                <a:srgbClr val="000000"/>
              </a:solidFill>
              <a:latin typeface="Arial" pitchFamily="34" charset="0"/>
              <a:ea typeface="SimSun" pitchFamily="2" charset="-122"/>
            </a:endParaRPr>
          </a:p>
        </p:txBody>
      </p:sp>
      <p:grpSp>
        <p:nvGrpSpPr>
          <p:cNvPr id="2" name="Group 6"/>
          <p:cNvGrpSpPr>
            <a:grpSpLocks/>
          </p:cNvGrpSpPr>
          <p:nvPr/>
        </p:nvGrpSpPr>
        <p:grpSpPr bwMode="auto">
          <a:xfrm>
            <a:off x="-7938" y="1524000"/>
            <a:ext cx="9151938" cy="4876800"/>
            <a:chOff x="-5" y="960"/>
            <a:chExt cx="5477" cy="3072"/>
          </a:xfrm>
        </p:grpSpPr>
        <p:sp>
          <p:nvSpPr>
            <p:cNvPr id="198664"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问题本质</a:t>
              </a:r>
            </a:p>
          </p:txBody>
        </p:sp>
        <p:sp>
          <p:nvSpPr>
            <p:cNvPr id="198665"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逼迫</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敌意</a:t>
              </a:r>
              <a:r>
                <a:rPr lang="en-US" altLang="zh-CN" sz="2800" b="1">
                  <a:solidFill>
                    <a:schemeClr val="bg1"/>
                  </a:solidFill>
                  <a:latin typeface="Arial" pitchFamily="34" charset="0"/>
                  <a:ea typeface="SimSun" pitchFamily="2" charset="-122"/>
                </a:rPr>
                <a:t>)</a:t>
              </a:r>
            </a:p>
          </p:txBody>
        </p:sp>
        <p:sp>
          <p:nvSpPr>
            <p:cNvPr id="198666"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假教导 </a:t>
              </a:r>
              <a:r>
                <a:rPr lang="en-US" altLang="zh-CN" sz="2800" b="1">
                  <a:solidFill>
                    <a:schemeClr val="bg1"/>
                  </a:solidFill>
                  <a:latin typeface="Arial" pitchFamily="34" charset="0"/>
                  <a:ea typeface="SimSun" pitchFamily="2" charset="-122"/>
                </a:rPr>
                <a:t>(</a:t>
              </a:r>
              <a:r>
                <a:rPr lang="zh-CN" altLang="en-US" sz="2800" b="1">
                  <a:solidFill>
                    <a:schemeClr val="bg1"/>
                  </a:solidFill>
                  <a:latin typeface="Arial" pitchFamily="34" charset="0"/>
                  <a:ea typeface="SimSun" pitchFamily="2" charset="-122"/>
                </a:rPr>
                <a:t>异端</a:t>
              </a:r>
              <a:r>
                <a:rPr lang="en-US" altLang="zh-CN" sz="2800" b="1">
                  <a:solidFill>
                    <a:schemeClr val="bg1"/>
                  </a:solidFill>
                  <a:latin typeface="Arial" pitchFamily="34" charset="0"/>
                  <a:ea typeface="SimSun" pitchFamily="2" charset="-122"/>
                </a:rPr>
                <a:t>)</a:t>
              </a:r>
            </a:p>
          </p:txBody>
        </p:sp>
        <p:sp>
          <p:nvSpPr>
            <p:cNvPr id="198667"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问题来源</a:t>
              </a:r>
            </a:p>
          </p:txBody>
        </p:sp>
        <p:sp>
          <p:nvSpPr>
            <p:cNvPr id="198668"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外部</a:t>
              </a:r>
            </a:p>
          </p:txBody>
        </p:sp>
        <p:sp>
          <p:nvSpPr>
            <p:cNvPr id="198669"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内部</a:t>
              </a:r>
            </a:p>
          </p:txBody>
        </p:sp>
        <p:sp>
          <p:nvSpPr>
            <p:cNvPr id="198670"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主题</a:t>
              </a:r>
            </a:p>
          </p:txBody>
        </p:sp>
        <p:sp>
          <p:nvSpPr>
            <p:cNvPr id="198671"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希望</a:t>
              </a:r>
            </a:p>
          </p:txBody>
        </p:sp>
        <p:sp>
          <p:nvSpPr>
            <p:cNvPr id="198672"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chemeClr val="bg1"/>
                  </a:solidFill>
                  <a:latin typeface="Arial" pitchFamily="34" charset="0"/>
                  <a:ea typeface="SimSun" pitchFamily="2" charset="-122"/>
                </a:rPr>
                <a:t>知识</a:t>
              </a:r>
            </a:p>
          </p:txBody>
        </p:sp>
        <p:sp>
          <p:nvSpPr>
            <p:cNvPr id="198673"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i="1">
                  <a:solidFill>
                    <a:srgbClr val="FFFF00"/>
                  </a:solidFill>
                  <a:latin typeface="Arial" pitchFamily="34" charset="0"/>
                  <a:ea typeface="SimSun" pitchFamily="2" charset="-122"/>
                </a:rPr>
                <a:t> </a:t>
              </a:r>
              <a:r>
                <a:rPr lang="zh-CN" altLang="en-US" sz="2800" b="1" i="1">
                  <a:solidFill>
                    <a:srgbClr val="FFFF00"/>
                  </a:solidFill>
                  <a:latin typeface="Arial" pitchFamily="34" charset="0"/>
                  <a:ea typeface="SimSun" pitchFamily="2" charset="-122"/>
                </a:rPr>
                <a:t>关键词</a:t>
              </a:r>
              <a:r>
                <a:rPr lang="en-US" altLang="zh-CN" sz="2800" b="1" i="1">
                  <a:solidFill>
                    <a:srgbClr val="FFFF00"/>
                  </a:solidFill>
                  <a:latin typeface="Arial" pitchFamily="34" charset="0"/>
                  <a:ea typeface="SimSun" pitchFamily="2" charset="-122"/>
                </a:rPr>
                <a:t>(</a:t>
              </a:r>
              <a:r>
                <a:rPr lang="zh-CN" altLang="en-US" sz="2800" b="1" i="1">
                  <a:solidFill>
                    <a:srgbClr val="FFFF00"/>
                  </a:solidFill>
                  <a:latin typeface="Arial" pitchFamily="34" charset="0"/>
                  <a:ea typeface="SimSun" pitchFamily="2" charset="-122"/>
                </a:rPr>
                <a:t>以各种形态出现的次数</a:t>
              </a:r>
              <a:r>
                <a:rPr lang="en-US" altLang="zh-CN" sz="2800" b="1" i="1">
                  <a:solidFill>
                    <a:srgbClr val="FFFF00"/>
                  </a:solidFill>
                  <a:latin typeface="Arial" pitchFamily="34" charset="0"/>
                  <a:ea typeface="SimSun" pitchFamily="2" charset="-122"/>
                </a:rPr>
                <a:t>)</a:t>
              </a:r>
            </a:p>
          </p:txBody>
        </p:sp>
        <p:sp>
          <p:nvSpPr>
            <p:cNvPr id="198674"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苦难” </a:t>
              </a:r>
            </a:p>
            <a:p>
              <a:pPr algn="ctr" eaLnBrk="1" hangingPunct="1"/>
              <a:r>
                <a:rPr lang="en-US" altLang="zh-CN" sz="2800" b="1">
                  <a:solidFill>
                    <a:schemeClr val="bg1"/>
                  </a:solidFill>
                  <a:latin typeface="Arial" pitchFamily="34" charset="0"/>
                  <a:ea typeface="SimSun" pitchFamily="2" charset="-122"/>
                </a:rPr>
                <a:t>(16</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5"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知识”</a:t>
              </a:r>
            </a:p>
            <a:p>
              <a:pPr algn="ctr" eaLnBrk="1" hangingPunct="1"/>
              <a:r>
                <a:rPr lang="en-US" altLang="zh-CN" sz="2800" b="1">
                  <a:solidFill>
                    <a:schemeClr val="bg1"/>
                  </a:solidFill>
                  <a:latin typeface="Arial" pitchFamily="34" charset="0"/>
                  <a:ea typeface="SimSun" pitchFamily="2" charset="-122"/>
                </a:rPr>
                <a:t>(16 </a:t>
              </a:r>
              <a:r>
                <a:rPr lang="zh-CN" altLang="en-US" sz="2800" b="1">
                  <a:solidFill>
                    <a:schemeClr val="bg1"/>
                  </a:solidFill>
                  <a:latin typeface="Arial" pitchFamily="34" charset="0"/>
                  <a:ea typeface="SimSun" pitchFamily="2" charset="-122"/>
                </a:rPr>
                <a:t>次</a:t>
              </a:r>
              <a:r>
                <a:rPr lang="en-US" altLang="zh-CN" sz="2800" b="1">
                  <a:solidFill>
                    <a:schemeClr val="bg1"/>
                  </a:solidFill>
                  <a:latin typeface="Arial" pitchFamily="34" charset="0"/>
                  <a:ea typeface="SimSun" pitchFamily="2" charset="-122"/>
                </a:rPr>
                <a:t>)</a:t>
              </a:r>
            </a:p>
          </p:txBody>
        </p:sp>
        <p:sp>
          <p:nvSpPr>
            <p:cNvPr id="198676"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i="1">
                  <a:solidFill>
                    <a:srgbClr val="FFFF00"/>
                  </a:solidFill>
                  <a:latin typeface="Arial" pitchFamily="34" charset="0"/>
                  <a:ea typeface="SimSun" pitchFamily="2" charset="-122"/>
                </a:rPr>
                <a:t>日期</a:t>
              </a:r>
            </a:p>
          </p:txBody>
        </p:sp>
        <p:sp>
          <p:nvSpPr>
            <p:cNvPr id="198677" name="Rectangle 20"/>
            <p:cNvSpPr>
              <a:spLocks noChangeArrowheads="1"/>
            </p:cNvSpPr>
            <p:nvPr/>
          </p:nvSpPr>
          <p:spPr bwMode="auto">
            <a:xfrm>
              <a:off x="1949" y="3503"/>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年初</a:t>
              </a:r>
            </a:p>
          </p:txBody>
        </p:sp>
        <p:sp>
          <p:nvSpPr>
            <p:cNvPr id="198678" name="Rectangle 21"/>
            <p:cNvSpPr>
              <a:spLocks noChangeArrowheads="1"/>
            </p:cNvSpPr>
            <p:nvPr/>
          </p:nvSpPr>
          <p:spPr bwMode="auto">
            <a:xfrm>
              <a:off x="3643" y="3503"/>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r>
                <a:rPr lang="zh-CN" altLang="en-US" sz="2800" b="1">
                  <a:solidFill>
                    <a:schemeClr val="bg1"/>
                  </a:solidFill>
                  <a:latin typeface="Arial" pitchFamily="34" charset="0"/>
                  <a:ea typeface="SimSun" pitchFamily="2" charset="-122"/>
                </a:rPr>
                <a:t>公元 </a:t>
              </a:r>
              <a:r>
                <a:rPr lang="en-US" altLang="zh-CN" sz="2800" b="1">
                  <a:solidFill>
                    <a:schemeClr val="bg1"/>
                  </a:solidFill>
                  <a:latin typeface="Arial" pitchFamily="34" charset="0"/>
                  <a:ea typeface="SimSun" pitchFamily="2" charset="-122"/>
                </a:rPr>
                <a:t>64 </a:t>
              </a:r>
              <a:r>
                <a:rPr lang="zh-CN" altLang="en-US" sz="2800" b="1">
                  <a:solidFill>
                    <a:schemeClr val="bg1"/>
                  </a:solidFill>
                  <a:latin typeface="Arial" pitchFamily="34" charset="0"/>
                  <a:ea typeface="SimSun" pitchFamily="2" charset="-122"/>
                </a:rPr>
                <a:t>年早春</a:t>
              </a:r>
            </a:p>
          </p:txBody>
        </p:sp>
        <p:grpSp>
          <p:nvGrpSpPr>
            <p:cNvPr id="198679" name="Group 22"/>
            <p:cNvGrpSpPr>
              <a:grpSpLocks/>
            </p:cNvGrpSpPr>
            <p:nvPr/>
          </p:nvGrpSpPr>
          <p:grpSpPr bwMode="auto">
            <a:xfrm>
              <a:off x="-5" y="960"/>
              <a:ext cx="2021" cy="426"/>
              <a:chOff x="0" y="0"/>
              <a:chExt cx="1202" cy="403"/>
            </a:xfrm>
          </p:grpSpPr>
          <p:sp>
            <p:nvSpPr>
              <p:cNvPr id="198686"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800" b="1">
                    <a:solidFill>
                      <a:schemeClr val="bg1"/>
                    </a:solidFill>
                    <a:latin typeface="Arial" pitchFamily="34" charset="0"/>
                    <a:ea typeface="SimSun" pitchFamily="2" charset="-122"/>
                  </a:rPr>
                  <a:t> </a:t>
                </a:r>
              </a:p>
              <a:p>
                <a:pPr algn="ctr"/>
                <a:endParaRPr lang="en-US" altLang="zh-CN" sz="2800" b="1">
                  <a:solidFill>
                    <a:schemeClr val="bg1"/>
                  </a:solidFill>
                  <a:latin typeface="Arial" pitchFamily="34" charset="0"/>
                  <a:ea typeface="SimSun" pitchFamily="2" charset="-122"/>
                </a:endParaRPr>
              </a:p>
            </p:txBody>
          </p:sp>
          <p:sp>
            <p:nvSpPr>
              <p:cNvPr id="198687"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0" name="Group 25"/>
            <p:cNvGrpSpPr>
              <a:grpSpLocks/>
            </p:cNvGrpSpPr>
            <p:nvPr/>
          </p:nvGrpSpPr>
          <p:grpSpPr bwMode="auto">
            <a:xfrm>
              <a:off x="1905" y="960"/>
              <a:ext cx="1839" cy="426"/>
              <a:chOff x="1202" y="0"/>
              <a:chExt cx="1094" cy="403"/>
            </a:xfrm>
          </p:grpSpPr>
          <p:sp>
            <p:nvSpPr>
              <p:cNvPr id="198684" name="Rectangle 26"/>
              <p:cNvSpPr>
                <a:spLocks noChangeArrowheads="1"/>
              </p:cNvSpPr>
              <p:nvPr/>
            </p:nvSpPr>
            <p:spPr bwMode="auto">
              <a:xfrm>
                <a:off x="1245" y="0"/>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dirty="0">
                    <a:solidFill>
                      <a:schemeClr val="bg1"/>
                    </a:solidFill>
                    <a:latin typeface="Arial" pitchFamily="34" charset="0"/>
                    <a:ea typeface="SimSun" pitchFamily="2" charset="-122"/>
                  </a:rPr>
                  <a:t>彼得前书</a:t>
                </a:r>
              </a:p>
            </p:txBody>
          </p:sp>
          <p:sp>
            <p:nvSpPr>
              <p:cNvPr id="198685"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198681" name="Group 28"/>
            <p:cNvGrpSpPr>
              <a:grpSpLocks/>
            </p:cNvGrpSpPr>
            <p:nvPr/>
          </p:nvGrpSpPr>
          <p:grpSpPr bwMode="auto">
            <a:xfrm>
              <a:off x="3572" y="960"/>
              <a:ext cx="1900" cy="426"/>
              <a:chOff x="2296" y="0"/>
              <a:chExt cx="1130" cy="403"/>
            </a:xfrm>
          </p:grpSpPr>
          <p:sp>
            <p:nvSpPr>
              <p:cNvPr id="198682" name="Rectangle 29"/>
              <p:cNvSpPr>
                <a:spLocks noChangeArrowheads="1"/>
              </p:cNvSpPr>
              <p:nvPr/>
            </p:nvSpPr>
            <p:spPr bwMode="auto">
              <a:xfrm>
                <a:off x="2339" y="0"/>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ea typeface="SimSun" pitchFamily="2" charset="-122"/>
                  </a:rPr>
                  <a:t>彼得后书</a:t>
                </a:r>
                <a:endParaRPr lang="en-US" altLang="zh-CN" b="1">
                  <a:solidFill>
                    <a:schemeClr val="bg1"/>
                  </a:solidFill>
                  <a:ea typeface="SimSun" pitchFamily="2" charset="-122"/>
                </a:endParaRPr>
              </a:p>
            </p:txBody>
          </p:sp>
          <p:sp>
            <p:nvSpPr>
              <p:cNvPr id="198683"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
        <p:nvSpPr>
          <p:cNvPr id="198663"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Impact"/>
              </a:rPr>
              <a:t>彼得后书</a:t>
            </a:r>
            <a:endParaRPr lang="en-GB" sz="3600" kern="10">
              <a:ln w="9525">
                <a:round/>
                <a:headEnd/>
                <a:tailEnd/>
              </a:ln>
              <a:gradFill rotWithShape="1">
                <a:gsLst>
                  <a:gs pos="0">
                    <a:srgbClr val="FFE701"/>
                  </a:gs>
                  <a:gs pos="100000">
                    <a:srgbClr val="FE3E02"/>
                  </a:gs>
                </a:gsLst>
                <a:lin ang="5400000" scaled="1"/>
              </a:gradFill>
              <a:latin typeface="Impact"/>
            </a:endParaRPr>
          </a:p>
        </p:txBody>
      </p:sp>
    </p:spTree>
    <p:extLst>
      <p:ext uri="{BB962C8B-B14F-4D97-AF65-F5344CB8AC3E}">
        <p14:creationId xmlns:p14="http://schemas.microsoft.com/office/powerpoint/2010/main" val="308794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约书亚与香农</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a:t>
            </a:r>
            <a:endParaRPr lang="en-US" sz="5400" b="1" dirty="0">
              <a:effectLst>
                <a:glow rad="127000">
                  <a:schemeClr val="tx1"/>
                </a:glow>
              </a:effectLst>
              <a:latin typeface="Arial" charset="0"/>
              <a:ea typeface="ＭＳ Ｐゴシック" charset="0"/>
              <a:cs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3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554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C7C16DE2-FEF2-073E-5F61-9A2713050031}"/>
              </a:ext>
            </a:extLst>
          </p:cNvPr>
          <p:cNvSpPr txBox="1"/>
          <p:nvPr/>
        </p:nvSpPr>
        <p:spPr>
          <a:xfrm>
            <a:off x="2627784" y="1229957"/>
            <a:ext cx="6192688" cy="5693866"/>
          </a:xfrm>
          <a:prstGeom prst="rect">
            <a:avLst/>
          </a:prstGeom>
          <a:solidFill>
            <a:schemeClr val="bg1"/>
          </a:solidFill>
        </p:spPr>
        <p:txBody>
          <a:bodyPr wrap="square" rtlCol="0">
            <a:spAutoFit/>
          </a:bodyPr>
          <a:lstStyle/>
          <a:p>
            <a:r>
              <a:rPr lang="zh-CN" altLang="en-US" sz="2800" dirty="0"/>
              <a:t>我们公告中未提及的信息是，我对耶稣的信仰经历了一次巨大的转变。如今，人们常用“信仰解构”（</a:t>
            </a:r>
            <a:r>
              <a:rPr lang="en-US" altLang="zh-CN" sz="2800" i="1" dirty="0"/>
              <a:t>deconstruction</a:t>
            </a:r>
            <a:r>
              <a:rPr lang="zh-CN" altLang="en-US" sz="2800" dirty="0"/>
              <a:t>）这个词来形容这种变化，而圣经中的表达是“离弃信仰”（</a:t>
            </a:r>
            <a:r>
              <a:rPr lang="en-US" altLang="zh-CN" sz="2800" i="1" dirty="0"/>
              <a:t>falling away</a:t>
            </a:r>
            <a:r>
              <a:rPr lang="zh-CN" altLang="en-US" sz="2800" dirty="0"/>
              <a:t>）。</a:t>
            </a:r>
            <a:endParaRPr lang="en-US" altLang="zh-CN" sz="2800" dirty="0"/>
          </a:p>
          <a:p>
            <a:endParaRPr lang="zh-CN" altLang="en-US" sz="2800" dirty="0"/>
          </a:p>
          <a:p>
            <a:r>
              <a:rPr lang="zh-CN" altLang="en-US" sz="2800" dirty="0"/>
              <a:t>按照我所理解的基督徒定义，我已不再是一个基督徒。许多人告诉我，信仰可以有不同的实践方式，我愿意对此保持开放的态度，但目前我尚未找到属于自己的方向。</a:t>
            </a:r>
          </a:p>
          <a:p>
            <a:endParaRPr kumimoji="1" lang="en-US" altLang="zh-CN" sz="2800" dirty="0"/>
          </a:p>
          <a:p>
            <a:endParaRPr kumimoji="1" lang="zh-CN" altLang="en-US" sz="2800" dirty="0"/>
          </a:p>
        </p:txBody>
      </p:sp>
    </p:spTree>
    <p:extLst>
      <p:ext uri="{BB962C8B-B14F-4D97-AF65-F5344CB8AC3E}">
        <p14:creationId xmlns:p14="http://schemas.microsoft.com/office/powerpoint/2010/main" val="1160713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约书亚</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哈里斯的弃教</a:t>
            </a:r>
            <a:endParaRPr lang="en-US" sz="5400" b="1" dirty="0">
              <a:effectLst>
                <a:glow rad="127000">
                  <a:schemeClr val="tx1"/>
                </a:glow>
              </a:effectLst>
              <a:latin typeface="Arial" charset="0"/>
              <a:ea typeface="ＭＳ Ｐゴシック" charset="0"/>
              <a:cs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28439"/>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4_SEREN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4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_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6111</TotalTime>
  <Words>23507</Words>
  <Application>Microsoft Macintosh PowerPoint</Application>
  <PresentationFormat>On-screen Show (4:3)</PresentationFormat>
  <Paragraphs>2394</Paragraphs>
  <Slides>279</Slides>
  <Notes>217</Notes>
  <HiddenSlides>0</HiddenSlides>
  <MMClips>0</MMClips>
  <ScaleCrop>false</ScaleCrop>
  <HeadingPairs>
    <vt:vector size="8" baseType="variant">
      <vt:variant>
        <vt:lpstr>Fonts Used</vt:lpstr>
      </vt:variant>
      <vt:variant>
        <vt:i4>39</vt:i4>
      </vt:variant>
      <vt:variant>
        <vt:lpstr>Theme</vt:lpstr>
      </vt:variant>
      <vt:variant>
        <vt:i4>41</vt:i4>
      </vt:variant>
      <vt:variant>
        <vt:lpstr>Embedded OLE Servers</vt:lpstr>
      </vt:variant>
      <vt:variant>
        <vt:i4>2</vt:i4>
      </vt:variant>
      <vt:variant>
        <vt:lpstr>Slide Titles</vt:lpstr>
      </vt:variant>
      <vt:variant>
        <vt:i4>279</vt:i4>
      </vt:variant>
    </vt:vector>
  </HeadingPairs>
  <TitlesOfParts>
    <vt:vector size="361" baseType="lpstr">
      <vt:lpstr>26</vt:lpstr>
      <vt:lpstr>Coolvetica</vt:lpstr>
      <vt:lpstr>Greek</vt:lpstr>
      <vt:lpstr>Microsoft YaHei UI</vt:lpstr>
      <vt:lpstr>MS Gothic</vt:lpstr>
      <vt:lpstr>ＭＳ Ｐゴシック</vt:lpstr>
      <vt:lpstr>ＭＳ Ｐゴシック</vt:lpstr>
      <vt:lpstr>Osaka</vt:lpstr>
      <vt:lpstr>Piracy</vt:lpstr>
      <vt:lpstr>SimSun</vt:lpstr>
      <vt:lpstr>华文细黑</vt:lpstr>
      <vt:lpstr>Times</vt:lpstr>
      <vt:lpstr>ヒラギノ角ゴ Pro W3</vt:lpstr>
      <vt:lpstr>Arial</vt:lpstr>
      <vt:lpstr>Arial Black</vt:lpstr>
      <vt:lpstr>Arial Narrow</vt:lpstr>
      <vt:lpstr>Arial Rounded MT Bold</vt:lpstr>
      <vt:lpstr>Book Antiqua</vt:lpstr>
      <vt:lpstr>Bwgrkl</vt:lpstr>
      <vt:lpstr>Calibri</vt:lpstr>
      <vt:lpstr>Californian FB</vt:lpstr>
      <vt:lpstr>Centaur</vt:lpstr>
      <vt:lpstr>Comic Sans MS</vt:lpstr>
      <vt:lpstr>Engravers MT</vt:lpstr>
      <vt:lpstr>Franklin Gothic Medium</vt:lpstr>
      <vt:lpstr>Futura Md BT</vt:lpstr>
      <vt:lpstr>Futura XBlk BT</vt:lpstr>
      <vt:lpstr>Geneva</vt:lpstr>
      <vt:lpstr>Impact</vt:lpstr>
      <vt:lpstr>Lucida Grande</vt:lpstr>
      <vt:lpstr>Monotype Sorts</vt:lpstr>
      <vt:lpstr>Stencil</vt:lpstr>
      <vt:lpstr>Tahoma</vt:lpstr>
      <vt:lpstr>TekniaGreek</vt:lpstr>
      <vt:lpstr>Times New Roman</vt:lpstr>
      <vt:lpstr>Trebuchet MS</vt:lpstr>
      <vt:lpstr>Verdana</vt:lpstr>
      <vt:lpstr>Wingdings</vt:lpstr>
      <vt:lpstr>Wingdings 3</vt:lpstr>
      <vt:lpstr>Nature</vt:lpstr>
      <vt:lpstr>Orbit</vt:lpstr>
      <vt:lpstr>Slit</vt:lpstr>
      <vt:lpstr>Smudge</vt:lpstr>
      <vt:lpstr>Finance</vt:lpstr>
      <vt:lpstr>Capsules</vt:lpstr>
      <vt:lpstr>Expedition</vt:lpstr>
      <vt:lpstr>Blank Presentation</vt:lpstr>
      <vt:lpstr>Gesture</vt:lpstr>
      <vt:lpstr>Candybar</vt:lpstr>
      <vt:lpstr>Default Design</vt:lpstr>
      <vt:lpstr>Crumple</vt:lpstr>
      <vt:lpstr>Highway</vt:lpstr>
      <vt:lpstr>1_Default Design</vt:lpstr>
      <vt:lpstr>1_Blank Presentation</vt:lpstr>
      <vt:lpstr>2_Blank Presentation</vt:lpstr>
      <vt:lpstr>4_Default Design</vt:lpstr>
      <vt:lpstr>3_Blank Presentation</vt:lpstr>
      <vt:lpstr>5_Default Design</vt:lpstr>
      <vt:lpstr>10_Default Design</vt:lpstr>
      <vt:lpstr>5_Orbit</vt:lpstr>
      <vt:lpstr>49_Blank Presentation</vt:lpstr>
      <vt:lpstr>2_Default Design</vt:lpstr>
      <vt:lpstr>50_Blank Presentation</vt:lpstr>
      <vt:lpstr>3_Nature</vt:lpstr>
      <vt:lpstr>51_Blank Presentation</vt:lpstr>
      <vt:lpstr>3_Default Design</vt:lpstr>
      <vt:lpstr>52_Blank Presentation</vt:lpstr>
      <vt:lpstr>6_Default Design</vt:lpstr>
      <vt:lpstr>4_SERENE</vt:lpstr>
      <vt:lpstr>7_Default Design</vt:lpstr>
      <vt:lpstr>9_Default Design</vt:lpstr>
      <vt:lpstr>53_Blank Presentation</vt:lpstr>
      <vt:lpstr>54_Blank Presentation</vt:lpstr>
      <vt:lpstr>4_Nature</vt:lpstr>
      <vt:lpstr>6_Office Theme</vt:lpstr>
      <vt:lpstr>1_Highway</vt:lpstr>
      <vt:lpstr>8_Default Design</vt:lpstr>
      <vt:lpstr>55_Blank Presentation</vt:lpstr>
      <vt:lpstr>Beam</vt:lpstr>
      <vt:lpstr>23_Default Design</vt:lpstr>
      <vt:lpstr>Bitmap Image</vt:lpstr>
      <vt:lpstr>Chart</vt:lpstr>
      <vt:lpstr>2 Peter</vt:lpstr>
      <vt:lpstr>关键字</vt:lpstr>
      <vt:lpstr>主题</vt:lpstr>
      <vt:lpstr>关键节</vt:lpstr>
      <vt:lpstr>Summary Statement</vt:lpstr>
      <vt:lpstr>国度陈述</vt:lpstr>
      <vt:lpstr>圣约陈述</vt:lpstr>
      <vt:lpstr>救赎陈述</vt:lpstr>
      <vt:lpstr>预言 (主, 神性)</vt:lpstr>
      <vt:lpstr>Summary Chart</vt:lpstr>
      <vt:lpstr>PowerPoint Presentation</vt:lpstr>
      <vt:lpstr>要有知识</vt:lpstr>
      <vt:lpstr>我们好像有非常多…</vt:lpstr>
      <vt:lpstr>你的观点?</vt:lpstr>
      <vt:lpstr>你需要知道什么才能在恩典里成长，而不要听信假教诲?</vt:lpstr>
      <vt:lpstr>I. 要知道基督 拣选  与完全地装备了你  (第一章)。</vt:lpstr>
      <vt:lpstr>主要思想</vt:lpstr>
      <vt:lpstr>为了改变生命:   在你的经历中，哪个师傅你要向你自己和你的家人警告？如何警告?</vt:lpstr>
      <vt:lpstr>神的话语是否在塑造你 在恩典与对神的认识中成长?</vt:lpstr>
      <vt:lpstr>Black</vt:lpstr>
      <vt:lpstr>新约综览(普通书信 + 关键字)</vt:lpstr>
      <vt:lpstr>假教师/假师傅</vt:lpstr>
      <vt:lpstr>英国的教堂正被改建为酒吧。</vt:lpstr>
      <vt:lpstr>释放真理!</vt:lpstr>
      <vt:lpstr>Knowing You 1</vt:lpstr>
      <vt:lpstr>Knowing You 2</vt:lpstr>
      <vt:lpstr>Knowing You 3</vt:lpstr>
      <vt:lpstr>Knowing You 4</vt:lpstr>
      <vt:lpstr>Knowing You 5</vt:lpstr>
      <vt:lpstr>Knowing You 6</vt:lpstr>
      <vt:lpstr>Knowing You 7</vt:lpstr>
      <vt:lpstr>场合</vt:lpstr>
      <vt:lpstr>特点</vt:lpstr>
      <vt:lpstr>关键经节</vt:lpstr>
      <vt:lpstr>Start Session Here</vt:lpstr>
      <vt:lpstr>你的观点?</vt:lpstr>
      <vt:lpstr>主题</vt:lpstr>
      <vt:lpstr>彼得后书</vt:lpstr>
      <vt:lpstr>背景</vt:lpstr>
      <vt:lpstr>Author, Place, Date, Purpose</vt:lpstr>
      <vt:lpstr>14因为我知道我离世的时候快到了，正如我们的主耶稣基督清楚指示我的。15我也要努力，使你们在我去世以后，还时常追念这些事。  ( 彼得后书. 1:14-15 新译本)</vt:lpstr>
      <vt:lpstr>彼得后书的真实性</vt:lpstr>
      <vt:lpstr>彼得后书的真实性</vt:lpstr>
      <vt:lpstr>彼得后书的真实性</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Conclusion</vt:lpstr>
      <vt:lpstr>Circumstances 1</vt:lpstr>
      <vt:lpstr>彼得给土耳其的通函…</vt:lpstr>
      <vt:lpstr>Occasion</vt:lpstr>
      <vt:lpstr>PowerPoint Presentation</vt:lpstr>
      <vt:lpstr>Synthesis</vt:lpstr>
      <vt:lpstr>Summary Statement</vt:lpstr>
      <vt:lpstr>Outline</vt:lpstr>
      <vt:lpstr>Summary Statement / Application</vt:lpstr>
      <vt:lpstr>Summary Statement / Application</vt:lpstr>
      <vt:lpstr>总结</vt:lpstr>
      <vt:lpstr>Key Word / Verse</vt:lpstr>
      <vt:lpstr>彼得用下列各词指出知识对信徒至关重要…</vt:lpstr>
      <vt:lpstr>本书内容…</vt:lpstr>
      <vt:lpstr>Summary Chart</vt:lpstr>
      <vt:lpstr>彼得后书 </vt:lpstr>
      <vt:lpstr>要有知识</vt:lpstr>
      <vt:lpstr>关键字</vt:lpstr>
      <vt:lpstr>We know about family…</vt:lpstr>
      <vt:lpstr>We know about family…</vt:lpstr>
      <vt:lpstr>We know about family…</vt:lpstr>
      <vt:lpstr>我们好像有非常多…</vt:lpstr>
      <vt:lpstr>我们所知道的……</vt:lpstr>
      <vt:lpstr>主题</vt:lpstr>
      <vt:lpstr>关键节</vt:lpstr>
      <vt:lpstr>在信仰 中成长</vt:lpstr>
      <vt:lpstr>grow in    GRACE</vt:lpstr>
      <vt:lpstr>在我们主耶稣基督的恩典和知识上成长。 </vt:lpstr>
      <vt:lpstr>关键节</vt:lpstr>
      <vt:lpstr>要知道什么才能成长…</vt:lpstr>
      <vt:lpstr>你需要知道什么才能在恩典里成长，而不要听信假教诲?</vt:lpstr>
      <vt:lpstr>彼得后书的背景</vt:lpstr>
      <vt:lpstr> 让我们一起考察经文 </vt:lpstr>
      <vt:lpstr>新约综览(普通书信 + 关键字)</vt:lpstr>
      <vt:lpstr>罗马大火</vt:lpstr>
      <vt:lpstr>罗马大火</vt:lpstr>
      <vt:lpstr>罗马大火</vt:lpstr>
      <vt:lpstr>彼得给土耳其的通函…</vt:lpstr>
      <vt:lpstr>Contrast between 2 Letters</vt:lpstr>
      <vt:lpstr>约书亚·哈里斯</vt:lpstr>
      <vt:lpstr>约书亚与香农·哈里斯</vt:lpstr>
      <vt:lpstr>Apostasy of Joshua Harris</vt:lpstr>
      <vt:lpstr>Apostasy of Joshua Harris</vt:lpstr>
      <vt:lpstr>约书亚·哈里斯的弃教</vt:lpstr>
      <vt:lpstr>约书亚·哈里斯的弃教</vt:lpstr>
      <vt:lpstr>需要知道的三个真理……</vt:lpstr>
      <vt:lpstr>Summary Chart</vt:lpstr>
      <vt:lpstr>你需要知道什么才能在恩典里成长，而不要听信假教诲?</vt:lpstr>
      <vt:lpstr>I. 要知道基督 拣选  与完全地装备了你  (第一章)。</vt:lpstr>
      <vt:lpstr>Slides on  彼得后 1</vt:lpstr>
      <vt:lpstr>彼得后书 1 灵性成长的知识</vt:lpstr>
      <vt:lpstr>彼得后书1</vt:lpstr>
      <vt:lpstr>彼得后书1</vt:lpstr>
      <vt:lpstr>PowerPoint Presentation</vt:lpstr>
      <vt:lpstr>你想要更多的知识吗？</vt:lpstr>
      <vt:lpstr>Knowledge 知识</vt:lpstr>
      <vt:lpstr>知识是无穷的</vt:lpstr>
      <vt:lpstr>知识的骄傲</vt:lpstr>
      <vt:lpstr>反智主义</vt:lpstr>
      <vt:lpstr>Contrast between 2 Letters</vt:lpstr>
      <vt:lpstr>彼得使用了许多词语来表明知识对信徒至关重要……</vt:lpstr>
      <vt:lpstr>你真正需要知道的是什么？</vt:lpstr>
      <vt:lpstr>你真正需要知道的是什么？</vt:lpstr>
      <vt:lpstr>希腊思想</vt:lpstr>
      <vt:lpstr>完美的知识</vt:lpstr>
      <vt:lpstr>我们需要知道什么？</vt:lpstr>
      <vt:lpstr>我们需要知道什么？</vt:lpstr>
      <vt:lpstr>I. 你在基督里是完全的，因为祂是神（1-4）。</vt:lpstr>
      <vt:lpstr>1. 因着基督的神性，神赐给你与使徒同样的信心。</vt:lpstr>
      <vt:lpstr>“耶稣基督的仆人和使徒西门．彼得，写信给那靠着我们的　神和救主耶稣基督的义，得着和我们同样宝贵信心的人。”  (彼得后 1:1 CNV).</vt:lpstr>
      <vt:lpstr>1. 因着基督的神性，神赐给你与使徒同样的信心。</vt:lpstr>
      <vt:lpstr>“愿恩惠平安，因你们确实认识　神和我们的主耶稣，多多加给你们。”  (彼得后 1:2 CNV).</vt:lpstr>
      <vt:lpstr>1. 因着基督的神性，神赐给你与使徒同样的信心。</vt:lpstr>
      <vt:lpstr>“神以他神圣的能力，因着我们确实认识那位用自己的荣耀和美善呼召我们的，把一切有关生命和敬虔的事，都赐给了我们。”  (彼得后 1:3 CNV).</vt:lpstr>
      <vt:lpstr>Computer</vt:lpstr>
      <vt:lpstr>PowerPoint Presentation</vt:lpstr>
      <vt:lpstr>“借着这些，他把又宝贵又极大的应许赐给了我们，好叫你们既然逃脱世上因私欲而来的败坏，就可以分享　神的本性。”  (彼得后 1:4 CNV).</vt:lpstr>
      <vt:lpstr>五个应许</vt:lpstr>
      <vt:lpstr>I. 你在基督里是完全的，因为祂是神（1-4）。</vt:lpstr>
      <vt:lpstr>II. 不断地更像基督（5-11）。</vt:lpstr>
      <vt:lpstr>按部就班地在基督的样式上成长（5-7）。</vt:lpstr>
      <vt:lpstr>“正因这缘故，你们要多多努力：有了信心，又要增添美德；有了美德，又要增添知识”  (彼得后 1:5 CNV).</vt:lpstr>
      <vt:lpstr>“有了知识，又要增添节制；有了节制，又要增添忍耐；有了忍耐，又要增添敬虔”  (彼得后 1:6 CNV).</vt:lpstr>
      <vt:lpstr>“有了敬虔，又要增添弟兄的爱；有了弟兄的爱，还要增添神圣的爱”  (彼得后 1:7 CNV).</vt:lpstr>
      <vt:lpstr>彼得后书1</vt:lpstr>
      <vt:lpstr>我们并不总是成长为基督的样式 （8-9）。</vt:lpstr>
      <vt:lpstr>“因为你们有了这几样，并且继续增长，就必叫你们在确实认识我们的主耶稣基督上，不至于闲懒不结果子。”  (彼得后 1:8 CNV).</vt:lpstr>
      <vt:lpstr>“人若没有这几样，就是近视，简直是瞎眼的，忘记他过去的罪已经得了洁净。”  (彼得后 1:9 CNV).</vt:lpstr>
      <vt:lpstr>Knowledge 知识</vt:lpstr>
      <vt:lpstr> 新生</vt:lpstr>
      <vt:lpstr>当我们努力行事时，我们将得着奖赏，而不是跌倒（10-11）。</vt:lpstr>
      <vt:lpstr>“所以弟兄们，要更加努力，使你们所蒙的呼召和拣选坚定不移；你们若实行这几样，就决不会跌倒。”  (彼得后 1:10 CNV).</vt:lpstr>
      <vt:lpstr>“这样，你们就得着充分的装备，可以进入我们的主和救主耶稣基督永远的国。”  (彼得后 1:11 CNV).</vt:lpstr>
      <vt:lpstr>我们需要知道什么？</vt:lpstr>
      <vt:lpstr>主要思想</vt:lpstr>
      <vt:lpstr>I. 你在基督里是完全的，因为祂是神（1-4）。</vt:lpstr>
      <vt:lpstr>II. 不断地更像基督（5-11）。</vt:lpstr>
      <vt:lpstr>你需要知道或做什么？</vt:lpstr>
      <vt:lpstr>路加 2:52 耶稣 … 增长</vt:lpstr>
      <vt:lpstr>“他 必 兴 旺 ， 我 必 衰 微 ” 施洗约翰 (约翰  3:30)</vt:lpstr>
      <vt:lpstr>你我今天如何成长?</vt:lpstr>
      <vt:lpstr>目标与优先事项工作表</vt:lpstr>
      <vt:lpstr>当今对圣经的攻击 </vt:lpstr>
      <vt:lpstr>How should we fight heresy?</vt:lpstr>
      <vt:lpstr>一直笑到银行…</vt:lpstr>
      <vt:lpstr>44 种语言!</vt:lpstr>
      <vt:lpstr>布朗的福音</vt:lpstr>
      <vt:lpstr>——罗伯·贝尔 Rob Bell</vt:lpstr>
      <vt:lpstr>罗伯·贝尔的普救论（Universalism）</vt:lpstr>
      <vt:lpstr>罗伯·贝尔的背道</vt:lpstr>
      <vt:lpstr>Rob Bell</vt:lpstr>
      <vt:lpstr>彼得后书一章</vt:lpstr>
      <vt:lpstr>"14因为我知道我离世的时候快到了，正如我们的主耶稣基督清楚指示我的。15我也要努力，使你们在我去世以后，还时常追念这些事。" ( 彼得后书. 1:14-15 新译本)</vt:lpstr>
      <vt:lpstr>彼得后书一章</vt:lpstr>
      <vt:lpstr>耶利米 (25:11-12) vs. 哈拿尼雅 (28:2-3)</vt:lpstr>
      <vt:lpstr>什么是预言? </vt:lpstr>
      <vt:lpstr>Wayne Grudem 关于预言</vt:lpstr>
      <vt:lpstr>对预言各种观点的总结</vt:lpstr>
      <vt:lpstr>讨论组 A</vt:lpstr>
      <vt:lpstr>讨论组B</vt:lpstr>
      <vt:lpstr>讨论组C</vt:lpstr>
      <vt:lpstr>讨论组D</vt:lpstr>
      <vt:lpstr>让我们以神的话语为至高!</vt:lpstr>
      <vt:lpstr>你需要知道什么才能在恩典里成长，而不要听信假教诲?</vt:lpstr>
      <vt:lpstr>I. 要知道基督 拣选  与完全地装备了你  (第一章)。</vt:lpstr>
      <vt:lpstr>Summary Chart</vt:lpstr>
      <vt:lpstr>Slides on  彼得后 2</vt:lpstr>
      <vt:lpstr>主题</vt:lpstr>
      <vt:lpstr>彼得后书 2 知识来对抗假教导</vt:lpstr>
      <vt:lpstr>A. (2:1-3a) 小心假师傅</vt:lpstr>
      <vt:lpstr>“从前在人民中，曾有假先知出来；照样，将来在你们中间，也必有假教师出现。他们偷偷把使人灭亡的异端引进来，甚至否认那曾经买赎他们的主，迅速地自取灭亡。”  (彼得后 2:1 CNV).</vt:lpstr>
      <vt:lpstr>A. (2:1-3a) 假师傅的特征?</vt:lpstr>
      <vt:lpstr>B. (2:3b-10a)  背道者下地狱 义者被保护</vt:lpstr>
      <vt:lpstr>是 “神的儿子” 天使?</vt:lpstr>
      <vt:lpstr>用120年造方舟!</vt:lpstr>
      <vt:lpstr>创 世 纪 6:19 凡 有 血 肉 的 活 物 ， 每 样 两 个 ， 一 公 一 母 ， 你 要 带 进 方 舟 ， 好 在 你 那 里 保 全 生 命 。 .</vt:lpstr>
      <vt:lpstr>洪水的重大意义</vt:lpstr>
      <vt:lpstr>C. (2:10b-22) 假师傅是怎样的</vt:lpstr>
      <vt:lpstr>神轻视骄傲人的</vt:lpstr>
      <vt:lpstr>金.琼和人民的圣殿</vt:lpstr>
      <vt:lpstr>最新的性专家</vt:lpstr>
      <vt:lpstr>danbrown.com</vt:lpstr>
      <vt:lpstr>布朗毁谤神的名字</vt:lpstr>
      <vt:lpstr>舍吉拿的荣光充满神的圣殿!</vt:lpstr>
      <vt:lpstr>布朗毁谤神的名字</vt:lpstr>
      <vt:lpstr>神的名字的真理</vt:lpstr>
      <vt:lpstr>PowerPoint Presentation</vt:lpstr>
      <vt:lpstr>跨约旦事件</vt:lpstr>
      <vt:lpstr>Balaam</vt:lpstr>
      <vt:lpstr>巴兰的故事</vt:lpstr>
      <vt:lpstr> 彼得后书 2:15-16</vt:lpstr>
      <vt:lpstr>跨约旦事件</vt:lpstr>
      <vt:lpstr>犹大书 11</vt:lpstr>
      <vt:lpstr>巴兰的故事（民数记 22-24）</vt:lpstr>
      <vt:lpstr>启 示 录  2:14-15</vt:lpstr>
      <vt:lpstr>The Agony of Deceit</vt:lpstr>
      <vt:lpstr>Tsunami</vt:lpstr>
      <vt:lpstr>黑色星期天~</vt:lpstr>
      <vt:lpstr>为了改变生命:  在你的经历中，哪个师傅你要向你自己和你的家人警告？如何警告?</vt:lpstr>
      <vt:lpstr>你需要知道什么才能在恩典里成长，而不要听信假教诲?</vt:lpstr>
      <vt:lpstr>Summary Chart</vt:lpstr>
      <vt:lpstr>I. 要知道基督 拣选  与完全地装备了你  (第一章)。</vt:lpstr>
      <vt:lpstr>Slides on  彼得后 3</vt:lpstr>
      <vt:lpstr>主题</vt:lpstr>
      <vt:lpstr>彼得后书 3  知识维持主再来的希望</vt:lpstr>
      <vt:lpstr>A. (3:1-4) 在被提之前的好讥诮者</vt:lpstr>
      <vt:lpstr>怀疑者嘲笑三大核心真理</vt:lpstr>
      <vt:lpstr>怀疑者嘲笑三大核心真理</vt:lpstr>
      <vt:lpstr>怀疑者嘲笑三大核心真理</vt:lpstr>
      <vt:lpstr>怀疑者嘲笑三大核心真理</vt:lpstr>
      <vt:lpstr>B. (3:5-13) 主的日子 天地被销灭</vt:lpstr>
      <vt:lpstr>宇宙将如何终结？</vt:lpstr>
      <vt:lpstr>Big Bang Time line</vt:lpstr>
      <vt:lpstr>圣经如何说世界将会终结？</vt:lpstr>
      <vt:lpstr>如何在末日的光照下生活？</vt:lpstr>
      <vt:lpstr>如何在末日的光照下生活？</vt:lpstr>
      <vt:lpstr>C.(3:14-16) 保罗所指的圣洁的动机</vt:lpstr>
      <vt:lpstr>彼德也将保罗的作品为“圣经”!</vt:lpstr>
      <vt:lpstr>D. (3:16-17) 未了成长而保护鼓励</vt:lpstr>
      <vt:lpstr>关键节</vt:lpstr>
      <vt:lpstr>你需要知道什么才能在恩典里成长，而不要听信假教诲?</vt:lpstr>
      <vt:lpstr>主要思想</vt:lpstr>
      <vt:lpstr>I. 要知道基督 拣选  与完全地装备了你  (第一章)。</vt:lpstr>
      <vt:lpstr>Synthesis</vt:lpstr>
      <vt:lpstr>为了改变生命:   在你的经历中，哪个师傅你要向你自己和你的家人警告？如何警告?</vt:lpstr>
      <vt:lpstr>神的华语是否在塑造你 在恩典与对神的认识中成长?</vt:lpstr>
      <vt:lpstr>读经计划</vt:lpstr>
      <vt:lpstr>Know Jesus, Know Peace</vt:lpstr>
      <vt:lpstr>Black</vt:lpstr>
      <vt:lpstr>旧约全书讲章链接地址 BibleStudyDownloads.org</vt:lpstr>
      <vt:lpstr>应用</vt:lpstr>
      <vt:lpstr>应用</vt:lpstr>
      <vt:lpstr>继续在根基之上 </vt:lpstr>
      <vt:lpstr>继续在根基之上</vt:lpstr>
      <vt:lpstr>持续的提醒</vt:lpstr>
      <vt:lpstr>当心假师傅</vt:lpstr>
      <vt:lpstr>当心假师傅</vt:lpstr>
      <vt:lpstr>什么是基督徒的应答?</vt:lpstr>
      <vt:lpstr>我们将看见他 Sandi Patty</vt:lpstr>
      <vt:lpstr>天空将分开…</vt:lpstr>
      <vt:lpstr>…准备他的到来</vt:lpstr>
      <vt:lpstr>星将欢呼， 雷将赞美</vt:lpstr>
      <vt:lpstr>他眼中甜美的光将提升那些等待的</vt:lpstr>
      <vt:lpstr>我们将面对面看见他</vt:lpstr>
      <vt:lpstr>我们将看见他 我们将看见他</vt:lpstr>
      <vt:lpstr>…面对面  在他一切的荣耀中</vt:lpstr>
      <vt:lpstr>我们将看见他 我们将看见他</vt:lpstr>
      <vt:lpstr>…面对面, 我们救主</vt:lpstr>
      <vt:lpstr>天使将发他到来的大声</vt:lpstr>
      <vt:lpstr>睡着的将从他们所卧之处起来</vt:lpstr>
      <vt:lpstr>剩下的将在一瞬间被转变</vt:lpstr>
      <vt:lpstr>我们将看见他 面对面</vt:lpstr>
      <vt:lpstr>我们将看见他  我们将看见他</vt:lpstr>
      <vt:lpstr>…面对面  在他的一切荣耀中</vt:lpstr>
      <vt:lpstr>我们将看见他 我们将看见他</vt:lpstr>
      <vt:lpstr>…面对面, 我们的救主</vt:lpstr>
      <vt:lpstr>我们将看见他, 我们的救主!</vt:lpstr>
      <vt:lpstr>你是否期待他的再来?</vt:lpstr>
      <vt:lpstr>我选择爱真理</vt:lpstr>
      <vt:lpstr>大纲</vt:lpstr>
      <vt:lpstr>魔术</vt:lpstr>
      <vt:lpstr>小组成员</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276</cp:revision>
  <dcterms:created xsi:type="dcterms:W3CDTF">2010-12-09T07:00:08Z</dcterms:created>
  <dcterms:modified xsi:type="dcterms:W3CDTF">2025-11-03T19:17:21Z</dcterms:modified>
</cp:coreProperties>
</file>